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1" r:id="rId4"/>
  </p:sldMasterIdLst>
  <p:notesMasterIdLst>
    <p:notesMasterId r:id="rId47"/>
  </p:notesMasterIdLst>
  <p:sldIdLst>
    <p:sldId id="370" r:id="rId5"/>
    <p:sldId id="256" r:id="rId6"/>
    <p:sldId id="372" r:id="rId7"/>
    <p:sldId id="371" r:id="rId8"/>
    <p:sldId id="261" r:id="rId9"/>
    <p:sldId id="318" r:id="rId10"/>
    <p:sldId id="373" r:id="rId11"/>
    <p:sldId id="319" r:id="rId12"/>
    <p:sldId id="321" r:id="rId13"/>
    <p:sldId id="260" r:id="rId14"/>
    <p:sldId id="364" r:id="rId15"/>
    <p:sldId id="304" r:id="rId16"/>
    <p:sldId id="317" r:id="rId17"/>
    <p:sldId id="323" r:id="rId18"/>
    <p:sldId id="343" r:id="rId19"/>
    <p:sldId id="325" r:id="rId20"/>
    <p:sldId id="344" r:id="rId21"/>
    <p:sldId id="360" r:id="rId22"/>
    <p:sldId id="346" r:id="rId23"/>
    <p:sldId id="347" r:id="rId24"/>
    <p:sldId id="345" r:id="rId25"/>
    <p:sldId id="348" r:id="rId26"/>
    <p:sldId id="366" r:id="rId27"/>
    <p:sldId id="352" r:id="rId28"/>
    <p:sldId id="365" r:id="rId29"/>
    <p:sldId id="351" r:id="rId30"/>
    <p:sldId id="349" r:id="rId31"/>
    <p:sldId id="368" r:id="rId32"/>
    <p:sldId id="353" r:id="rId33"/>
    <p:sldId id="369" r:id="rId34"/>
    <p:sldId id="350" r:id="rId35"/>
    <p:sldId id="322" r:id="rId36"/>
    <p:sldId id="342" r:id="rId37"/>
    <p:sldId id="361" r:id="rId38"/>
    <p:sldId id="362" r:id="rId39"/>
    <p:sldId id="363" r:id="rId40"/>
    <p:sldId id="338" r:id="rId41"/>
    <p:sldId id="337" r:id="rId42"/>
    <p:sldId id="335" r:id="rId43"/>
    <p:sldId id="359" r:id="rId44"/>
    <p:sldId id="278" r:id="rId45"/>
    <p:sldId id="331" r:id="rId46"/>
  </p:sldIdLst>
  <p:sldSz cx="9144000" cy="5143500" type="screen16x9"/>
  <p:notesSz cx="6858000" cy="9144000"/>
  <p:embeddedFontLst>
    <p:embeddedFont>
      <p:font typeface="Aharoni" panose="02010803020104030203" pitchFamily="2" charset="-79"/>
      <p:bold r:id="rId48"/>
    </p:embeddedFont>
    <p:embeddedFont>
      <p:font typeface="Amatic SC" panose="00000500000000000000" pitchFamily="2" charset="-79"/>
      <p:regular r:id="rId49"/>
      <p:bold r:id="rId50"/>
    </p:embeddedFont>
    <p:embeddedFont>
      <p:font typeface="Calibri" panose="020F0502020204030204" pitchFamily="34" charset="0"/>
      <p:regular r:id="rId51"/>
      <p:bold r:id="rId52"/>
      <p:italic r:id="rId53"/>
      <p:boldItalic r:id="rId54"/>
    </p:embeddedFont>
    <p:embeddedFont>
      <p:font typeface="Nunito" pitchFamily="2" charset="0"/>
      <p:regular r:id="rId55"/>
      <p:bold r:id="rId56"/>
      <p:italic r:id="rId57"/>
      <p:boldItalic r:id="rId58"/>
    </p:embeddedFont>
    <p:embeddedFont>
      <p:font typeface="Nunito SemiBold" pitchFamily="2" charset="0"/>
      <p:regular r:id="rId59"/>
      <p:bold r:id="rId60"/>
      <p:italic r:id="rId61"/>
      <p:boldItalic r:id="rId62"/>
    </p:embeddedFont>
    <p:embeddedFont>
      <p:font typeface="Poppins" panose="00000500000000000000" pitchFamily="2" charset="0"/>
      <p:regular r:id="rId63"/>
      <p:bold r:id="rId64"/>
      <p:italic r:id="rId65"/>
      <p:boldItalic r:id="rId6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AFA2"/>
    <a:srgbClr val="69C2FF"/>
    <a:srgbClr val="B7E2FF"/>
    <a:srgbClr val="AEE25A"/>
    <a:srgbClr val="FF7C80"/>
    <a:srgbClr val="35CFC0"/>
    <a:srgbClr val="49AA22"/>
    <a:srgbClr val="0099FF"/>
    <a:srgbClr val="33CCFF"/>
    <a:srgbClr val="FF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C0C35A8-31EE-4B06-98D1-F3640B604409}">
  <a:tblStyle styleId="{2C0C35A8-31EE-4B06-98D1-F3640B604409}"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112D37EB-A914-4A42-9CBE-EA1083F15C18}"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460" autoAdjust="0"/>
    <p:restoredTop sz="94609" autoAdjust="0"/>
  </p:normalViewPr>
  <p:slideViewPr>
    <p:cSldViewPr snapToGrid="0">
      <p:cViewPr varScale="1">
        <p:scale>
          <a:sx n="83" d="100"/>
          <a:sy n="83" d="100"/>
        </p:scale>
        <p:origin x="960" y="52"/>
      </p:cViewPr>
      <p:guideLst/>
    </p:cSldViewPr>
  </p:slideViewPr>
  <p:outlineViewPr>
    <p:cViewPr>
      <p:scale>
        <a:sx n="33" d="100"/>
        <a:sy n="33" d="100"/>
      </p:scale>
      <p:origin x="0" y="-16098"/>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notesMaster" Target="notesMasters/notesMaster1.xml"/><Relationship Id="rId63" Type="http://schemas.openxmlformats.org/officeDocument/2006/relationships/font" Target="fonts/font16.fntdata"/><Relationship Id="rId68"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6.fntdata"/><Relationship Id="rId58" Type="http://schemas.openxmlformats.org/officeDocument/2006/relationships/font" Target="fonts/font11.fntdata"/><Relationship Id="rId66" Type="http://schemas.openxmlformats.org/officeDocument/2006/relationships/font" Target="fonts/font19.fntdata"/><Relationship Id="rId5" Type="http://schemas.openxmlformats.org/officeDocument/2006/relationships/slide" Target="slides/slide1.xml"/><Relationship Id="rId61" Type="http://schemas.openxmlformats.org/officeDocument/2006/relationships/font" Target="fonts/font14.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font" Target="fonts/font1.fntdata"/><Relationship Id="rId56" Type="http://schemas.openxmlformats.org/officeDocument/2006/relationships/font" Target="fonts/font9.fntdata"/><Relationship Id="rId64" Type="http://schemas.openxmlformats.org/officeDocument/2006/relationships/font" Target="fonts/font17.fntdata"/><Relationship Id="rId69"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font" Target="fonts/font4.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12.fntdata"/><Relationship Id="rId67"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7.fntdata"/><Relationship Id="rId62" Type="http://schemas.openxmlformats.org/officeDocument/2006/relationships/font" Target="fonts/font15.fntdata"/><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2.fntdata"/><Relationship Id="rId57" Type="http://schemas.openxmlformats.org/officeDocument/2006/relationships/font" Target="fonts/font10.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5.fntdata"/><Relationship Id="rId60" Type="http://schemas.openxmlformats.org/officeDocument/2006/relationships/font" Target="fonts/font13.fntdata"/><Relationship Id="rId65" Type="http://schemas.openxmlformats.org/officeDocument/2006/relationships/font" Target="fonts/font18.fntdata"/><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font" Target="fonts/font3.fntdata"/><Relationship Id="rId55"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65545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456058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2164413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35ed75ccf_0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 name="Google Shape;425;g35ed75ccf_0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83236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35ed75ccf_0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35ed75ccf_0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246131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22147550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35ed75ccf_0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35ed75ccf_0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243994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416702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35622364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chemeClr val="accent1"/>
        </a:solidFill>
        <a:effectLst/>
      </p:bgPr>
    </p:bg>
    <p:spTree>
      <p:nvGrpSpPr>
        <p:cNvPr id="1" name="Shape 9"/>
        <p:cNvGrpSpPr/>
        <p:nvPr/>
      </p:nvGrpSpPr>
      <p:grpSpPr>
        <a:xfrm>
          <a:off x="0" y="0"/>
          <a:ext cx="0" cy="0"/>
          <a:chOff x="0" y="0"/>
          <a:chExt cx="0" cy="0"/>
        </a:xfrm>
      </p:grpSpPr>
      <p:sp>
        <p:nvSpPr>
          <p:cNvPr id="10" name="Google Shape;10;p2"/>
          <p:cNvSpPr/>
          <p:nvPr/>
        </p:nvSpPr>
        <p:spPr>
          <a:xfrm>
            <a:off x="728142" y="901541"/>
            <a:ext cx="7579546" cy="3864638"/>
          </a:xfrm>
          <a:custGeom>
            <a:avLst/>
            <a:gdLst/>
            <a:ahLst/>
            <a:cxnLst/>
            <a:rect l="l" t="t" r="r" b="b"/>
            <a:pathLst>
              <a:path w="3592202" h="1831582" extrusionOk="0">
                <a:moveTo>
                  <a:pt x="3554475" y="588873"/>
                </a:moveTo>
                <a:cubicBezTo>
                  <a:pt x="3581881" y="-89254"/>
                  <a:pt x="2593478" y="24995"/>
                  <a:pt x="2107652" y="528"/>
                </a:cubicBezTo>
                <a:cubicBezTo>
                  <a:pt x="1659207" y="-4515"/>
                  <a:pt x="1181252" y="27319"/>
                  <a:pt x="750347" y="64701"/>
                </a:cubicBezTo>
                <a:cubicBezTo>
                  <a:pt x="-8045" y="130474"/>
                  <a:pt x="40101" y="825724"/>
                  <a:pt x="6973" y="1349129"/>
                </a:cubicBezTo>
                <a:cubicBezTo>
                  <a:pt x="-5853" y="1475480"/>
                  <a:pt x="-13088" y="1628228"/>
                  <a:pt x="99056" y="1715663"/>
                </a:cubicBezTo>
                <a:cubicBezTo>
                  <a:pt x="135341" y="1744165"/>
                  <a:pt x="181120" y="1758789"/>
                  <a:pt x="226394" y="1766090"/>
                </a:cubicBezTo>
                <a:cubicBezTo>
                  <a:pt x="547610" y="1798407"/>
                  <a:pt x="870976" y="1810947"/>
                  <a:pt x="1193749" y="1821405"/>
                </a:cubicBezTo>
                <a:cubicBezTo>
                  <a:pt x="1869266" y="1838945"/>
                  <a:pt x="2634630" y="1839954"/>
                  <a:pt x="3306903" y="1773939"/>
                </a:cubicBezTo>
                <a:cubicBezTo>
                  <a:pt x="3542965" y="1713230"/>
                  <a:pt x="3574777" y="1531804"/>
                  <a:pt x="3589730" y="1335448"/>
                </a:cubicBezTo>
                <a:cubicBezTo>
                  <a:pt x="3601744" y="1168470"/>
                  <a:pt x="3566731" y="755807"/>
                  <a:pt x="3554475" y="58887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 name="Google Shape;11;p2"/>
          <p:cNvSpPr/>
          <p:nvPr/>
        </p:nvSpPr>
        <p:spPr>
          <a:xfrm>
            <a:off x="818326" y="903011"/>
            <a:ext cx="7399177" cy="3910731"/>
          </a:xfrm>
          <a:custGeom>
            <a:avLst/>
            <a:gdLst/>
            <a:ahLst/>
            <a:cxnLst/>
            <a:rect l="l" t="t" r="r" b="b"/>
            <a:pathLst>
              <a:path w="3506719" h="1853427" extrusionOk="0">
                <a:moveTo>
                  <a:pt x="3499305" y="1166353"/>
                </a:moveTo>
                <a:cubicBezTo>
                  <a:pt x="3487751" y="941889"/>
                  <a:pt x="3482379" y="741016"/>
                  <a:pt x="3468150" y="516750"/>
                </a:cubicBezTo>
                <a:cubicBezTo>
                  <a:pt x="3459578" y="392635"/>
                  <a:pt x="3434540" y="262425"/>
                  <a:pt x="3343926" y="170342"/>
                </a:cubicBezTo>
                <a:cubicBezTo>
                  <a:pt x="3249760" y="74400"/>
                  <a:pt x="3105299" y="78500"/>
                  <a:pt x="2981184" y="57847"/>
                </a:cubicBezTo>
                <a:cubicBezTo>
                  <a:pt x="2181223" y="-47983"/>
                  <a:pt x="1370738" y="7114"/>
                  <a:pt x="571983" y="97465"/>
                </a:cubicBezTo>
                <a:cubicBezTo>
                  <a:pt x="583142" y="79706"/>
                  <a:pt x="597415" y="64118"/>
                  <a:pt x="614122" y="51423"/>
                </a:cubicBezTo>
                <a:cubicBezTo>
                  <a:pt x="621729" y="45657"/>
                  <a:pt x="614122" y="33314"/>
                  <a:pt x="606317" y="39277"/>
                </a:cubicBezTo>
                <a:cubicBezTo>
                  <a:pt x="584019" y="56115"/>
                  <a:pt x="565669" y="77601"/>
                  <a:pt x="552470" y="102223"/>
                </a:cubicBezTo>
                <a:cubicBezTo>
                  <a:pt x="551023" y="104503"/>
                  <a:pt x="551176" y="107419"/>
                  <a:pt x="552843" y="109545"/>
                </a:cubicBezTo>
                <a:cubicBezTo>
                  <a:pt x="552996" y="111124"/>
                  <a:pt x="553654" y="112615"/>
                  <a:pt x="554728" y="113799"/>
                </a:cubicBezTo>
                <a:cubicBezTo>
                  <a:pt x="574416" y="135921"/>
                  <a:pt x="597985" y="154271"/>
                  <a:pt x="624273" y="167908"/>
                </a:cubicBezTo>
                <a:cubicBezTo>
                  <a:pt x="632429" y="172162"/>
                  <a:pt x="639401" y="158700"/>
                  <a:pt x="631025" y="154315"/>
                </a:cubicBezTo>
                <a:cubicBezTo>
                  <a:pt x="609956" y="143265"/>
                  <a:pt x="590728" y="129014"/>
                  <a:pt x="574021" y="112067"/>
                </a:cubicBezTo>
                <a:cubicBezTo>
                  <a:pt x="1426426" y="15774"/>
                  <a:pt x="2294047" y="-40901"/>
                  <a:pt x="3145004" y="97048"/>
                </a:cubicBezTo>
                <a:cubicBezTo>
                  <a:pt x="3209331" y="107550"/>
                  <a:pt x="3269536" y="123884"/>
                  <a:pt x="3319414" y="167886"/>
                </a:cubicBezTo>
                <a:cubicBezTo>
                  <a:pt x="3474552" y="310265"/>
                  <a:pt x="3450632" y="540604"/>
                  <a:pt x="3463897" y="732531"/>
                </a:cubicBezTo>
                <a:cubicBezTo>
                  <a:pt x="3470474" y="878856"/>
                  <a:pt x="3477052" y="1001085"/>
                  <a:pt x="3483783" y="1147410"/>
                </a:cubicBezTo>
                <a:cubicBezTo>
                  <a:pt x="3501191" y="1385138"/>
                  <a:pt x="3525965" y="1744218"/>
                  <a:pt x="3230532" y="1813916"/>
                </a:cubicBezTo>
                <a:cubicBezTo>
                  <a:pt x="3161470" y="1826939"/>
                  <a:pt x="3088899" y="1823212"/>
                  <a:pt x="3018938" y="1824396"/>
                </a:cubicBezTo>
                <a:cubicBezTo>
                  <a:pt x="2066294" y="1838384"/>
                  <a:pt x="1110998" y="1858664"/>
                  <a:pt x="159779" y="1795412"/>
                </a:cubicBezTo>
                <a:cubicBezTo>
                  <a:pt x="96198" y="1786642"/>
                  <a:pt x="52897" y="1750883"/>
                  <a:pt x="37988" y="1686381"/>
                </a:cubicBezTo>
                <a:cubicBezTo>
                  <a:pt x="23014" y="1627185"/>
                  <a:pt x="28429" y="1563604"/>
                  <a:pt x="29218" y="1503201"/>
                </a:cubicBezTo>
                <a:cubicBezTo>
                  <a:pt x="32288" y="1285666"/>
                  <a:pt x="37769" y="1068196"/>
                  <a:pt x="45640" y="850771"/>
                </a:cubicBezTo>
                <a:cubicBezTo>
                  <a:pt x="67279" y="849039"/>
                  <a:pt x="84052" y="831170"/>
                  <a:pt x="84403" y="809465"/>
                </a:cubicBezTo>
                <a:cubicBezTo>
                  <a:pt x="84775" y="785085"/>
                  <a:pt x="61119" y="766449"/>
                  <a:pt x="37528" y="771382"/>
                </a:cubicBezTo>
                <a:cubicBezTo>
                  <a:pt x="-10202" y="773070"/>
                  <a:pt x="-12460" y="837024"/>
                  <a:pt x="31082" y="849280"/>
                </a:cubicBezTo>
                <a:cubicBezTo>
                  <a:pt x="22860" y="1075914"/>
                  <a:pt x="17248" y="1302614"/>
                  <a:pt x="14222" y="1529401"/>
                </a:cubicBezTo>
                <a:cubicBezTo>
                  <a:pt x="6724" y="1697563"/>
                  <a:pt x="25184" y="1816372"/>
                  <a:pt x="222900" y="1815955"/>
                </a:cubicBezTo>
                <a:cubicBezTo>
                  <a:pt x="1165853" y="1869451"/>
                  <a:pt x="2110823" y="1854630"/>
                  <a:pt x="3054653" y="1838559"/>
                </a:cubicBezTo>
                <a:cubicBezTo>
                  <a:pt x="3124352" y="1837376"/>
                  <a:pt x="3196834" y="1840752"/>
                  <a:pt x="3264427" y="1820822"/>
                </a:cubicBezTo>
                <a:cubicBezTo>
                  <a:pt x="3445173" y="1765222"/>
                  <a:pt x="3508426" y="1558539"/>
                  <a:pt x="3506606" y="1387089"/>
                </a:cubicBezTo>
                <a:cubicBezTo>
                  <a:pt x="3507527" y="1313642"/>
                  <a:pt x="3502637" y="1239910"/>
                  <a:pt x="3499305" y="1166353"/>
                </a:cubicBezTo>
                <a:close/>
                <a:moveTo>
                  <a:pt x="14683" y="811175"/>
                </a:moveTo>
                <a:cubicBezTo>
                  <a:pt x="12863" y="794424"/>
                  <a:pt x="28933" y="781270"/>
                  <a:pt x="44807" y="788066"/>
                </a:cubicBezTo>
                <a:cubicBezTo>
                  <a:pt x="47241" y="789162"/>
                  <a:pt x="50112" y="788768"/>
                  <a:pt x="52152" y="787036"/>
                </a:cubicBezTo>
                <a:cubicBezTo>
                  <a:pt x="78987" y="795301"/>
                  <a:pt x="73002" y="833713"/>
                  <a:pt x="45815" y="836191"/>
                </a:cubicBezTo>
                <a:cubicBezTo>
                  <a:pt x="30424" y="837594"/>
                  <a:pt x="16656" y="826588"/>
                  <a:pt x="14683" y="81124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 name="Google Shape;12;p2"/>
          <p:cNvSpPr/>
          <p:nvPr/>
        </p:nvSpPr>
        <p:spPr>
          <a:xfrm>
            <a:off x="7491395" y="790817"/>
            <a:ext cx="814257" cy="1022479"/>
          </a:xfrm>
          <a:custGeom>
            <a:avLst/>
            <a:gdLst/>
            <a:ahLst/>
            <a:cxnLst/>
            <a:rect l="l" t="t" r="r" b="b"/>
            <a:pathLst>
              <a:path w="385904" h="484587" extrusionOk="0">
                <a:moveTo>
                  <a:pt x="316148" y="219239"/>
                </a:moveTo>
                <a:cubicBezTo>
                  <a:pt x="261491" y="116194"/>
                  <a:pt x="157744" y="32311"/>
                  <a:pt x="38101" y="26786"/>
                </a:cubicBezTo>
                <a:cubicBezTo>
                  <a:pt x="47463" y="22510"/>
                  <a:pt x="56935" y="18432"/>
                  <a:pt x="66471" y="14530"/>
                </a:cubicBezTo>
                <a:cubicBezTo>
                  <a:pt x="75241" y="10978"/>
                  <a:pt x="71273" y="-3010"/>
                  <a:pt x="62086" y="586"/>
                </a:cubicBezTo>
                <a:cubicBezTo>
                  <a:pt x="42552" y="8566"/>
                  <a:pt x="23390" y="17336"/>
                  <a:pt x="4578" y="26895"/>
                </a:cubicBezTo>
                <a:cubicBezTo>
                  <a:pt x="-2854" y="30645"/>
                  <a:pt x="-508" y="42440"/>
                  <a:pt x="6398" y="41585"/>
                </a:cubicBezTo>
                <a:cubicBezTo>
                  <a:pt x="7473" y="41870"/>
                  <a:pt x="8591" y="41957"/>
                  <a:pt x="9709" y="41826"/>
                </a:cubicBezTo>
                <a:cubicBezTo>
                  <a:pt x="22162" y="48710"/>
                  <a:pt x="33190" y="57875"/>
                  <a:pt x="42267" y="68837"/>
                </a:cubicBezTo>
                <a:cubicBezTo>
                  <a:pt x="48231" y="76094"/>
                  <a:pt x="60618" y="67368"/>
                  <a:pt x="54786" y="60265"/>
                </a:cubicBezTo>
                <a:cubicBezTo>
                  <a:pt x="49217" y="53468"/>
                  <a:pt x="42990" y="47241"/>
                  <a:pt x="36216" y="41650"/>
                </a:cubicBezTo>
                <a:cubicBezTo>
                  <a:pt x="257544" y="58730"/>
                  <a:pt x="357411" y="281133"/>
                  <a:pt x="371135" y="478147"/>
                </a:cubicBezTo>
                <a:cubicBezTo>
                  <a:pt x="372034" y="487859"/>
                  <a:pt x="386723" y="485952"/>
                  <a:pt x="385869" y="476678"/>
                </a:cubicBezTo>
                <a:cubicBezTo>
                  <a:pt x="377756" y="387730"/>
                  <a:pt x="358704" y="298409"/>
                  <a:pt x="316148" y="2192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 name="Google Shape;13;p2"/>
          <p:cNvSpPr/>
          <p:nvPr/>
        </p:nvSpPr>
        <p:spPr>
          <a:xfrm>
            <a:off x="8168718" y="1134145"/>
            <a:ext cx="185720" cy="335821"/>
          </a:xfrm>
          <a:custGeom>
            <a:avLst/>
            <a:gdLst/>
            <a:ahLst/>
            <a:cxnLst/>
            <a:rect l="l" t="t" r="r" b="b"/>
            <a:pathLst>
              <a:path w="88019" h="159157" extrusionOk="0">
                <a:moveTo>
                  <a:pt x="87774" y="149186"/>
                </a:moveTo>
                <a:cubicBezTo>
                  <a:pt x="74290" y="95537"/>
                  <a:pt x="49098" y="45526"/>
                  <a:pt x="14041" y="2730"/>
                </a:cubicBezTo>
                <a:cubicBezTo>
                  <a:pt x="8078" y="-4527"/>
                  <a:pt x="-4309" y="4199"/>
                  <a:pt x="1522" y="11302"/>
                </a:cubicBezTo>
                <a:cubicBezTo>
                  <a:pt x="35835" y="53069"/>
                  <a:pt x="60478" y="101916"/>
                  <a:pt x="73676" y="154338"/>
                </a:cubicBezTo>
                <a:cubicBezTo>
                  <a:pt x="76044" y="163678"/>
                  <a:pt x="90032" y="158065"/>
                  <a:pt x="87774" y="14918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 name="Google Shape;14;p2"/>
          <p:cNvSpPr/>
          <p:nvPr/>
        </p:nvSpPr>
        <p:spPr>
          <a:xfrm>
            <a:off x="2881298" y="843454"/>
            <a:ext cx="831121" cy="96144"/>
          </a:xfrm>
          <a:custGeom>
            <a:avLst/>
            <a:gdLst/>
            <a:ahLst/>
            <a:cxnLst/>
            <a:rect l="l" t="t" r="r" b="b"/>
            <a:pathLst>
              <a:path w="393896" h="45566" extrusionOk="0">
                <a:moveTo>
                  <a:pt x="386461" y="1"/>
                </a:moveTo>
                <a:cubicBezTo>
                  <a:pt x="259364" y="2172"/>
                  <a:pt x="132531" y="12432"/>
                  <a:pt x="6750" y="30696"/>
                </a:cubicBezTo>
                <a:cubicBezTo>
                  <a:pt x="-2393" y="32011"/>
                  <a:pt x="-2305" y="46876"/>
                  <a:pt x="7364" y="45473"/>
                </a:cubicBezTo>
                <a:cubicBezTo>
                  <a:pt x="133145" y="27210"/>
                  <a:pt x="259978" y="16949"/>
                  <a:pt x="387053" y="14778"/>
                </a:cubicBezTo>
                <a:cubicBezTo>
                  <a:pt x="396349" y="14647"/>
                  <a:pt x="396196" y="-152"/>
                  <a:pt x="386461" y="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 name="Google Shape;15;p2"/>
          <p:cNvSpPr/>
          <p:nvPr/>
        </p:nvSpPr>
        <p:spPr>
          <a:xfrm>
            <a:off x="3850882" y="796625"/>
            <a:ext cx="278364" cy="43099"/>
          </a:xfrm>
          <a:custGeom>
            <a:avLst/>
            <a:gdLst/>
            <a:ahLst/>
            <a:cxnLst/>
            <a:rect l="l" t="t" r="r" b="b"/>
            <a:pathLst>
              <a:path w="131926" h="20426" extrusionOk="0">
                <a:moveTo>
                  <a:pt x="124504" y="198"/>
                </a:moveTo>
                <a:cubicBezTo>
                  <a:pt x="85193" y="-635"/>
                  <a:pt x="45860" y="1163"/>
                  <a:pt x="6791" y="5570"/>
                </a:cubicBezTo>
                <a:cubicBezTo>
                  <a:pt x="-2417" y="6622"/>
                  <a:pt x="-2308" y="21465"/>
                  <a:pt x="7405" y="20369"/>
                </a:cubicBezTo>
                <a:cubicBezTo>
                  <a:pt x="46474" y="15962"/>
                  <a:pt x="85807" y="14164"/>
                  <a:pt x="125118" y="14997"/>
                </a:cubicBezTo>
                <a:cubicBezTo>
                  <a:pt x="134392" y="15194"/>
                  <a:pt x="134195" y="417"/>
                  <a:pt x="124504" y="1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 name="Google Shape;16;p2"/>
          <p:cNvSpPr/>
          <p:nvPr/>
        </p:nvSpPr>
        <p:spPr>
          <a:xfrm>
            <a:off x="1304713" y="4356139"/>
            <a:ext cx="880619" cy="47277"/>
          </a:xfrm>
          <a:custGeom>
            <a:avLst/>
            <a:gdLst/>
            <a:ahLst/>
            <a:cxnLst/>
            <a:rect l="l" t="t" r="r" b="b"/>
            <a:pathLst>
              <a:path w="417355" h="22406" extrusionOk="0">
                <a:moveTo>
                  <a:pt x="409929" y="3189"/>
                </a:moveTo>
                <a:lnTo>
                  <a:pt x="209122" y="5951"/>
                </a:lnTo>
                <a:cubicBezTo>
                  <a:pt x="142580" y="6872"/>
                  <a:pt x="74658" y="11476"/>
                  <a:pt x="8775" y="119"/>
                </a:cubicBezTo>
                <a:cubicBezTo>
                  <a:pt x="-302" y="-1459"/>
                  <a:pt x="-3897" y="13142"/>
                  <a:pt x="5618" y="14787"/>
                </a:cubicBezTo>
                <a:cubicBezTo>
                  <a:pt x="71391" y="26122"/>
                  <a:pt x="139029" y="21715"/>
                  <a:pt x="205351" y="20794"/>
                </a:cubicBezTo>
                <a:lnTo>
                  <a:pt x="410521" y="17966"/>
                </a:lnTo>
                <a:cubicBezTo>
                  <a:pt x="419817" y="17747"/>
                  <a:pt x="419641" y="2969"/>
                  <a:pt x="409929" y="318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 name="Google Shape;17;p2"/>
          <p:cNvSpPr/>
          <p:nvPr/>
        </p:nvSpPr>
        <p:spPr>
          <a:xfrm>
            <a:off x="1745022" y="4478998"/>
            <a:ext cx="285390" cy="35142"/>
          </a:xfrm>
          <a:custGeom>
            <a:avLst/>
            <a:gdLst/>
            <a:ahLst/>
            <a:cxnLst/>
            <a:rect l="l" t="t" r="r" b="b"/>
            <a:pathLst>
              <a:path w="135256" h="16655" extrusionOk="0">
                <a:moveTo>
                  <a:pt x="129610" y="810"/>
                </a:moveTo>
                <a:cubicBezTo>
                  <a:pt x="88677" y="-549"/>
                  <a:pt x="47766" y="-198"/>
                  <a:pt x="6832" y="1863"/>
                </a:cubicBezTo>
                <a:cubicBezTo>
                  <a:pt x="-2442" y="2345"/>
                  <a:pt x="-2310" y="17210"/>
                  <a:pt x="7446" y="16640"/>
                </a:cubicBezTo>
                <a:cubicBezTo>
                  <a:pt x="47130" y="14601"/>
                  <a:pt x="86835" y="14228"/>
                  <a:pt x="126562" y="15478"/>
                </a:cubicBezTo>
                <a:cubicBezTo>
                  <a:pt x="135507" y="15785"/>
                  <a:pt x="139191" y="1117"/>
                  <a:pt x="129610" y="81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 name="Google Shape;18;p2"/>
          <p:cNvSpPr txBox="1">
            <a:spLocks noGrp="1"/>
          </p:cNvSpPr>
          <p:nvPr>
            <p:ph type="ctrTitle"/>
          </p:nvPr>
        </p:nvSpPr>
        <p:spPr>
          <a:xfrm>
            <a:off x="1867900" y="1731475"/>
            <a:ext cx="5408100" cy="1680600"/>
          </a:xfrm>
          <a:prstGeom prst="rect">
            <a:avLst/>
          </a:prstGeom>
        </p:spPr>
        <p:txBody>
          <a:bodyPr spcFirstLastPara="1" wrap="square" lIns="0" tIns="0" rIns="0" bIns="0" anchor="ctr" anchorCtr="0">
            <a:noAutofit/>
          </a:bodyPr>
          <a:lstStyle>
            <a:lvl1pPr lvl="0" algn="ctr" rtl="0">
              <a:spcBef>
                <a:spcPts val="0"/>
              </a:spcBef>
              <a:spcAft>
                <a:spcPts val="0"/>
              </a:spcAft>
              <a:buSzPts val="6800"/>
              <a:buNone/>
              <a:defRPr sz="6800"/>
            </a:lvl1pPr>
            <a:lvl2pPr lvl="1" algn="ctr" rtl="0">
              <a:spcBef>
                <a:spcPts val="0"/>
              </a:spcBef>
              <a:spcAft>
                <a:spcPts val="0"/>
              </a:spcAft>
              <a:buSzPts val="6800"/>
              <a:buNone/>
              <a:defRPr sz="6800"/>
            </a:lvl2pPr>
            <a:lvl3pPr lvl="2" algn="ctr" rtl="0">
              <a:spcBef>
                <a:spcPts val="0"/>
              </a:spcBef>
              <a:spcAft>
                <a:spcPts val="0"/>
              </a:spcAft>
              <a:buSzPts val="6800"/>
              <a:buNone/>
              <a:defRPr sz="6800"/>
            </a:lvl3pPr>
            <a:lvl4pPr lvl="3" algn="ctr" rtl="0">
              <a:spcBef>
                <a:spcPts val="0"/>
              </a:spcBef>
              <a:spcAft>
                <a:spcPts val="0"/>
              </a:spcAft>
              <a:buSzPts val="6800"/>
              <a:buNone/>
              <a:defRPr sz="6800"/>
            </a:lvl4pPr>
            <a:lvl5pPr lvl="4" algn="ctr" rtl="0">
              <a:spcBef>
                <a:spcPts val="0"/>
              </a:spcBef>
              <a:spcAft>
                <a:spcPts val="0"/>
              </a:spcAft>
              <a:buSzPts val="6800"/>
              <a:buNone/>
              <a:defRPr sz="6800"/>
            </a:lvl5pPr>
            <a:lvl6pPr lvl="5" algn="ctr" rtl="0">
              <a:spcBef>
                <a:spcPts val="0"/>
              </a:spcBef>
              <a:spcAft>
                <a:spcPts val="0"/>
              </a:spcAft>
              <a:buSzPts val="6800"/>
              <a:buNone/>
              <a:defRPr sz="6800"/>
            </a:lvl6pPr>
            <a:lvl7pPr lvl="6" algn="ctr" rtl="0">
              <a:spcBef>
                <a:spcPts val="0"/>
              </a:spcBef>
              <a:spcAft>
                <a:spcPts val="0"/>
              </a:spcAft>
              <a:buSzPts val="6800"/>
              <a:buNone/>
              <a:defRPr sz="6800"/>
            </a:lvl7pPr>
            <a:lvl8pPr lvl="7" algn="ctr" rtl="0">
              <a:spcBef>
                <a:spcPts val="0"/>
              </a:spcBef>
              <a:spcAft>
                <a:spcPts val="0"/>
              </a:spcAft>
              <a:buSzPts val="6800"/>
              <a:buNone/>
              <a:defRPr sz="6800"/>
            </a:lvl8pPr>
            <a:lvl9pPr lvl="8" algn="ctr" rtl="0">
              <a:spcBef>
                <a:spcPts val="0"/>
              </a:spcBef>
              <a:spcAft>
                <a:spcPts val="0"/>
              </a:spcAft>
              <a:buSzPts val="6800"/>
              <a:buNone/>
              <a:defRPr sz="6800"/>
            </a:lvl9pPr>
          </a:lstStyle>
          <a:p>
            <a:endParaRPr dirty="0"/>
          </a:p>
        </p:txBody>
      </p:sp>
      <p:sp>
        <p:nvSpPr>
          <p:cNvPr id="20" name="Google Shape;20;p2"/>
          <p:cNvSpPr/>
          <p:nvPr/>
        </p:nvSpPr>
        <p:spPr>
          <a:xfrm rot="-5400000">
            <a:off x="546000" y="3237680"/>
            <a:ext cx="540251" cy="264299"/>
          </a:xfrm>
          <a:custGeom>
            <a:avLst/>
            <a:gdLst/>
            <a:ahLst/>
            <a:cxnLst/>
            <a:rect l="l" t="t" r="r" b="b"/>
            <a:pathLst>
              <a:path w="256043" h="125260" extrusionOk="0">
                <a:moveTo>
                  <a:pt x="122835" y="3891"/>
                </a:moveTo>
                <a:cubicBezTo>
                  <a:pt x="106677" y="35258"/>
                  <a:pt x="90541" y="66632"/>
                  <a:pt x="74404" y="98013"/>
                </a:cubicBezTo>
                <a:cubicBezTo>
                  <a:pt x="67103" y="82972"/>
                  <a:pt x="59737" y="67939"/>
                  <a:pt x="52348" y="52914"/>
                </a:cubicBezTo>
                <a:cubicBezTo>
                  <a:pt x="49783" y="47630"/>
                  <a:pt x="41583" y="45218"/>
                  <a:pt x="38602" y="51708"/>
                </a:cubicBezTo>
                <a:cubicBezTo>
                  <a:pt x="30007" y="70416"/>
                  <a:pt x="17598" y="87110"/>
                  <a:pt x="2141" y="100709"/>
                </a:cubicBezTo>
                <a:cubicBezTo>
                  <a:pt x="-4787" y="106848"/>
                  <a:pt x="6723" y="116802"/>
                  <a:pt x="13629" y="110685"/>
                </a:cubicBezTo>
                <a:cubicBezTo>
                  <a:pt x="26258" y="99453"/>
                  <a:pt x="36979" y="86235"/>
                  <a:pt x="45354" y="71550"/>
                </a:cubicBezTo>
                <a:lnTo>
                  <a:pt x="67432" y="116670"/>
                </a:lnTo>
                <a:cubicBezTo>
                  <a:pt x="70107" y="122174"/>
                  <a:pt x="77978" y="124147"/>
                  <a:pt x="81179" y="117876"/>
                </a:cubicBezTo>
                <a:lnTo>
                  <a:pt x="128580" y="25793"/>
                </a:lnTo>
                <a:cubicBezTo>
                  <a:pt x="139147" y="55900"/>
                  <a:pt x="147259" y="86822"/>
                  <a:pt x="152784" y="118249"/>
                </a:cubicBezTo>
                <a:cubicBezTo>
                  <a:pt x="153969" y="125024"/>
                  <a:pt x="163462" y="128422"/>
                  <a:pt x="166970" y="121318"/>
                </a:cubicBezTo>
                <a:cubicBezTo>
                  <a:pt x="177515" y="99979"/>
                  <a:pt x="188039" y="78638"/>
                  <a:pt x="198585" y="57299"/>
                </a:cubicBezTo>
                <a:cubicBezTo>
                  <a:pt x="214107" y="75321"/>
                  <a:pt x="228819" y="94022"/>
                  <a:pt x="242434" y="113469"/>
                </a:cubicBezTo>
                <a:cubicBezTo>
                  <a:pt x="247959" y="121297"/>
                  <a:pt x="260259" y="113711"/>
                  <a:pt x="254580" y="105686"/>
                </a:cubicBezTo>
                <a:cubicBezTo>
                  <a:pt x="238509" y="82896"/>
                  <a:pt x="221145" y="61039"/>
                  <a:pt x="202575" y="40220"/>
                </a:cubicBezTo>
                <a:cubicBezTo>
                  <a:pt x="199023" y="36229"/>
                  <a:pt x="192512" y="35089"/>
                  <a:pt x="189705" y="40746"/>
                </a:cubicBezTo>
                <a:lnTo>
                  <a:pt x="163001" y="94899"/>
                </a:lnTo>
                <a:cubicBezTo>
                  <a:pt x="156468" y="64295"/>
                  <a:pt x="147566" y="34241"/>
                  <a:pt x="136407" y="5009"/>
                </a:cubicBezTo>
                <a:cubicBezTo>
                  <a:pt x="134324" y="-823"/>
                  <a:pt x="125861" y="-2029"/>
                  <a:pt x="122835" y="389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 name="Google Shape;21;p2"/>
          <p:cNvSpPr/>
          <p:nvPr/>
        </p:nvSpPr>
        <p:spPr>
          <a:xfrm rot="1737742">
            <a:off x="8088420" y="3937827"/>
            <a:ext cx="211749" cy="268162"/>
          </a:xfrm>
          <a:custGeom>
            <a:avLst/>
            <a:gdLst/>
            <a:ahLst/>
            <a:cxnLst/>
            <a:rect l="l" t="t" r="r" b="b"/>
            <a:pathLst>
              <a:path w="100280" h="126996" extrusionOk="0">
                <a:moveTo>
                  <a:pt x="96357" y="74864"/>
                </a:moveTo>
                <a:cubicBezTo>
                  <a:pt x="82786" y="68484"/>
                  <a:pt x="69679" y="61157"/>
                  <a:pt x="57134" y="52940"/>
                </a:cubicBezTo>
                <a:cubicBezTo>
                  <a:pt x="68090" y="38401"/>
                  <a:pt x="80061" y="24657"/>
                  <a:pt x="92959" y="11809"/>
                </a:cubicBezTo>
                <a:cubicBezTo>
                  <a:pt x="99865" y="4925"/>
                  <a:pt x="88969" y="-4459"/>
                  <a:pt x="81997" y="2382"/>
                </a:cubicBezTo>
                <a:cubicBezTo>
                  <a:pt x="68721" y="15624"/>
                  <a:pt x="56406" y="29794"/>
                  <a:pt x="45141" y="44784"/>
                </a:cubicBezTo>
                <a:cubicBezTo>
                  <a:pt x="33594" y="36487"/>
                  <a:pt x="22607" y="27435"/>
                  <a:pt x="12255" y="17685"/>
                </a:cubicBezTo>
                <a:cubicBezTo>
                  <a:pt x="5480" y="11305"/>
                  <a:pt x="-4518" y="22793"/>
                  <a:pt x="2257" y="29173"/>
                </a:cubicBezTo>
                <a:cubicBezTo>
                  <a:pt x="12947" y="39230"/>
                  <a:pt x="24293" y="48568"/>
                  <a:pt x="36218" y="57127"/>
                </a:cubicBezTo>
                <a:cubicBezTo>
                  <a:pt x="23171" y="75947"/>
                  <a:pt x="11779" y="95863"/>
                  <a:pt x="2169" y="116652"/>
                </a:cubicBezTo>
                <a:cubicBezTo>
                  <a:pt x="-1953" y="125554"/>
                  <a:pt x="11246" y="131429"/>
                  <a:pt x="15324" y="122703"/>
                </a:cubicBezTo>
                <a:cubicBezTo>
                  <a:pt x="24609" y="102651"/>
                  <a:pt x="35613" y="83439"/>
                  <a:pt x="48211" y="65283"/>
                </a:cubicBezTo>
                <a:cubicBezTo>
                  <a:pt x="61447" y="73978"/>
                  <a:pt x="75279" y="81731"/>
                  <a:pt x="89604" y="88479"/>
                </a:cubicBezTo>
                <a:cubicBezTo>
                  <a:pt x="97936" y="92360"/>
                  <a:pt x="104951" y="78898"/>
                  <a:pt x="96357" y="7486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B36A9BC6-713C-4C62-A6F3-E0E8D09E96E1}"/>
              </a:ext>
            </a:extLst>
          </p:cNvPr>
          <p:cNvPicPr>
            <a:picLocks noChangeAspect="1"/>
          </p:cNvPicPr>
          <p:nvPr userDrawn="1"/>
        </p:nvPicPr>
        <p:blipFill rotWithShape="1">
          <a:blip r:embed="rId2"/>
          <a:srcRect l="30847"/>
          <a:stretch/>
        </p:blipFill>
        <p:spPr>
          <a:xfrm rot="19834741" flipH="1">
            <a:off x="603461" y="950944"/>
            <a:ext cx="946816" cy="1409425"/>
          </a:xfrm>
          <a:prstGeom prst="rect">
            <a:avLst/>
          </a:prstGeom>
        </p:spPr>
      </p:pic>
      <p:pic>
        <p:nvPicPr>
          <p:cNvPr id="19" name="Picture 18">
            <a:extLst>
              <a:ext uri="{FF2B5EF4-FFF2-40B4-BE49-F238E27FC236}">
                <a16:creationId xmlns:a16="http://schemas.microsoft.com/office/drawing/2014/main" id="{1630F88B-33F7-A740-ABBB-17B35448FC42}"/>
              </a:ext>
            </a:extLst>
          </p:cNvPr>
          <p:cNvPicPr>
            <a:picLocks noChangeAspect="1"/>
          </p:cNvPicPr>
          <p:nvPr userDrawn="1"/>
        </p:nvPicPr>
        <p:blipFill rotWithShape="1">
          <a:blip r:embed="rId2"/>
          <a:srcRect r="68605"/>
          <a:stretch/>
        </p:blipFill>
        <p:spPr>
          <a:xfrm rot="19728432">
            <a:off x="1496037" y="550413"/>
            <a:ext cx="429850" cy="1409425"/>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ubtitle" preserve="1">
  <p:cSld name="1_Subtitle">
    <p:spTree>
      <p:nvGrpSpPr>
        <p:cNvPr id="1" name="Shape 22"/>
        <p:cNvGrpSpPr/>
        <p:nvPr/>
      </p:nvGrpSpPr>
      <p:grpSpPr>
        <a:xfrm>
          <a:off x="0" y="0"/>
          <a:ext cx="0" cy="0"/>
          <a:chOff x="0" y="0"/>
          <a:chExt cx="0" cy="0"/>
        </a:xfrm>
      </p:grpSpPr>
      <p:sp>
        <p:nvSpPr>
          <p:cNvPr id="23" name="Google Shape;23;p3"/>
          <p:cNvSpPr/>
          <p:nvPr/>
        </p:nvSpPr>
        <p:spPr>
          <a:xfrm rot="-898861">
            <a:off x="739797" y="433628"/>
            <a:ext cx="1461825" cy="1605908"/>
          </a:xfrm>
          <a:custGeom>
            <a:avLst/>
            <a:gdLst/>
            <a:ahLst/>
            <a:cxnLst/>
            <a:rect l="l" t="t" r="r" b="b"/>
            <a:pathLst>
              <a:path w="462239" h="507799" extrusionOk="0">
                <a:moveTo>
                  <a:pt x="459973" y="179541"/>
                </a:moveTo>
                <a:cubicBezTo>
                  <a:pt x="458636" y="122779"/>
                  <a:pt x="461727" y="55887"/>
                  <a:pt x="399242" y="30652"/>
                </a:cubicBezTo>
                <a:cubicBezTo>
                  <a:pt x="293347" y="-13921"/>
                  <a:pt x="170306" y="-1205"/>
                  <a:pt x="59171" y="14844"/>
                </a:cubicBezTo>
                <a:cubicBezTo>
                  <a:pt x="33585" y="19514"/>
                  <a:pt x="9512" y="39816"/>
                  <a:pt x="8569" y="67090"/>
                </a:cubicBezTo>
                <a:cubicBezTo>
                  <a:pt x="-7195" y="174126"/>
                  <a:pt x="2605" y="285590"/>
                  <a:pt x="7933" y="393766"/>
                </a:cubicBezTo>
                <a:cubicBezTo>
                  <a:pt x="10235" y="423781"/>
                  <a:pt x="16703" y="454453"/>
                  <a:pt x="42377" y="473550"/>
                </a:cubicBezTo>
                <a:cubicBezTo>
                  <a:pt x="111527" y="513693"/>
                  <a:pt x="199071" y="505691"/>
                  <a:pt x="276684" y="507664"/>
                </a:cubicBezTo>
                <a:cubicBezTo>
                  <a:pt x="477513" y="513540"/>
                  <a:pt x="465279" y="327137"/>
                  <a:pt x="459973" y="179541"/>
                </a:cubicBezTo>
                <a:close/>
              </a:path>
            </a:pathLst>
          </a:custGeom>
          <a:solidFill>
            <a:srgbClr val="FF7C8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 name="Google Shape;24;p3"/>
          <p:cNvSpPr txBox="1">
            <a:spLocks noGrp="1"/>
          </p:cNvSpPr>
          <p:nvPr>
            <p:ph type="ctrTitle"/>
          </p:nvPr>
        </p:nvSpPr>
        <p:spPr>
          <a:xfrm>
            <a:off x="1773500" y="1980025"/>
            <a:ext cx="5597100" cy="671100"/>
          </a:xfrm>
          <a:prstGeom prst="rect">
            <a:avLst/>
          </a:prstGeom>
        </p:spPr>
        <p:txBody>
          <a:bodyPr spcFirstLastPara="1" wrap="square" lIns="0" tIns="0" rIns="0" bIns="0"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25" name="Google Shape;25;p3"/>
          <p:cNvSpPr txBox="1">
            <a:spLocks noGrp="1"/>
          </p:cNvSpPr>
          <p:nvPr>
            <p:ph type="subTitle" idx="1"/>
          </p:nvPr>
        </p:nvSpPr>
        <p:spPr>
          <a:xfrm>
            <a:off x="1773500" y="2664426"/>
            <a:ext cx="5597100" cy="3864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2"/>
              </a:buClr>
              <a:buSzPts val="2200"/>
              <a:buNone/>
              <a:defRPr>
                <a:solidFill>
                  <a:srgbClr val="FF7C80"/>
                </a:solidFill>
              </a:defRPr>
            </a:lvl1pPr>
            <a:lvl2pPr lvl="1" algn="ctr" rtl="0">
              <a:spcBef>
                <a:spcPts val="1000"/>
              </a:spcBef>
              <a:spcAft>
                <a:spcPts val="0"/>
              </a:spcAft>
              <a:buClr>
                <a:schemeClr val="accent2"/>
              </a:buClr>
              <a:buSzPts val="3000"/>
              <a:buNone/>
              <a:defRPr sz="3000">
                <a:solidFill>
                  <a:schemeClr val="accent2"/>
                </a:solidFill>
              </a:defRPr>
            </a:lvl2pPr>
            <a:lvl3pPr lvl="2" algn="ctr" rtl="0">
              <a:spcBef>
                <a:spcPts val="1000"/>
              </a:spcBef>
              <a:spcAft>
                <a:spcPts val="0"/>
              </a:spcAft>
              <a:buClr>
                <a:schemeClr val="accent2"/>
              </a:buClr>
              <a:buSzPts val="3000"/>
              <a:buNone/>
              <a:defRPr sz="3000">
                <a:solidFill>
                  <a:schemeClr val="accent2"/>
                </a:solidFill>
              </a:defRPr>
            </a:lvl3pPr>
            <a:lvl4pPr lvl="3" algn="ctr" rtl="0">
              <a:spcBef>
                <a:spcPts val="1000"/>
              </a:spcBef>
              <a:spcAft>
                <a:spcPts val="0"/>
              </a:spcAft>
              <a:buClr>
                <a:schemeClr val="accent2"/>
              </a:buClr>
              <a:buSzPts val="3000"/>
              <a:buNone/>
              <a:defRPr sz="3000">
                <a:solidFill>
                  <a:schemeClr val="accent2"/>
                </a:solidFill>
              </a:defRPr>
            </a:lvl4pPr>
            <a:lvl5pPr lvl="4" algn="ctr" rtl="0">
              <a:spcBef>
                <a:spcPts val="1000"/>
              </a:spcBef>
              <a:spcAft>
                <a:spcPts val="0"/>
              </a:spcAft>
              <a:buClr>
                <a:schemeClr val="accent2"/>
              </a:buClr>
              <a:buSzPts val="3000"/>
              <a:buNone/>
              <a:defRPr sz="3000">
                <a:solidFill>
                  <a:schemeClr val="accent2"/>
                </a:solidFill>
              </a:defRPr>
            </a:lvl5pPr>
            <a:lvl6pPr lvl="5" algn="ctr" rtl="0">
              <a:spcBef>
                <a:spcPts val="1000"/>
              </a:spcBef>
              <a:spcAft>
                <a:spcPts val="0"/>
              </a:spcAft>
              <a:buClr>
                <a:schemeClr val="accent2"/>
              </a:buClr>
              <a:buSzPts val="3000"/>
              <a:buNone/>
              <a:defRPr sz="3000">
                <a:solidFill>
                  <a:schemeClr val="accent2"/>
                </a:solidFill>
              </a:defRPr>
            </a:lvl6pPr>
            <a:lvl7pPr lvl="6" algn="ctr" rtl="0">
              <a:spcBef>
                <a:spcPts val="1000"/>
              </a:spcBef>
              <a:spcAft>
                <a:spcPts val="0"/>
              </a:spcAft>
              <a:buClr>
                <a:schemeClr val="accent2"/>
              </a:buClr>
              <a:buSzPts val="3000"/>
              <a:buNone/>
              <a:defRPr sz="3000">
                <a:solidFill>
                  <a:schemeClr val="accent2"/>
                </a:solidFill>
              </a:defRPr>
            </a:lvl7pPr>
            <a:lvl8pPr lvl="7" algn="ctr" rtl="0">
              <a:spcBef>
                <a:spcPts val="1000"/>
              </a:spcBef>
              <a:spcAft>
                <a:spcPts val="0"/>
              </a:spcAft>
              <a:buClr>
                <a:schemeClr val="accent2"/>
              </a:buClr>
              <a:buSzPts val="3000"/>
              <a:buNone/>
              <a:defRPr sz="3000">
                <a:solidFill>
                  <a:schemeClr val="accent2"/>
                </a:solidFill>
              </a:defRPr>
            </a:lvl8pPr>
            <a:lvl9pPr lvl="8" algn="ctr" rtl="0">
              <a:spcBef>
                <a:spcPts val="1000"/>
              </a:spcBef>
              <a:spcAft>
                <a:spcPts val="1000"/>
              </a:spcAft>
              <a:buClr>
                <a:schemeClr val="accent2"/>
              </a:buClr>
              <a:buSzPts val="3000"/>
              <a:buNone/>
              <a:defRPr sz="3000">
                <a:solidFill>
                  <a:schemeClr val="accent2"/>
                </a:solidFill>
              </a:defRPr>
            </a:lvl9pPr>
          </a:lstStyle>
          <a:p>
            <a:endParaRPr dirty="0"/>
          </a:p>
        </p:txBody>
      </p:sp>
      <p:sp>
        <p:nvSpPr>
          <p:cNvPr id="26" name="Google Shape;26;p3"/>
          <p:cNvSpPr/>
          <p:nvPr/>
        </p:nvSpPr>
        <p:spPr>
          <a:xfrm>
            <a:off x="794256" y="560052"/>
            <a:ext cx="7399177" cy="3910731"/>
          </a:xfrm>
          <a:custGeom>
            <a:avLst/>
            <a:gdLst/>
            <a:ahLst/>
            <a:cxnLst/>
            <a:rect l="l" t="t" r="r" b="b"/>
            <a:pathLst>
              <a:path w="3506719" h="1853427" extrusionOk="0">
                <a:moveTo>
                  <a:pt x="3499305" y="1166353"/>
                </a:moveTo>
                <a:cubicBezTo>
                  <a:pt x="3487751" y="941889"/>
                  <a:pt x="3482379" y="741016"/>
                  <a:pt x="3468150" y="516750"/>
                </a:cubicBezTo>
                <a:cubicBezTo>
                  <a:pt x="3459578" y="392635"/>
                  <a:pt x="3434540" y="262425"/>
                  <a:pt x="3343926" y="170342"/>
                </a:cubicBezTo>
                <a:cubicBezTo>
                  <a:pt x="3249760" y="74400"/>
                  <a:pt x="3105299" y="78500"/>
                  <a:pt x="2981184" y="57847"/>
                </a:cubicBezTo>
                <a:cubicBezTo>
                  <a:pt x="2181223" y="-47983"/>
                  <a:pt x="1370738" y="7114"/>
                  <a:pt x="571983" y="97465"/>
                </a:cubicBezTo>
                <a:cubicBezTo>
                  <a:pt x="583142" y="79706"/>
                  <a:pt x="597415" y="64118"/>
                  <a:pt x="614122" y="51423"/>
                </a:cubicBezTo>
                <a:cubicBezTo>
                  <a:pt x="621729" y="45657"/>
                  <a:pt x="614122" y="33314"/>
                  <a:pt x="606317" y="39277"/>
                </a:cubicBezTo>
                <a:cubicBezTo>
                  <a:pt x="584019" y="56115"/>
                  <a:pt x="565669" y="77601"/>
                  <a:pt x="552470" y="102223"/>
                </a:cubicBezTo>
                <a:cubicBezTo>
                  <a:pt x="551023" y="104503"/>
                  <a:pt x="551176" y="107419"/>
                  <a:pt x="552843" y="109545"/>
                </a:cubicBezTo>
                <a:cubicBezTo>
                  <a:pt x="552996" y="111124"/>
                  <a:pt x="553654" y="112615"/>
                  <a:pt x="554728" y="113799"/>
                </a:cubicBezTo>
                <a:cubicBezTo>
                  <a:pt x="574416" y="135921"/>
                  <a:pt x="597985" y="154271"/>
                  <a:pt x="624273" y="167908"/>
                </a:cubicBezTo>
                <a:cubicBezTo>
                  <a:pt x="632429" y="172162"/>
                  <a:pt x="639401" y="158700"/>
                  <a:pt x="631025" y="154315"/>
                </a:cubicBezTo>
                <a:cubicBezTo>
                  <a:pt x="609956" y="143265"/>
                  <a:pt x="590728" y="129014"/>
                  <a:pt x="574021" y="112067"/>
                </a:cubicBezTo>
                <a:cubicBezTo>
                  <a:pt x="1426426" y="15774"/>
                  <a:pt x="2294047" y="-40901"/>
                  <a:pt x="3145004" y="97048"/>
                </a:cubicBezTo>
                <a:cubicBezTo>
                  <a:pt x="3209331" y="107550"/>
                  <a:pt x="3269536" y="123884"/>
                  <a:pt x="3319414" y="167886"/>
                </a:cubicBezTo>
                <a:cubicBezTo>
                  <a:pt x="3474552" y="310265"/>
                  <a:pt x="3450632" y="540604"/>
                  <a:pt x="3463897" y="732531"/>
                </a:cubicBezTo>
                <a:cubicBezTo>
                  <a:pt x="3470474" y="878856"/>
                  <a:pt x="3477052" y="1001085"/>
                  <a:pt x="3483783" y="1147410"/>
                </a:cubicBezTo>
                <a:cubicBezTo>
                  <a:pt x="3501191" y="1385138"/>
                  <a:pt x="3525965" y="1744218"/>
                  <a:pt x="3230532" y="1813916"/>
                </a:cubicBezTo>
                <a:cubicBezTo>
                  <a:pt x="3161470" y="1826939"/>
                  <a:pt x="3088899" y="1823212"/>
                  <a:pt x="3018938" y="1824396"/>
                </a:cubicBezTo>
                <a:cubicBezTo>
                  <a:pt x="2066294" y="1838384"/>
                  <a:pt x="1110998" y="1858664"/>
                  <a:pt x="159779" y="1795412"/>
                </a:cubicBezTo>
                <a:cubicBezTo>
                  <a:pt x="96198" y="1786642"/>
                  <a:pt x="52897" y="1750883"/>
                  <a:pt x="37988" y="1686381"/>
                </a:cubicBezTo>
                <a:cubicBezTo>
                  <a:pt x="23014" y="1627185"/>
                  <a:pt x="28429" y="1563604"/>
                  <a:pt x="29218" y="1503201"/>
                </a:cubicBezTo>
                <a:cubicBezTo>
                  <a:pt x="32288" y="1285666"/>
                  <a:pt x="37769" y="1068196"/>
                  <a:pt x="45640" y="850771"/>
                </a:cubicBezTo>
                <a:cubicBezTo>
                  <a:pt x="67279" y="849039"/>
                  <a:pt x="84052" y="831170"/>
                  <a:pt x="84403" y="809465"/>
                </a:cubicBezTo>
                <a:cubicBezTo>
                  <a:pt x="84775" y="785085"/>
                  <a:pt x="61119" y="766449"/>
                  <a:pt x="37528" y="771382"/>
                </a:cubicBezTo>
                <a:cubicBezTo>
                  <a:pt x="-10202" y="773070"/>
                  <a:pt x="-12460" y="837024"/>
                  <a:pt x="31082" y="849280"/>
                </a:cubicBezTo>
                <a:cubicBezTo>
                  <a:pt x="22860" y="1075914"/>
                  <a:pt x="17248" y="1302614"/>
                  <a:pt x="14222" y="1529401"/>
                </a:cubicBezTo>
                <a:cubicBezTo>
                  <a:pt x="6724" y="1697563"/>
                  <a:pt x="25184" y="1816372"/>
                  <a:pt x="222900" y="1815955"/>
                </a:cubicBezTo>
                <a:cubicBezTo>
                  <a:pt x="1165853" y="1869451"/>
                  <a:pt x="2110823" y="1854630"/>
                  <a:pt x="3054653" y="1838559"/>
                </a:cubicBezTo>
                <a:cubicBezTo>
                  <a:pt x="3124352" y="1837376"/>
                  <a:pt x="3196834" y="1840752"/>
                  <a:pt x="3264427" y="1820822"/>
                </a:cubicBezTo>
                <a:cubicBezTo>
                  <a:pt x="3445173" y="1765222"/>
                  <a:pt x="3508426" y="1558539"/>
                  <a:pt x="3506606" y="1387089"/>
                </a:cubicBezTo>
                <a:cubicBezTo>
                  <a:pt x="3507527" y="1313642"/>
                  <a:pt x="3502637" y="1239910"/>
                  <a:pt x="3499305" y="1166353"/>
                </a:cubicBezTo>
                <a:close/>
                <a:moveTo>
                  <a:pt x="14683" y="811175"/>
                </a:moveTo>
                <a:cubicBezTo>
                  <a:pt x="12863" y="794424"/>
                  <a:pt x="28933" y="781270"/>
                  <a:pt x="44807" y="788066"/>
                </a:cubicBezTo>
                <a:cubicBezTo>
                  <a:pt x="47241" y="789162"/>
                  <a:pt x="50112" y="788768"/>
                  <a:pt x="52152" y="787036"/>
                </a:cubicBezTo>
                <a:cubicBezTo>
                  <a:pt x="78987" y="795301"/>
                  <a:pt x="73002" y="833713"/>
                  <a:pt x="45815" y="836191"/>
                </a:cubicBezTo>
                <a:cubicBezTo>
                  <a:pt x="30424" y="837594"/>
                  <a:pt x="16656" y="826588"/>
                  <a:pt x="14683" y="81124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 name="Google Shape;27;p3"/>
          <p:cNvSpPr/>
          <p:nvPr/>
        </p:nvSpPr>
        <p:spPr>
          <a:xfrm rot="4673461">
            <a:off x="7546626" y="3625444"/>
            <a:ext cx="814039" cy="1022204"/>
          </a:xfrm>
          <a:custGeom>
            <a:avLst/>
            <a:gdLst/>
            <a:ahLst/>
            <a:cxnLst/>
            <a:rect l="l" t="t" r="r" b="b"/>
            <a:pathLst>
              <a:path w="385904" h="484587" extrusionOk="0">
                <a:moveTo>
                  <a:pt x="316148" y="219239"/>
                </a:moveTo>
                <a:cubicBezTo>
                  <a:pt x="261491" y="116194"/>
                  <a:pt x="157744" y="32311"/>
                  <a:pt x="38101" y="26786"/>
                </a:cubicBezTo>
                <a:cubicBezTo>
                  <a:pt x="47463" y="22510"/>
                  <a:pt x="56935" y="18432"/>
                  <a:pt x="66471" y="14530"/>
                </a:cubicBezTo>
                <a:cubicBezTo>
                  <a:pt x="75241" y="10978"/>
                  <a:pt x="71273" y="-3010"/>
                  <a:pt x="62086" y="586"/>
                </a:cubicBezTo>
                <a:cubicBezTo>
                  <a:pt x="42552" y="8566"/>
                  <a:pt x="23390" y="17336"/>
                  <a:pt x="4578" y="26895"/>
                </a:cubicBezTo>
                <a:cubicBezTo>
                  <a:pt x="-2854" y="30645"/>
                  <a:pt x="-508" y="42440"/>
                  <a:pt x="6398" y="41585"/>
                </a:cubicBezTo>
                <a:cubicBezTo>
                  <a:pt x="7473" y="41870"/>
                  <a:pt x="8591" y="41957"/>
                  <a:pt x="9709" y="41826"/>
                </a:cubicBezTo>
                <a:cubicBezTo>
                  <a:pt x="22162" y="48710"/>
                  <a:pt x="33190" y="57875"/>
                  <a:pt x="42267" y="68837"/>
                </a:cubicBezTo>
                <a:cubicBezTo>
                  <a:pt x="48231" y="76094"/>
                  <a:pt x="60618" y="67368"/>
                  <a:pt x="54786" y="60265"/>
                </a:cubicBezTo>
                <a:cubicBezTo>
                  <a:pt x="49217" y="53468"/>
                  <a:pt x="42990" y="47241"/>
                  <a:pt x="36216" y="41650"/>
                </a:cubicBezTo>
                <a:cubicBezTo>
                  <a:pt x="257544" y="58730"/>
                  <a:pt x="357411" y="281133"/>
                  <a:pt x="371135" y="478147"/>
                </a:cubicBezTo>
                <a:cubicBezTo>
                  <a:pt x="372034" y="487859"/>
                  <a:pt x="386723" y="485952"/>
                  <a:pt x="385869" y="476678"/>
                </a:cubicBezTo>
                <a:cubicBezTo>
                  <a:pt x="377756" y="387730"/>
                  <a:pt x="358704" y="298409"/>
                  <a:pt x="316148" y="2192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 name="Google Shape;28;p3"/>
          <p:cNvSpPr/>
          <p:nvPr/>
        </p:nvSpPr>
        <p:spPr>
          <a:xfrm rot="4673461">
            <a:off x="7996900" y="4294821"/>
            <a:ext cx="185670" cy="335731"/>
          </a:xfrm>
          <a:custGeom>
            <a:avLst/>
            <a:gdLst/>
            <a:ahLst/>
            <a:cxnLst/>
            <a:rect l="l" t="t" r="r" b="b"/>
            <a:pathLst>
              <a:path w="88019" h="159157" extrusionOk="0">
                <a:moveTo>
                  <a:pt x="87774" y="149186"/>
                </a:moveTo>
                <a:cubicBezTo>
                  <a:pt x="74290" y="95537"/>
                  <a:pt x="49098" y="45526"/>
                  <a:pt x="14041" y="2730"/>
                </a:cubicBezTo>
                <a:cubicBezTo>
                  <a:pt x="8078" y="-4527"/>
                  <a:pt x="-4309" y="4199"/>
                  <a:pt x="1522" y="11302"/>
                </a:cubicBezTo>
                <a:cubicBezTo>
                  <a:pt x="35835" y="53069"/>
                  <a:pt x="60478" y="101916"/>
                  <a:pt x="73676" y="154338"/>
                </a:cubicBezTo>
                <a:cubicBezTo>
                  <a:pt x="76044" y="163678"/>
                  <a:pt x="90032" y="158065"/>
                  <a:pt x="87774" y="14918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 name="Google Shape;29;p3"/>
          <p:cNvSpPr/>
          <p:nvPr/>
        </p:nvSpPr>
        <p:spPr>
          <a:xfrm rot="-5167633">
            <a:off x="338201" y="3492220"/>
            <a:ext cx="831049" cy="96136"/>
          </a:xfrm>
          <a:custGeom>
            <a:avLst/>
            <a:gdLst/>
            <a:ahLst/>
            <a:cxnLst/>
            <a:rect l="l" t="t" r="r" b="b"/>
            <a:pathLst>
              <a:path w="393896" h="45566" extrusionOk="0">
                <a:moveTo>
                  <a:pt x="386461" y="1"/>
                </a:moveTo>
                <a:cubicBezTo>
                  <a:pt x="259364" y="2172"/>
                  <a:pt x="132531" y="12432"/>
                  <a:pt x="6750" y="30696"/>
                </a:cubicBezTo>
                <a:cubicBezTo>
                  <a:pt x="-2393" y="32011"/>
                  <a:pt x="-2305" y="46876"/>
                  <a:pt x="7364" y="45473"/>
                </a:cubicBezTo>
                <a:cubicBezTo>
                  <a:pt x="133145" y="27210"/>
                  <a:pt x="259978" y="16949"/>
                  <a:pt x="387053" y="14778"/>
                </a:cubicBezTo>
                <a:cubicBezTo>
                  <a:pt x="396349" y="14647"/>
                  <a:pt x="396196" y="-152"/>
                  <a:pt x="386461" y="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 name="Google Shape;30;p3"/>
          <p:cNvSpPr/>
          <p:nvPr/>
        </p:nvSpPr>
        <p:spPr>
          <a:xfrm rot="-5167633">
            <a:off x="614037" y="2873277"/>
            <a:ext cx="278340" cy="43095"/>
          </a:xfrm>
          <a:custGeom>
            <a:avLst/>
            <a:gdLst/>
            <a:ahLst/>
            <a:cxnLst/>
            <a:rect l="l" t="t" r="r" b="b"/>
            <a:pathLst>
              <a:path w="131926" h="20426" extrusionOk="0">
                <a:moveTo>
                  <a:pt x="124504" y="198"/>
                </a:moveTo>
                <a:cubicBezTo>
                  <a:pt x="85193" y="-635"/>
                  <a:pt x="45860" y="1163"/>
                  <a:pt x="6791" y="5570"/>
                </a:cubicBezTo>
                <a:cubicBezTo>
                  <a:pt x="-2417" y="6622"/>
                  <a:pt x="-2308" y="21465"/>
                  <a:pt x="7405" y="20369"/>
                </a:cubicBezTo>
                <a:cubicBezTo>
                  <a:pt x="46474" y="15962"/>
                  <a:pt x="85807" y="14164"/>
                  <a:pt x="125118" y="14997"/>
                </a:cubicBezTo>
                <a:cubicBezTo>
                  <a:pt x="134392" y="15194"/>
                  <a:pt x="134195" y="417"/>
                  <a:pt x="124504" y="1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 name="Google Shape;31;p3"/>
          <p:cNvSpPr/>
          <p:nvPr/>
        </p:nvSpPr>
        <p:spPr>
          <a:xfrm>
            <a:off x="5262249" y="462245"/>
            <a:ext cx="681049" cy="214332"/>
          </a:xfrm>
          <a:custGeom>
            <a:avLst/>
            <a:gdLst/>
            <a:ahLst/>
            <a:cxnLst/>
            <a:rect l="l" t="t" r="r" b="b"/>
            <a:pathLst>
              <a:path w="322772" h="101579" extrusionOk="0">
                <a:moveTo>
                  <a:pt x="308867" y="12831"/>
                </a:moveTo>
                <a:cubicBezTo>
                  <a:pt x="298146" y="35457"/>
                  <a:pt x="274994" y="116227"/>
                  <a:pt x="241691" y="74877"/>
                </a:cubicBezTo>
                <a:cubicBezTo>
                  <a:pt x="226606" y="51615"/>
                  <a:pt x="229566" y="5595"/>
                  <a:pt x="194224" y="334"/>
                </a:cubicBezTo>
                <a:cubicBezTo>
                  <a:pt x="178877" y="-1990"/>
                  <a:pt x="165349" y="8161"/>
                  <a:pt x="157325" y="20460"/>
                </a:cubicBezTo>
                <a:cubicBezTo>
                  <a:pt x="146363" y="37211"/>
                  <a:pt x="147130" y="60538"/>
                  <a:pt x="133361" y="75425"/>
                </a:cubicBezTo>
                <a:cubicBezTo>
                  <a:pt x="125907" y="83493"/>
                  <a:pt x="113761" y="87221"/>
                  <a:pt x="105692" y="77925"/>
                </a:cubicBezTo>
                <a:cubicBezTo>
                  <a:pt x="91836" y="58697"/>
                  <a:pt x="101308" y="30480"/>
                  <a:pt x="85040" y="12019"/>
                </a:cubicBezTo>
                <a:cubicBezTo>
                  <a:pt x="56538" y="-22380"/>
                  <a:pt x="11110" y="29318"/>
                  <a:pt x="630" y="55386"/>
                </a:cubicBezTo>
                <a:cubicBezTo>
                  <a:pt x="-3009" y="64441"/>
                  <a:pt x="10145" y="70339"/>
                  <a:pt x="13785" y="61415"/>
                </a:cubicBezTo>
                <a:cubicBezTo>
                  <a:pt x="27992" y="24319"/>
                  <a:pt x="78221" y="-12668"/>
                  <a:pt x="82496" y="51571"/>
                </a:cubicBezTo>
                <a:cubicBezTo>
                  <a:pt x="84097" y="65734"/>
                  <a:pt x="86640" y="82003"/>
                  <a:pt x="98129" y="91803"/>
                </a:cubicBezTo>
                <a:cubicBezTo>
                  <a:pt x="110954" y="102765"/>
                  <a:pt x="128560" y="98863"/>
                  <a:pt x="140355" y="88558"/>
                </a:cubicBezTo>
                <a:cubicBezTo>
                  <a:pt x="155703" y="75184"/>
                  <a:pt x="157632" y="55079"/>
                  <a:pt x="164867" y="37255"/>
                </a:cubicBezTo>
                <a:cubicBezTo>
                  <a:pt x="172102" y="19430"/>
                  <a:pt x="191308" y="5464"/>
                  <a:pt x="205690" y="25086"/>
                </a:cubicBezTo>
                <a:cubicBezTo>
                  <a:pt x="222397" y="47844"/>
                  <a:pt x="217508" y="92066"/>
                  <a:pt x="250965" y="100880"/>
                </a:cubicBezTo>
                <a:cubicBezTo>
                  <a:pt x="294375" y="108729"/>
                  <a:pt x="307464" y="48633"/>
                  <a:pt x="322022" y="18904"/>
                </a:cubicBezTo>
                <a:cubicBezTo>
                  <a:pt x="326034" y="9915"/>
                  <a:pt x="312836" y="4039"/>
                  <a:pt x="308867" y="1283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32;p3"/>
          <p:cNvSpPr/>
          <p:nvPr/>
        </p:nvSpPr>
        <p:spPr>
          <a:xfrm>
            <a:off x="2829661" y="4511611"/>
            <a:ext cx="1377041" cy="66908"/>
          </a:xfrm>
          <a:custGeom>
            <a:avLst/>
            <a:gdLst/>
            <a:ahLst/>
            <a:cxnLst/>
            <a:rect l="l" t="t" r="r" b="b"/>
            <a:pathLst>
              <a:path w="652626" h="31710" extrusionOk="0">
                <a:moveTo>
                  <a:pt x="645179" y="13550"/>
                </a:moveTo>
                <a:cubicBezTo>
                  <a:pt x="432971" y="20774"/>
                  <a:pt x="220527" y="16258"/>
                  <a:pt x="8819" y="23"/>
                </a:cubicBezTo>
                <a:cubicBezTo>
                  <a:pt x="-280" y="-657"/>
                  <a:pt x="-3941" y="13989"/>
                  <a:pt x="5662" y="14712"/>
                </a:cubicBezTo>
                <a:cubicBezTo>
                  <a:pt x="218646" y="31045"/>
                  <a:pt x="432371" y="35612"/>
                  <a:pt x="645859" y="28393"/>
                </a:cubicBezTo>
                <a:cubicBezTo>
                  <a:pt x="655067" y="28043"/>
                  <a:pt x="654914" y="13178"/>
                  <a:pt x="645179" y="1355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33;p3"/>
          <p:cNvSpPr/>
          <p:nvPr/>
        </p:nvSpPr>
        <p:spPr>
          <a:xfrm>
            <a:off x="4309554" y="4544979"/>
            <a:ext cx="263959" cy="31226"/>
          </a:xfrm>
          <a:custGeom>
            <a:avLst/>
            <a:gdLst/>
            <a:ahLst/>
            <a:cxnLst/>
            <a:rect l="l" t="t" r="r" b="b"/>
            <a:pathLst>
              <a:path w="125099" h="14799" extrusionOk="0">
                <a:moveTo>
                  <a:pt x="117661" y="0"/>
                </a:moveTo>
                <a:lnTo>
                  <a:pt x="6833" y="0"/>
                </a:lnTo>
                <a:cubicBezTo>
                  <a:pt x="-2463" y="0"/>
                  <a:pt x="-2288" y="14799"/>
                  <a:pt x="7446" y="14799"/>
                </a:cubicBezTo>
                <a:lnTo>
                  <a:pt x="118275" y="14799"/>
                </a:lnTo>
                <a:cubicBezTo>
                  <a:pt x="127571" y="14887"/>
                  <a:pt x="127374" y="0"/>
                  <a:pt x="11766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34;p3"/>
          <p:cNvSpPr/>
          <p:nvPr/>
        </p:nvSpPr>
        <p:spPr>
          <a:xfrm>
            <a:off x="7710737" y="667122"/>
            <a:ext cx="290374" cy="231224"/>
          </a:xfrm>
          <a:custGeom>
            <a:avLst/>
            <a:gdLst/>
            <a:ahLst/>
            <a:cxnLst/>
            <a:rect l="l" t="t" r="r" b="b"/>
            <a:pathLst>
              <a:path w="137618" h="109585" extrusionOk="0">
                <a:moveTo>
                  <a:pt x="136999" y="99882"/>
                </a:moveTo>
                <a:cubicBezTo>
                  <a:pt x="113869" y="47085"/>
                  <a:pt x="65635" y="9548"/>
                  <a:pt x="8785" y="104"/>
                </a:cubicBezTo>
                <a:cubicBezTo>
                  <a:pt x="-292" y="-1365"/>
                  <a:pt x="-3910" y="13258"/>
                  <a:pt x="5627" y="14771"/>
                </a:cubicBezTo>
                <a:cubicBezTo>
                  <a:pt x="57435" y="23274"/>
                  <a:pt x="101482" y="57237"/>
                  <a:pt x="122902" y="105166"/>
                </a:cubicBezTo>
                <a:cubicBezTo>
                  <a:pt x="126738" y="113936"/>
                  <a:pt x="140705" y="108323"/>
                  <a:pt x="136999" y="9988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35;p3"/>
          <p:cNvSpPr/>
          <p:nvPr/>
        </p:nvSpPr>
        <p:spPr>
          <a:xfrm>
            <a:off x="7865454" y="617025"/>
            <a:ext cx="132428" cy="91243"/>
          </a:xfrm>
          <a:custGeom>
            <a:avLst/>
            <a:gdLst/>
            <a:ahLst/>
            <a:cxnLst/>
            <a:rect l="l" t="t" r="r" b="b"/>
            <a:pathLst>
              <a:path w="62762" h="43243" extrusionOk="0">
                <a:moveTo>
                  <a:pt x="60351" y="30032"/>
                </a:moveTo>
                <a:cubicBezTo>
                  <a:pt x="45705" y="17367"/>
                  <a:pt x="28955" y="7372"/>
                  <a:pt x="10845" y="500"/>
                </a:cubicBezTo>
                <a:cubicBezTo>
                  <a:pt x="2273" y="-2745"/>
                  <a:pt x="-4765" y="10739"/>
                  <a:pt x="4092" y="14093"/>
                </a:cubicBezTo>
                <a:cubicBezTo>
                  <a:pt x="20996" y="20446"/>
                  <a:pt x="36672" y="29731"/>
                  <a:pt x="50353" y="41521"/>
                </a:cubicBezTo>
                <a:cubicBezTo>
                  <a:pt x="57413" y="47594"/>
                  <a:pt x="67410" y="36127"/>
                  <a:pt x="60351" y="3003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924272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 1 column" type="tx" preserve="1">
  <p:cSld name="1_Title + 1 column">
    <p:spTree>
      <p:nvGrpSpPr>
        <p:cNvPr id="1" name="Shape 54"/>
        <p:cNvGrpSpPr/>
        <p:nvPr/>
      </p:nvGrpSpPr>
      <p:grpSpPr>
        <a:xfrm>
          <a:off x="0" y="0"/>
          <a:ext cx="0" cy="0"/>
          <a:chOff x="0" y="0"/>
          <a:chExt cx="0" cy="0"/>
        </a:xfrm>
      </p:grpSpPr>
      <p:sp>
        <p:nvSpPr>
          <p:cNvPr id="55" name="Google Shape;55;p5"/>
          <p:cNvSpPr/>
          <p:nvPr/>
        </p:nvSpPr>
        <p:spPr>
          <a:xfrm rot="-884877">
            <a:off x="7997294" y="3564834"/>
            <a:ext cx="912816" cy="928284"/>
          </a:xfrm>
          <a:custGeom>
            <a:avLst/>
            <a:gdLst/>
            <a:ahLst/>
            <a:cxnLst/>
            <a:rect l="l" t="t" r="r" b="b"/>
            <a:pathLst>
              <a:path w="549996" h="559316" extrusionOk="0">
                <a:moveTo>
                  <a:pt x="536665" y="198722"/>
                </a:moveTo>
                <a:cubicBezTo>
                  <a:pt x="507988" y="55467"/>
                  <a:pt x="324589" y="-49573"/>
                  <a:pt x="179295" y="24291"/>
                </a:cubicBezTo>
                <a:cubicBezTo>
                  <a:pt x="17974" y="106420"/>
                  <a:pt x="-81169" y="375917"/>
                  <a:pt x="88111" y="512244"/>
                </a:cubicBezTo>
                <a:cubicBezTo>
                  <a:pt x="141168" y="554536"/>
                  <a:pt x="210888" y="558504"/>
                  <a:pt x="276092" y="557584"/>
                </a:cubicBezTo>
                <a:cubicBezTo>
                  <a:pt x="484178" y="579947"/>
                  <a:pt x="588999" y="381814"/>
                  <a:pt x="536665" y="198722"/>
                </a:cubicBezTo>
                <a:close/>
              </a:path>
            </a:pathLst>
          </a:custGeom>
          <a:solidFill>
            <a:srgbClr val="FF7C8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 name="Google Shape;56;p5"/>
          <p:cNvSpPr/>
          <p:nvPr/>
        </p:nvSpPr>
        <p:spPr>
          <a:xfrm>
            <a:off x="642525" y="331773"/>
            <a:ext cx="7335148" cy="927756"/>
          </a:xfrm>
          <a:custGeom>
            <a:avLst/>
            <a:gdLst/>
            <a:ahLst/>
            <a:cxnLst/>
            <a:rect l="l" t="t" r="r" b="b"/>
            <a:pathLst>
              <a:path w="3290684" h="399035" extrusionOk="0">
                <a:moveTo>
                  <a:pt x="3288221" y="146895"/>
                </a:moveTo>
                <a:cubicBezTo>
                  <a:pt x="3288879" y="83708"/>
                  <a:pt x="3268160" y="25739"/>
                  <a:pt x="3196488" y="21201"/>
                </a:cubicBezTo>
                <a:cubicBezTo>
                  <a:pt x="2907830" y="16005"/>
                  <a:pt x="2618711" y="18197"/>
                  <a:pt x="2329921" y="14777"/>
                </a:cubicBezTo>
                <a:cubicBezTo>
                  <a:pt x="1580495" y="9866"/>
                  <a:pt x="931222" y="0"/>
                  <a:pt x="181841" y="0"/>
                </a:cubicBezTo>
                <a:cubicBezTo>
                  <a:pt x="-44245" y="0"/>
                  <a:pt x="4866" y="162044"/>
                  <a:pt x="3813" y="206244"/>
                </a:cubicBezTo>
                <a:cubicBezTo>
                  <a:pt x="-6272" y="347395"/>
                  <a:pt x="64456" y="394927"/>
                  <a:pt x="198174" y="383395"/>
                </a:cubicBezTo>
                <a:lnTo>
                  <a:pt x="1064019" y="387780"/>
                </a:lnTo>
                <a:lnTo>
                  <a:pt x="2795708" y="396549"/>
                </a:lnTo>
                <a:cubicBezTo>
                  <a:pt x="2909277" y="397119"/>
                  <a:pt x="3023284" y="400671"/>
                  <a:pt x="3136832" y="398128"/>
                </a:cubicBezTo>
                <a:cubicBezTo>
                  <a:pt x="3275790" y="400627"/>
                  <a:pt x="3299512" y="257767"/>
                  <a:pt x="3288221" y="146895"/>
                </a:cubicBezTo>
                <a:close/>
              </a:path>
            </a:pathLst>
          </a:custGeom>
          <a:solidFill>
            <a:srgbClr val="FF7C8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 name="Google Shape;57;p5"/>
          <p:cNvSpPr/>
          <p:nvPr/>
        </p:nvSpPr>
        <p:spPr>
          <a:xfrm>
            <a:off x="368194" y="422127"/>
            <a:ext cx="8379859" cy="4302579"/>
          </a:xfrm>
          <a:custGeom>
            <a:avLst/>
            <a:gdLst/>
            <a:ahLst/>
            <a:cxnLst/>
            <a:rect l="l" t="t" r="r" b="b"/>
            <a:pathLst>
              <a:path w="3971497" h="2039137" extrusionOk="0">
                <a:moveTo>
                  <a:pt x="3947725" y="299512"/>
                </a:moveTo>
                <a:cubicBezTo>
                  <a:pt x="3924134" y="113307"/>
                  <a:pt x="3885284" y="33501"/>
                  <a:pt x="3686450" y="8902"/>
                </a:cubicBezTo>
                <a:cubicBezTo>
                  <a:pt x="3601997" y="-3398"/>
                  <a:pt x="3538196" y="330"/>
                  <a:pt x="3453085" y="1250"/>
                </a:cubicBezTo>
                <a:cubicBezTo>
                  <a:pt x="2545650" y="21443"/>
                  <a:pt x="1638390" y="51765"/>
                  <a:pt x="731371" y="878"/>
                </a:cubicBezTo>
                <a:cubicBezTo>
                  <a:pt x="642467" y="-87"/>
                  <a:pt x="553519" y="1250"/>
                  <a:pt x="464769" y="6534"/>
                </a:cubicBezTo>
                <a:cubicBezTo>
                  <a:pt x="385183" y="11292"/>
                  <a:pt x="302374" y="15304"/>
                  <a:pt x="224563" y="33743"/>
                </a:cubicBezTo>
                <a:cubicBezTo>
                  <a:pt x="159908" y="49090"/>
                  <a:pt x="106653" y="83204"/>
                  <a:pt x="86570" y="149329"/>
                </a:cubicBezTo>
                <a:cubicBezTo>
                  <a:pt x="9067" y="671747"/>
                  <a:pt x="-7925" y="1209227"/>
                  <a:pt x="2994" y="1737127"/>
                </a:cubicBezTo>
                <a:cubicBezTo>
                  <a:pt x="7729" y="2035301"/>
                  <a:pt x="225024" y="2012784"/>
                  <a:pt x="454881" y="2012828"/>
                </a:cubicBezTo>
                <a:cubicBezTo>
                  <a:pt x="1452075" y="2021379"/>
                  <a:pt x="2463170" y="2030543"/>
                  <a:pt x="3459136" y="2039138"/>
                </a:cubicBezTo>
                <a:cubicBezTo>
                  <a:pt x="3468432" y="2039138"/>
                  <a:pt x="3468235" y="2024426"/>
                  <a:pt x="3458544" y="2024339"/>
                </a:cubicBezTo>
                <a:cubicBezTo>
                  <a:pt x="2395752" y="2013552"/>
                  <a:pt x="1331030" y="2008487"/>
                  <a:pt x="268237" y="1995157"/>
                </a:cubicBezTo>
                <a:cubicBezTo>
                  <a:pt x="201871" y="1991167"/>
                  <a:pt x="129981" y="1978933"/>
                  <a:pt x="80870" y="1929997"/>
                </a:cubicBezTo>
                <a:cubicBezTo>
                  <a:pt x="27856" y="1877181"/>
                  <a:pt x="19898" y="1797332"/>
                  <a:pt x="17289" y="1726406"/>
                </a:cubicBezTo>
                <a:cubicBezTo>
                  <a:pt x="11150" y="1553355"/>
                  <a:pt x="12904" y="1379647"/>
                  <a:pt x="17289" y="1206596"/>
                </a:cubicBezTo>
                <a:cubicBezTo>
                  <a:pt x="24962" y="897125"/>
                  <a:pt x="46317" y="588368"/>
                  <a:pt x="81352" y="280328"/>
                </a:cubicBezTo>
                <a:cubicBezTo>
                  <a:pt x="89990" y="206026"/>
                  <a:pt x="89333" y="112868"/>
                  <a:pt x="163591" y="71825"/>
                </a:cubicBezTo>
                <a:cubicBezTo>
                  <a:pt x="194285" y="54286"/>
                  <a:pt x="229825" y="46349"/>
                  <a:pt x="264444" y="40978"/>
                </a:cubicBezTo>
                <a:cubicBezTo>
                  <a:pt x="347341" y="28174"/>
                  <a:pt x="431728" y="22408"/>
                  <a:pt x="515502" y="18746"/>
                </a:cubicBezTo>
                <a:cubicBezTo>
                  <a:pt x="692894" y="11029"/>
                  <a:pt x="870483" y="17869"/>
                  <a:pt x="1047743" y="26113"/>
                </a:cubicBezTo>
                <a:cubicBezTo>
                  <a:pt x="1755029" y="63845"/>
                  <a:pt x="2462863" y="37711"/>
                  <a:pt x="3170346" y="20654"/>
                </a:cubicBezTo>
                <a:cubicBezTo>
                  <a:pt x="3346028" y="20478"/>
                  <a:pt x="3500947" y="3289"/>
                  <a:pt x="3675948" y="22605"/>
                </a:cubicBezTo>
                <a:cubicBezTo>
                  <a:pt x="3819576" y="42556"/>
                  <a:pt x="3893001" y="73821"/>
                  <a:pt x="3920034" y="229880"/>
                </a:cubicBezTo>
                <a:cubicBezTo>
                  <a:pt x="4003348" y="663591"/>
                  <a:pt x="3918609" y="1093707"/>
                  <a:pt x="3926392" y="1543489"/>
                </a:cubicBezTo>
                <a:cubicBezTo>
                  <a:pt x="3926568" y="1553092"/>
                  <a:pt x="3940665" y="1547436"/>
                  <a:pt x="3940490" y="1538337"/>
                </a:cubicBezTo>
                <a:cubicBezTo>
                  <a:pt x="3933321" y="1127383"/>
                  <a:pt x="4008215" y="711694"/>
                  <a:pt x="3947725" y="29951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 name="Google Shape;58;p5"/>
          <p:cNvSpPr txBox="1">
            <a:spLocks noGrp="1"/>
          </p:cNvSpPr>
          <p:nvPr>
            <p:ph type="title"/>
          </p:nvPr>
        </p:nvSpPr>
        <p:spPr>
          <a:xfrm>
            <a:off x="883375" y="683600"/>
            <a:ext cx="6426300" cy="396300"/>
          </a:xfrm>
          <a:prstGeom prst="rect">
            <a:avLst/>
          </a:prstGeom>
        </p:spPr>
        <p:txBody>
          <a:bodyPr spcFirstLastPara="1" wrap="square" lIns="0" tIns="0" rIns="0" bIns="0" anchor="ctr"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dirty="0"/>
          </a:p>
        </p:txBody>
      </p:sp>
      <p:sp>
        <p:nvSpPr>
          <p:cNvPr id="59" name="Google Shape;59;p5"/>
          <p:cNvSpPr txBox="1">
            <a:spLocks noGrp="1"/>
          </p:cNvSpPr>
          <p:nvPr>
            <p:ph type="body" idx="1"/>
          </p:nvPr>
        </p:nvSpPr>
        <p:spPr>
          <a:xfrm>
            <a:off x="1188175" y="1506350"/>
            <a:ext cx="6426300" cy="2840400"/>
          </a:xfrm>
          <a:prstGeom prst="rect">
            <a:avLst/>
          </a:prstGeom>
        </p:spPr>
        <p:txBody>
          <a:bodyPr spcFirstLastPara="1" wrap="square" lIns="0" tIns="0" rIns="0" bIns="0" anchor="t" anchorCtr="0">
            <a:noAutofit/>
          </a:bodyPr>
          <a:lstStyle>
            <a:lvl1pPr marL="457200" lvl="0" indent="-368300" rtl="0">
              <a:spcBef>
                <a:spcPts val="0"/>
              </a:spcBef>
              <a:spcAft>
                <a:spcPts val="0"/>
              </a:spcAft>
              <a:buClr>
                <a:srgbClr val="FF7C80"/>
              </a:buClr>
              <a:buSzPts val="2200"/>
              <a:buChar char="✗"/>
              <a:defRPr/>
            </a:lvl1pPr>
            <a:lvl2pPr marL="914400" lvl="1" indent="-368300" rtl="0">
              <a:spcBef>
                <a:spcPts val="1000"/>
              </a:spcBef>
              <a:spcAft>
                <a:spcPts val="0"/>
              </a:spcAft>
              <a:buSzPts val="2200"/>
              <a:buChar char="✗"/>
              <a:defRPr/>
            </a:lvl2pPr>
            <a:lvl3pPr marL="1371600" lvl="2" indent="-368300" rtl="0">
              <a:spcBef>
                <a:spcPts val="1000"/>
              </a:spcBef>
              <a:spcAft>
                <a:spcPts val="0"/>
              </a:spcAft>
              <a:buSzPts val="2200"/>
              <a:buChar char="■"/>
              <a:defRPr/>
            </a:lvl3pPr>
            <a:lvl4pPr marL="1828800" lvl="3" indent="-368300" rtl="0">
              <a:spcBef>
                <a:spcPts val="1000"/>
              </a:spcBef>
              <a:spcAft>
                <a:spcPts val="0"/>
              </a:spcAft>
              <a:buSzPts val="2200"/>
              <a:buChar char="●"/>
              <a:defRPr/>
            </a:lvl4pPr>
            <a:lvl5pPr marL="2286000" lvl="4" indent="-368300" rtl="0">
              <a:spcBef>
                <a:spcPts val="1000"/>
              </a:spcBef>
              <a:spcAft>
                <a:spcPts val="0"/>
              </a:spcAft>
              <a:buSzPts val="2200"/>
              <a:buChar char="○"/>
              <a:defRPr/>
            </a:lvl5pPr>
            <a:lvl6pPr marL="2743200" lvl="5" indent="-368300" rtl="0">
              <a:spcBef>
                <a:spcPts val="1000"/>
              </a:spcBef>
              <a:spcAft>
                <a:spcPts val="0"/>
              </a:spcAft>
              <a:buSzPts val="2200"/>
              <a:buChar char="■"/>
              <a:defRPr/>
            </a:lvl6pPr>
            <a:lvl7pPr marL="3200400" lvl="6" indent="-368300" rtl="0">
              <a:spcBef>
                <a:spcPts val="1000"/>
              </a:spcBef>
              <a:spcAft>
                <a:spcPts val="0"/>
              </a:spcAft>
              <a:buSzPts val="2200"/>
              <a:buChar char="●"/>
              <a:defRPr/>
            </a:lvl7pPr>
            <a:lvl8pPr marL="3657600" lvl="7" indent="-368300" rtl="0">
              <a:spcBef>
                <a:spcPts val="1000"/>
              </a:spcBef>
              <a:spcAft>
                <a:spcPts val="0"/>
              </a:spcAft>
              <a:buSzPts val="2200"/>
              <a:buChar char="○"/>
              <a:defRPr/>
            </a:lvl8pPr>
            <a:lvl9pPr marL="4114800" lvl="8" indent="-368300" rtl="0">
              <a:spcBef>
                <a:spcPts val="1000"/>
              </a:spcBef>
              <a:spcAft>
                <a:spcPts val="1000"/>
              </a:spcAft>
              <a:buSzPts val="2200"/>
              <a:buChar char="■"/>
              <a:defRPr/>
            </a:lvl9pPr>
          </a:lstStyle>
          <a:p>
            <a:endParaRPr dirty="0"/>
          </a:p>
        </p:txBody>
      </p:sp>
      <p:sp>
        <p:nvSpPr>
          <p:cNvPr id="60" name="Google Shape;60;p5"/>
          <p:cNvSpPr txBox="1">
            <a:spLocks noGrp="1"/>
          </p:cNvSpPr>
          <p:nvPr>
            <p:ph type="sldNum" idx="12"/>
          </p:nvPr>
        </p:nvSpPr>
        <p:spPr>
          <a:xfrm>
            <a:off x="8404375" y="4693376"/>
            <a:ext cx="548700" cy="3003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61" name="Google Shape;61;p5"/>
          <p:cNvSpPr/>
          <p:nvPr/>
        </p:nvSpPr>
        <p:spPr>
          <a:xfrm>
            <a:off x="3215361" y="371192"/>
            <a:ext cx="1377041" cy="66908"/>
          </a:xfrm>
          <a:custGeom>
            <a:avLst/>
            <a:gdLst/>
            <a:ahLst/>
            <a:cxnLst/>
            <a:rect l="l" t="t" r="r" b="b"/>
            <a:pathLst>
              <a:path w="652626" h="31710" extrusionOk="0">
                <a:moveTo>
                  <a:pt x="645179" y="13550"/>
                </a:moveTo>
                <a:cubicBezTo>
                  <a:pt x="432971" y="20774"/>
                  <a:pt x="220527" y="16258"/>
                  <a:pt x="8819" y="23"/>
                </a:cubicBezTo>
                <a:cubicBezTo>
                  <a:pt x="-280" y="-657"/>
                  <a:pt x="-3941" y="13989"/>
                  <a:pt x="5662" y="14712"/>
                </a:cubicBezTo>
                <a:cubicBezTo>
                  <a:pt x="218646" y="31045"/>
                  <a:pt x="432371" y="35612"/>
                  <a:pt x="645859" y="28393"/>
                </a:cubicBezTo>
                <a:cubicBezTo>
                  <a:pt x="655067" y="28043"/>
                  <a:pt x="654914" y="13178"/>
                  <a:pt x="645179" y="1355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 name="Google Shape;62;p5"/>
          <p:cNvSpPr/>
          <p:nvPr/>
        </p:nvSpPr>
        <p:spPr>
          <a:xfrm>
            <a:off x="4695254" y="404559"/>
            <a:ext cx="263959" cy="31226"/>
          </a:xfrm>
          <a:custGeom>
            <a:avLst/>
            <a:gdLst/>
            <a:ahLst/>
            <a:cxnLst/>
            <a:rect l="l" t="t" r="r" b="b"/>
            <a:pathLst>
              <a:path w="125099" h="14799" extrusionOk="0">
                <a:moveTo>
                  <a:pt x="117661" y="0"/>
                </a:moveTo>
                <a:lnTo>
                  <a:pt x="6833" y="0"/>
                </a:lnTo>
                <a:cubicBezTo>
                  <a:pt x="-2463" y="0"/>
                  <a:pt x="-2288" y="14799"/>
                  <a:pt x="7446" y="14799"/>
                </a:cubicBezTo>
                <a:lnTo>
                  <a:pt x="118275" y="14799"/>
                </a:lnTo>
                <a:cubicBezTo>
                  <a:pt x="127571" y="14887"/>
                  <a:pt x="127374" y="0"/>
                  <a:pt x="11766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 name="Google Shape;63;p5"/>
          <p:cNvSpPr/>
          <p:nvPr/>
        </p:nvSpPr>
        <p:spPr>
          <a:xfrm>
            <a:off x="8371587" y="397372"/>
            <a:ext cx="290374" cy="231224"/>
          </a:xfrm>
          <a:custGeom>
            <a:avLst/>
            <a:gdLst/>
            <a:ahLst/>
            <a:cxnLst/>
            <a:rect l="l" t="t" r="r" b="b"/>
            <a:pathLst>
              <a:path w="137618" h="109585" extrusionOk="0">
                <a:moveTo>
                  <a:pt x="136999" y="99882"/>
                </a:moveTo>
                <a:cubicBezTo>
                  <a:pt x="113869" y="47085"/>
                  <a:pt x="65635" y="9548"/>
                  <a:pt x="8785" y="104"/>
                </a:cubicBezTo>
                <a:cubicBezTo>
                  <a:pt x="-292" y="-1365"/>
                  <a:pt x="-3910" y="13258"/>
                  <a:pt x="5627" y="14771"/>
                </a:cubicBezTo>
                <a:cubicBezTo>
                  <a:pt x="57435" y="23274"/>
                  <a:pt x="101482" y="57237"/>
                  <a:pt x="122902" y="105166"/>
                </a:cubicBezTo>
                <a:cubicBezTo>
                  <a:pt x="126738" y="113936"/>
                  <a:pt x="140705" y="108323"/>
                  <a:pt x="136999" y="9988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 name="Google Shape;64;p5"/>
          <p:cNvSpPr/>
          <p:nvPr/>
        </p:nvSpPr>
        <p:spPr>
          <a:xfrm>
            <a:off x="244743" y="4094361"/>
            <a:ext cx="746254" cy="775710"/>
          </a:xfrm>
          <a:custGeom>
            <a:avLst/>
            <a:gdLst/>
            <a:ahLst/>
            <a:cxnLst/>
            <a:rect l="l" t="t" r="r" b="b"/>
            <a:pathLst>
              <a:path w="353675" h="367635" extrusionOk="0">
                <a:moveTo>
                  <a:pt x="349850" y="316408"/>
                </a:moveTo>
                <a:cubicBezTo>
                  <a:pt x="344216" y="307967"/>
                  <a:pt x="337265" y="300140"/>
                  <a:pt x="331061" y="292094"/>
                </a:cubicBezTo>
                <a:cubicBezTo>
                  <a:pt x="325295" y="284639"/>
                  <a:pt x="312907" y="293387"/>
                  <a:pt x="318542" y="300688"/>
                </a:cubicBezTo>
                <a:cubicBezTo>
                  <a:pt x="320142" y="302661"/>
                  <a:pt x="330951" y="317022"/>
                  <a:pt x="332574" y="318447"/>
                </a:cubicBezTo>
                <a:cubicBezTo>
                  <a:pt x="270198" y="313689"/>
                  <a:pt x="197781" y="305292"/>
                  <a:pt x="142554" y="274598"/>
                </a:cubicBezTo>
                <a:cubicBezTo>
                  <a:pt x="87348" y="239760"/>
                  <a:pt x="52202" y="175937"/>
                  <a:pt x="31747" y="115404"/>
                </a:cubicBezTo>
                <a:cubicBezTo>
                  <a:pt x="20542" y="80171"/>
                  <a:pt x="14804" y="43432"/>
                  <a:pt x="14733" y="6461"/>
                </a:cubicBezTo>
                <a:cubicBezTo>
                  <a:pt x="14733" y="-3318"/>
                  <a:pt x="-44" y="-1323"/>
                  <a:pt x="0" y="7930"/>
                </a:cubicBezTo>
                <a:cubicBezTo>
                  <a:pt x="1184" y="107971"/>
                  <a:pt x="41065" y="213209"/>
                  <a:pt x="119862" y="277470"/>
                </a:cubicBezTo>
                <a:cubicBezTo>
                  <a:pt x="177501" y="318403"/>
                  <a:pt x="263467" y="328116"/>
                  <a:pt x="332705" y="333158"/>
                </a:cubicBezTo>
                <a:cubicBezTo>
                  <a:pt x="322510" y="340196"/>
                  <a:pt x="316437" y="346182"/>
                  <a:pt x="307470" y="353702"/>
                </a:cubicBezTo>
                <a:cubicBezTo>
                  <a:pt x="300301" y="359863"/>
                  <a:pt x="307821" y="372250"/>
                  <a:pt x="315275" y="365848"/>
                </a:cubicBezTo>
                <a:lnTo>
                  <a:pt x="340028" y="344647"/>
                </a:lnTo>
                <a:cubicBezTo>
                  <a:pt x="350048" y="337171"/>
                  <a:pt x="359037" y="328927"/>
                  <a:pt x="349850" y="31640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 name="Google Shape;65;p5"/>
          <p:cNvSpPr/>
          <p:nvPr/>
        </p:nvSpPr>
        <p:spPr>
          <a:xfrm>
            <a:off x="8578274" y="2957429"/>
            <a:ext cx="200902" cy="172792"/>
          </a:xfrm>
          <a:custGeom>
            <a:avLst/>
            <a:gdLst/>
            <a:ahLst/>
            <a:cxnLst/>
            <a:rect l="l" t="t" r="r" b="b"/>
            <a:pathLst>
              <a:path w="95214" h="81892" extrusionOk="0">
                <a:moveTo>
                  <a:pt x="92489" y="65480"/>
                </a:moveTo>
                <a:lnTo>
                  <a:pt x="61028" y="43753"/>
                </a:lnTo>
                <a:cubicBezTo>
                  <a:pt x="70521" y="33157"/>
                  <a:pt x="80036" y="22580"/>
                  <a:pt x="89530" y="12028"/>
                </a:cubicBezTo>
                <a:cubicBezTo>
                  <a:pt x="96107" y="4771"/>
                  <a:pt x="85145" y="-4635"/>
                  <a:pt x="78567" y="2600"/>
                </a:cubicBezTo>
                <a:lnTo>
                  <a:pt x="48991" y="35487"/>
                </a:lnTo>
                <a:lnTo>
                  <a:pt x="12684" y="10383"/>
                </a:lnTo>
                <a:cubicBezTo>
                  <a:pt x="5098" y="5144"/>
                  <a:pt x="-4856" y="16610"/>
                  <a:pt x="2687" y="21872"/>
                </a:cubicBezTo>
                <a:lnTo>
                  <a:pt x="38796" y="46844"/>
                </a:lnTo>
                <a:lnTo>
                  <a:pt x="18275" y="69865"/>
                </a:lnTo>
                <a:cubicBezTo>
                  <a:pt x="11697" y="77122"/>
                  <a:pt x="22660" y="86527"/>
                  <a:pt x="29237" y="79292"/>
                </a:cubicBezTo>
                <a:lnTo>
                  <a:pt x="50942" y="55175"/>
                </a:lnTo>
                <a:lnTo>
                  <a:pt x="82601" y="77100"/>
                </a:lnTo>
                <a:cubicBezTo>
                  <a:pt x="90078" y="82296"/>
                  <a:pt x="100119" y="70829"/>
                  <a:pt x="92489" y="6548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 name="Google Shape;66;p5"/>
          <p:cNvSpPr/>
          <p:nvPr/>
        </p:nvSpPr>
        <p:spPr>
          <a:xfrm>
            <a:off x="4853896" y="4607301"/>
            <a:ext cx="851649" cy="155161"/>
          </a:xfrm>
          <a:custGeom>
            <a:avLst/>
            <a:gdLst/>
            <a:ahLst/>
            <a:cxnLst/>
            <a:rect l="l" t="t" r="r" b="b"/>
            <a:pathLst>
              <a:path w="403625" h="73536" extrusionOk="0">
                <a:moveTo>
                  <a:pt x="402034" y="57995"/>
                </a:moveTo>
                <a:cubicBezTo>
                  <a:pt x="349920" y="-4643"/>
                  <a:pt x="347223" y="-12273"/>
                  <a:pt x="293815" y="54948"/>
                </a:cubicBezTo>
                <a:cubicBezTo>
                  <a:pt x="244682" y="-17404"/>
                  <a:pt x="251829" y="2986"/>
                  <a:pt x="191361" y="49225"/>
                </a:cubicBezTo>
                <a:cubicBezTo>
                  <a:pt x="145320" y="-15189"/>
                  <a:pt x="150911" y="-15343"/>
                  <a:pt x="96669" y="42648"/>
                </a:cubicBezTo>
                <a:cubicBezTo>
                  <a:pt x="86321" y="25893"/>
                  <a:pt x="71785" y="12113"/>
                  <a:pt x="54508" y="2657"/>
                </a:cubicBezTo>
                <a:cubicBezTo>
                  <a:pt x="43897" y="-1442"/>
                  <a:pt x="13290" y="41442"/>
                  <a:pt x="2152" y="49554"/>
                </a:cubicBezTo>
                <a:cubicBezTo>
                  <a:pt x="-4644" y="56548"/>
                  <a:pt x="6230" y="65932"/>
                  <a:pt x="12983" y="58982"/>
                </a:cubicBezTo>
                <a:lnTo>
                  <a:pt x="52009" y="18838"/>
                </a:lnTo>
                <a:cubicBezTo>
                  <a:pt x="82462" y="34426"/>
                  <a:pt x="86825" y="72531"/>
                  <a:pt x="100243" y="59552"/>
                </a:cubicBezTo>
                <a:lnTo>
                  <a:pt x="120852" y="38307"/>
                </a:lnTo>
                <a:cubicBezTo>
                  <a:pt x="130455" y="27871"/>
                  <a:pt x="145298" y="3447"/>
                  <a:pt x="155800" y="26621"/>
                </a:cubicBezTo>
                <a:cubicBezTo>
                  <a:pt x="197105" y="84085"/>
                  <a:pt x="181473" y="72663"/>
                  <a:pt x="233785" y="33330"/>
                </a:cubicBezTo>
                <a:cubicBezTo>
                  <a:pt x="249659" y="14036"/>
                  <a:pt x="257223" y="29405"/>
                  <a:pt x="267264" y="44731"/>
                </a:cubicBezTo>
                <a:lnTo>
                  <a:pt x="286843" y="71040"/>
                </a:lnTo>
                <a:cubicBezTo>
                  <a:pt x="300195" y="86058"/>
                  <a:pt x="326855" y="28594"/>
                  <a:pt x="341106" y="23990"/>
                </a:cubicBezTo>
                <a:cubicBezTo>
                  <a:pt x="357462" y="17522"/>
                  <a:pt x="377238" y="56614"/>
                  <a:pt x="389493" y="66611"/>
                </a:cubicBezTo>
                <a:cubicBezTo>
                  <a:pt x="395632" y="73671"/>
                  <a:pt x="408020" y="64945"/>
                  <a:pt x="402034" y="5799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 name="Google Shape;67;p5"/>
          <p:cNvSpPr/>
          <p:nvPr/>
        </p:nvSpPr>
        <p:spPr>
          <a:xfrm>
            <a:off x="8526304" y="347275"/>
            <a:ext cx="132428" cy="91243"/>
          </a:xfrm>
          <a:custGeom>
            <a:avLst/>
            <a:gdLst/>
            <a:ahLst/>
            <a:cxnLst/>
            <a:rect l="l" t="t" r="r" b="b"/>
            <a:pathLst>
              <a:path w="62762" h="43243" extrusionOk="0">
                <a:moveTo>
                  <a:pt x="60351" y="30032"/>
                </a:moveTo>
                <a:cubicBezTo>
                  <a:pt x="45705" y="17367"/>
                  <a:pt x="28955" y="7372"/>
                  <a:pt x="10845" y="500"/>
                </a:cubicBezTo>
                <a:cubicBezTo>
                  <a:pt x="2273" y="-2745"/>
                  <a:pt x="-4765" y="10739"/>
                  <a:pt x="4092" y="14093"/>
                </a:cubicBezTo>
                <a:cubicBezTo>
                  <a:pt x="20996" y="20446"/>
                  <a:pt x="36672" y="29731"/>
                  <a:pt x="50353" y="41521"/>
                </a:cubicBezTo>
                <a:cubicBezTo>
                  <a:pt x="57413" y="47594"/>
                  <a:pt x="67410" y="36127"/>
                  <a:pt x="60351" y="3003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2502906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aption" preserve="1">
  <p:cSld name="1_Caption">
    <p:spTree>
      <p:nvGrpSpPr>
        <p:cNvPr id="1" name="Shape 129"/>
        <p:cNvGrpSpPr/>
        <p:nvPr/>
      </p:nvGrpSpPr>
      <p:grpSpPr>
        <a:xfrm>
          <a:off x="0" y="0"/>
          <a:ext cx="0" cy="0"/>
          <a:chOff x="0" y="0"/>
          <a:chExt cx="0" cy="0"/>
        </a:xfrm>
      </p:grpSpPr>
      <p:sp>
        <p:nvSpPr>
          <p:cNvPr id="130" name="Google Shape;130;p10"/>
          <p:cNvSpPr/>
          <p:nvPr/>
        </p:nvSpPr>
        <p:spPr>
          <a:xfrm rot="-884877">
            <a:off x="7997294" y="3564834"/>
            <a:ext cx="912816" cy="928284"/>
          </a:xfrm>
          <a:custGeom>
            <a:avLst/>
            <a:gdLst/>
            <a:ahLst/>
            <a:cxnLst/>
            <a:rect l="l" t="t" r="r" b="b"/>
            <a:pathLst>
              <a:path w="549996" h="559316" extrusionOk="0">
                <a:moveTo>
                  <a:pt x="536665" y="198722"/>
                </a:moveTo>
                <a:cubicBezTo>
                  <a:pt x="507988" y="55467"/>
                  <a:pt x="324589" y="-49573"/>
                  <a:pt x="179295" y="24291"/>
                </a:cubicBezTo>
                <a:cubicBezTo>
                  <a:pt x="17974" y="106420"/>
                  <a:pt x="-81169" y="375917"/>
                  <a:pt x="88111" y="512244"/>
                </a:cubicBezTo>
                <a:cubicBezTo>
                  <a:pt x="141168" y="554536"/>
                  <a:pt x="210888" y="558504"/>
                  <a:pt x="276092" y="557584"/>
                </a:cubicBezTo>
                <a:cubicBezTo>
                  <a:pt x="484178" y="579947"/>
                  <a:pt x="588999" y="381814"/>
                  <a:pt x="536665" y="198722"/>
                </a:cubicBezTo>
                <a:close/>
              </a:path>
            </a:pathLst>
          </a:custGeom>
          <a:solidFill>
            <a:srgbClr val="FF7C8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 name="Google Shape;131;p10"/>
          <p:cNvSpPr/>
          <p:nvPr/>
        </p:nvSpPr>
        <p:spPr>
          <a:xfrm>
            <a:off x="642525" y="4216625"/>
            <a:ext cx="5890324" cy="562639"/>
          </a:xfrm>
          <a:custGeom>
            <a:avLst/>
            <a:gdLst/>
            <a:ahLst/>
            <a:cxnLst/>
            <a:rect l="l" t="t" r="r" b="b"/>
            <a:pathLst>
              <a:path w="3290684" h="399035" extrusionOk="0">
                <a:moveTo>
                  <a:pt x="3288221" y="146895"/>
                </a:moveTo>
                <a:cubicBezTo>
                  <a:pt x="3288879" y="83708"/>
                  <a:pt x="3268160" y="25739"/>
                  <a:pt x="3196488" y="21201"/>
                </a:cubicBezTo>
                <a:cubicBezTo>
                  <a:pt x="2907830" y="16005"/>
                  <a:pt x="2618711" y="18197"/>
                  <a:pt x="2329921" y="14777"/>
                </a:cubicBezTo>
                <a:cubicBezTo>
                  <a:pt x="1580495" y="9866"/>
                  <a:pt x="931222" y="0"/>
                  <a:pt x="181841" y="0"/>
                </a:cubicBezTo>
                <a:cubicBezTo>
                  <a:pt x="-44245" y="0"/>
                  <a:pt x="4866" y="162044"/>
                  <a:pt x="3813" y="206244"/>
                </a:cubicBezTo>
                <a:cubicBezTo>
                  <a:pt x="-6272" y="347395"/>
                  <a:pt x="64456" y="394927"/>
                  <a:pt x="198174" y="383395"/>
                </a:cubicBezTo>
                <a:lnTo>
                  <a:pt x="1064019" y="387780"/>
                </a:lnTo>
                <a:lnTo>
                  <a:pt x="2795708" y="396549"/>
                </a:lnTo>
                <a:cubicBezTo>
                  <a:pt x="2909277" y="397119"/>
                  <a:pt x="3023284" y="400671"/>
                  <a:pt x="3136832" y="398128"/>
                </a:cubicBezTo>
                <a:cubicBezTo>
                  <a:pt x="3275790" y="400627"/>
                  <a:pt x="3299512" y="257767"/>
                  <a:pt x="3288221" y="146895"/>
                </a:cubicBezTo>
                <a:close/>
              </a:path>
            </a:pathLst>
          </a:custGeom>
          <a:solidFill>
            <a:srgbClr val="FF7C8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 name="Google Shape;132;p10"/>
          <p:cNvSpPr/>
          <p:nvPr/>
        </p:nvSpPr>
        <p:spPr>
          <a:xfrm>
            <a:off x="368194" y="422127"/>
            <a:ext cx="8379859" cy="4302579"/>
          </a:xfrm>
          <a:custGeom>
            <a:avLst/>
            <a:gdLst/>
            <a:ahLst/>
            <a:cxnLst/>
            <a:rect l="l" t="t" r="r" b="b"/>
            <a:pathLst>
              <a:path w="3971497" h="2039137" extrusionOk="0">
                <a:moveTo>
                  <a:pt x="3947725" y="299512"/>
                </a:moveTo>
                <a:cubicBezTo>
                  <a:pt x="3924134" y="113307"/>
                  <a:pt x="3885284" y="33501"/>
                  <a:pt x="3686450" y="8902"/>
                </a:cubicBezTo>
                <a:cubicBezTo>
                  <a:pt x="3601997" y="-3398"/>
                  <a:pt x="3538196" y="330"/>
                  <a:pt x="3453085" y="1250"/>
                </a:cubicBezTo>
                <a:cubicBezTo>
                  <a:pt x="2545650" y="21443"/>
                  <a:pt x="1638390" y="51765"/>
                  <a:pt x="731371" y="878"/>
                </a:cubicBezTo>
                <a:cubicBezTo>
                  <a:pt x="642467" y="-87"/>
                  <a:pt x="553519" y="1250"/>
                  <a:pt x="464769" y="6534"/>
                </a:cubicBezTo>
                <a:cubicBezTo>
                  <a:pt x="385183" y="11292"/>
                  <a:pt x="302374" y="15304"/>
                  <a:pt x="224563" y="33743"/>
                </a:cubicBezTo>
                <a:cubicBezTo>
                  <a:pt x="159908" y="49090"/>
                  <a:pt x="106653" y="83204"/>
                  <a:pt x="86570" y="149329"/>
                </a:cubicBezTo>
                <a:cubicBezTo>
                  <a:pt x="9067" y="671747"/>
                  <a:pt x="-7925" y="1209227"/>
                  <a:pt x="2994" y="1737127"/>
                </a:cubicBezTo>
                <a:cubicBezTo>
                  <a:pt x="7729" y="2035301"/>
                  <a:pt x="225024" y="2012784"/>
                  <a:pt x="454881" y="2012828"/>
                </a:cubicBezTo>
                <a:cubicBezTo>
                  <a:pt x="1452075" y="2021379"/>
                  <a:pt x="2463170" y="2030543"/>
                  <a:pt x="3459136" y="2039138"/>
                </a:cubicBezTo>
                <a:cubicBezTo>
                  <a:pt x="3468432" y="2039138"/>
                  <a:pt x="3468235" y="2024426"/>
                  <a:pt x="3458544" y="2024339"/>
                </a:cubicBezTo>
                <a:cubicBezTo>
                  <a:pt x="2395752" y="2013552"/>
                  <a:pt x="1331030" y="2008487"/>
                  <a:pt x="268237" y="1995157"/>
                </a:cubicBezTo>
                <a:cubicBezTo>
                  <a:pt x="201871" y="1991167"/>
                  <a:pt x="129981" y="1978933"/>
                  <a:pt x="80870" y="1929997"/>
                </a:cubicBezTo>
                <a:cubicBezTo>
                  <a:pt x="27856" y="1877181"/>
                  <a:pt x="19898" y="1797332"/>
                  <a:pt x="17289" y="1726406"/>
                </a:cubicBezTo>
                <a:cubicBezTo>
                  <a:pt x="11150" y="1553355"/>
                  <a:pt x="12904" y="1379647"/>
                  <a:pt x="17289" y="1206596"/>
                </a:cubicBezTo>
                <a:cubicBezTo>
                  <a:pt x="24962" y="897125"/>
                  <a:pt x="46317" y="588368"/>
                  <a:pt x="81352" y="280328"/>
                </a:cubicBezTo>
                <a:cubicBezTo>
                  <a:pt x="89990" y="206026"/>
                  <a:pt x="89333" y="112868"/>
                  <a:pt x="163591" y="71825"/>
                </a:cubicBezTo>
                <a:cubicBezTo>
                  <a:pt x="194285" y="54286"/>
                  <a:pt x="229825" y="46349"/>
                  <a:pt x="264444" y="40978"/>
                </a:cubicBezTo>
                <a:cubicBezTo>
                  <a:pt x="347341" y="28174"/>
                  <a:pt x="431728" y="22408"/>
                  <a:pt x="515502" y="18746"/>
                </a:cubicBezTo>
                <a:cubicBezTo>
                  <a:pt x="692894" y="11029"/>
                  <a:pt x="870483" y="17869"/>
                  <a:pt x="1047743" y="26113"/>
                </a:cubicBezTo>
                <a:cubicBezTo>
                  <a:pt x="1755029" y="63845"/>
                  <a:pt x="2462863" y="37711"/>
                  <a:pt x="3170346" y="20654"/>
                </a:cubicBezTo>
                <a:cubicBezTo>
                  <a:pt x="3346028" y="20478"/>
                  <a:pt x="3500947" y="3289"/>
                  <a:pt x="3675948" y="22605"/>
                </a:cubicBezTo>
                <a:cubicBezTo>
                  <a:pt x="3819576" y="42556"/>
                  <a:pt x="3893001" y="73821"/>
                  <a:pt x="3920034" y="229880"/>
                </a:cubicBezTo>
                <a:cubicBezTo>
                  <a:pt x="4003348" y="663591"/>
                  <a:pt x="3918609" y="1093707"/>
                  <a:pt x="3926392" y="1543489"/>
                </a:cubicBezTo>
                <a:cubicBezTo>
                  <a:pt x="3926568" y="1553092"/>
                  <a:pt x="3940665" y="1547436"/>
                  <a:pt x="3940490" y="1538337"/>
                </a:cubicBezTo>
                <a:cubicBezTo>
                  <a:pt x="3933321" y="1127383"/>
                  <a:pt x="4008215" y="711694"/>
                  <a:pt x="3947725" y="29951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 name="Google Shape;133;p10"/>
          <p:cNvSpPr txBox="1">
            <a:spLocks noGrp="1"/>
          </p:cNvSpPr>
          <p:nvPr>
            <p:ph type="body" idx="1"/>
          </p:nvPr>
        </p:nvSpPr>
        <p:spPr>
          <a:xfrm>
            <a:off x="823076" y="4261808"/>
            <a:ext cx="5522700" cy="391200"/>
          </a:xfrm>
          <a:prstGeom prst="rect">
            <a:avLst/>
          </a:prstGeom>
        </p:spPr>
        <p:txBody>
          <a:bodyPr spcFirstLastPara="1" wrap="square" lIns="0" tIns="0" rIns="0" bIns="0" anchor="ctr" anchorCtr="0">
            <a:noAutofit/>
          </a:bodyPr>
          <a:lstStyle>
            <a:lvl1pPr marL="457200" lvl="0" indent="-228600" rtl="0">
              <a:spcBef>
                <a:spcPts val="0"/>
              </a:spcBef>
              <a:spcAft>
                <a:spcPts val="0"/>
              </a:spcAft>
              <a:buSzPts val="1600"/>
              <a:buNone/>
              <a:defRPr sz="1600"/>
            </a:lvl1pPr>
          </a:lstStyle>
          <a:p>
            <a:endParaRPr dirty="0"/>
          </a:p>
        </p:txBody>
      </p:sp>
      <p:sp>
        <p:nvSpPr>
          <p:cNvPr id="134" name="Google Shape;134;p10"/>
          <p:cNvSpPr txBox="1">
            <a:spLocks noGrp="1"/>
          </p:cNvSpPr>
          <p:nvPr>
            <p:ph type="sldNum" idx="12"/>
          </p:nvPr>
        </p:nvSpPr>
        <p:spPr>
          <a:xfrm>
            <a:off x="8404375" y="4693376"/>
            <a:ext cx="548700" cy="3003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35" name="Google Shape;135;p10"/>
          <p:cNvSpPr/>
          <p:nvPr/>
        </p:nvSpPr>
        <p:spPr>
          <a:xfrm rot="5400000">
            <a:off x="312168" y="304611"/>
            <a:ext cx="746254" cy="775710"/>
          </a:xfrm>
          <a:custGeom>
            <a:avLst/>
            <a:gdLst/>
            <a:ahLst/>
            <a:cxnLst/>
            <a:rect l="l" t="t" r="r" b="b"/>
            <a:pathLst>
              <a:path w="353675" h="367635" extrusionOk="0">
                <a:moveTo>
                  <a:pt x="349850" y="316408"/>
                </a:moveTo>
                <a:cubicBezTo>
                  <a:pt x="344216" y="307967"/>
                  <a:pt x="337265" y="300140"/>
                  <a:pt x="331061" y="292094"/>
                </a:cubicBezTo>
                <a:cubicBezTo>
                  <a:pt x="325295" y="284639"/>
                  <a:pt x="312907" y="293387"/>
                  <a:pt x="318542" y="300688"/>
                </a:cubicBezTo>
                <a:cubicBezTo>
                  <a:pt x="320142" y="302661"/>
                  <a:pt x="330951" y="317022"/>
                  <a:pt x="332574" y="318447"/>
                </a:cubicBezTo>
                <a:cubicBezTo>
                  <a:pt x="270198" y="313689"/>
                  <a:pt x="197781" y="305292"/>
                  <a:pt x="142554" y="274598"/>
                </a:cubicBezTo>
                <a:cubicBezTo>
                  <a:pt x="87348" y="239760"/>
                  <a:pt x="52202" y="175937"/>
                  <a:pt x="31747" y="115404"/>
                </a:cubicBezTo>
                <a:cubicBezTo>
                  <a:pt x="20542" y="80171"/>
                  <a:pt x="14804" y="43432"/>
                  <a:pt x="14733" y="6461"/>
                </a:cubicBezTo>
                <a:cubicBezTo>
                  <a:pt x="14733" y="-3318"/>
                  <a:pt x="-44" y="-1323"/>
                  <a:pt x="0" y="7930"/>
                </a:cubicBezTo>
                <a:cubicBezTo>
                  <a:pt x="1184" y="107971"/>
                  <a:pt x="41065" y="213209"/>
                  <a:pt x="119862" y="277470"/>
                </a:cubicBezTo>
                <a:cubicBezTo>
                  <a:pt x="177501" y="318403"/>
                  <a:pt x="263467" y="328116"/>
                  <a:pt x="332705" y="333158"/>
                </a:cubicBezTo>
                <a:cubicBezTo>
                  <a:pt x="322510" y="340196"/>
                  <a:pt x="316437" y="346182"/>
                  <a:pt x="307470" y="353702"/>
                </a:cubicBezTo>
                <a:cubicBezTo>
                  <a:pt x="300301" y="359863"/>
                  <a:pt x="307821" y="372250"/>
                  <a:pt x="315275" y="365848"/>
                </a:cubicBezTo>
                <a:lnTo>
                  <a:pt x="340028" y="344647"/>
                </a:lnTo>
                <a:cubicBezTo>
                  <a:pt x="350048" y="337171"/>
                  <a:pt x="359037" y="328927"/>
                  <a:pt x="349850" y="31640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 name="Google Shape;136;p10"/>
          <p:cNvSpPr/>
          <p:nvPr/>
        </p:nvSpPr>
        <p:spPr>
          <a:xfrm rot="-9525180">
            <a:off x="252849" y="4358394"/>
            <a:ext cx="290510" cy="231333"/>
          </a:xfrm>
          <a:custGeom>
            <a:avLst/>
            <a:gdLst/>
            <a:ahLst/>
            <a:cxnLst/>
            <a:rect l="l" t="t" r="r" b="b"/>
            <a:pathLst>
              <a:path w="137618" h="109585" extrusionOk="0">
                <a:moveTo>
                  <a:pt x="136999" y="99882"/>
                </a:moveTo>
                <a:cubicBezTo>
                  <a:pt x="113869" y="47085"/>
                  <a:pt x="65635" y="9548"/>
                  <a:pt x="8785" y="104"/>
                </a:cubicBezTo>
                <a:cubicBezTo>
                  <a:pt x="-292" y="-1365"/>
                  <a:pt x="-3910" y="13258"/>
                  <a:pt x="5627" y="14771"/>
                </a:cubicBezTo>
                <a:cubicBezTo>
                  <a:pt x="57435" y="23274"/>
                  <a:pt x="101482" y="57237"/>
                  <a:pt x="122902" y="105166"/>
                </a:cubicBezTo>
                <a:cubicBezTo>
                  <a:pt x="126738" y="113936"/>
                  <a:pt x="140705" y="108323"/>
                  <a:pt x="136999" y="9988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 name="Google Shape;137;p10"/>
          <p:cNvSpPr/>
          <p:nvPr/>
        </p:nvSpPr>
        <p:spPr>
          <a:xfrm rot="-9525180">
            <a:off x="217769" y="4512917"/>
            <a:ext cx="132490" cy="91286"/>
          </a:xfrm>
          <a:custGeom>
            <a:avLst/>
            <a:gdLst/>
            <a:ahLst/>
            <a:cxnLst/>
            <a:rect l="l" t="t" r="r" b="b"/>
            <a:pathLst>
              <a:path w="62762" h="43243" extrusionOk="0">
                <a:moveTo>
                  <a:pt x="60351" y="30032"/>
                </a:moveTo>
                <a:cubicBezTo>
                  <a:pt x="45705" y="17367"/>
                  <a:pt x="28955" y="7372"/>
                  <a:pt x="10845" y="500"/>
                </a:cubicBezTo>
                <a:cubicBezTo>
                  <a:pt x="2273" y="-2745"/>
                  <a:pt x="-4765" y="10739"/>
                  <a:pt x="4092" y="14093"/>
                </a:cubicBezTo>
                <a:cubicBezTo>
                  <a:pt x="20996" y="20446"/>
                  <a:pt x="36672" y="29731"/>
                  <a:pt x="50353" y="41521"/>
                </a:cubicBezTo>
                <a:cubicBezTo>
                  <a:pt x="57413" y="47594"/>
                  <a:pt x="67410" y="36127"/>
                  <a:pt x="60351" y="3003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 name="Google Shape;138;p10"/>
          <p:cNvSpPr/>
          <p:nvPr/>
        </p:nvSpPr>
        <p:spPr>
          <a:xfrm rot="-167066">
            <a:off x="4934240" y="363639"/>
            <a:ext cx="888144" cy="61489"/>
          </a:xfrm>
          <a:custGeom>
            <a:avLst/>
            <a:gdLst/>
            <a:ahLst/>
            <a:cxnLst/>
            <a:rect l="l" t="t" r="r" b="b"/>
            <a:pathLst>
              <a:path w="420923" h="29142" extrusionOk="0">
                <a:moveTo>
                  <a:pt x="413489" y="13189"/>
                </a:moveTo>
                <a:cubicBezTo>
                  <a:pt x="278455" y="16526"/>
                  <a:pt x="143334" y="12132"/>
                  <a:pt x="8805" y="34"/>
                </a:cubicBezTo>
                <a:cubicBezTo>
                  <a:pt x="-293" y="-799"/>
                  <a:pt x="-3933" y="13847"/>
                  <a:pt x="5670" y="14702"/>
                </a:cubicBezTo>
                <a:cubicBezTo>
                  <a:pt x="141449" y="26940"/>
                  <a:pt x="277798" y="31404"/>
                  <a:pt x="414081" y="28076"/>
                </a:cubicBezTo>
                <a:cubicBezTo>
                  <a:pt x="423377" y="27769"/>
                  <a:pt x="423223" y="12970"/>
                  <a:pt x="413489" y="1318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 name="Google Shape;139;p10"/>
          <p:cNvSpPr/>
          <p:nvPr/>
        </p:nvSpPr>
        <p:spPr>
          <a:xfrm rot="-167066">
            <a:off x="5876367" y="368207"/>
            <a:ext cx="86889" cy="31179"/>
          </a:xfrm>
          <a:custGeom>
            <a:avLst/>
            <a:gdLst/>
            <a:ahLst/>
            <a:cxnLst/>
            <a:rect l="l" t="t" r="r" b="b"/>
            <a:pathLst>
              <a:path w="41180" h="14777" extrusionOk="0">
                <a:moveTo>
                  <a:pt x="33693" y="0"/>
                </a:moveTo>
                <a:lnTo>
                  <a:pt x="6835" y="0"/>
                </a:lnTo>
                <a:cubicBezTo>
                  <a:pt x="-2461" y="0"/>
                  <a:pt x="-2286" y="14777"/>
                  <a:pt x="7427" y="14777"/>
                </a:cubicBezTo>
                <a:lnTo>
                  <a:pt x="34307" y="14777"/>
                </a:lnTo>
                <a:cubicBezTo>
                  <a:pt x="43669" y="14777"/>
                  <a:pt x="43471" y="0"/>
                  <a:pt x="33693"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 name="Google Shape;140;p10"/>
          <p:cNvSpPr/>
          <p:nvPr/>
        </p:nvSpPr>
        <p:spPr>
          <a:xfrm rot="-167066">
            <a:off x="6046138" y="354459"/>
            <a:ext cx="299726" cy="40681"/>
          </a:xfrm>
          <a:custGeom>
            <a:avLst/>
            <a:gdLst/>
            <a:ahLst/>
            <a:cxnLst/>
            <a:rect l="l" t="t" r="r" b="b"/>
            <a:pathLst>
              <a:path w="142051" h="19280" extrusionOk="0">
                <a:moveTo>
                  <a:pt x="136384" y="4500"/>
                </a:moveTo>
                <a:lnTo>
                  <a:pt x="8783" y="5"/>
                </a:lnTo>
                <a:cubicBezTo>
                  <a:pt x="-272" y="-323"/>
                  <a:pt x="-3933" y="14344"/>
                  <a:pt x="5648" y="14695"/>
                </a:cubicBezTo>
                <a:lnTo>
                  <a:pt x="133227" y="19277"/>
                </a:lnTo>
                <a:cubicBezTo>
                  <a:pt x="142282" y="19518"/>
                  <a:pt x="146031" y="4851"/>
                  <a:pt x="136384" y="450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1" name="Google Shape;141;p10"/>
          <p:cNvSpPr/>
          <p:nvPr/>
        </p:nvSpPr>
        <p:spPr>
          <a:xfrm rot="5400000">
            <a:off x="8280263" y="2495763"/>
            <a:ext cx="850640" cy="154977"/>
          </a:xfrm>
          <a:custGeom>
            <a:avLst/>
            <a:gdLst/>
            <a:ahLst/>
            <a:cxnLst/>
            <a:rect l="l" t="t" r="r" b="b"/>
            <a:pathLst>
              <a:path w="403625" h="73536" extrusionOk="0">
                <a:moveTo>
                  <a:pt x="402034" y="57995"/>
                </a:moveTo>
                <a:cubicBezTo>
                  <a:pt x="349920" y="-4643"/>
                  <a:pt x="347223" y="-12273"/>
                  <a:pt x="293815" y="54948"/>
                </a:cubicBezTo>
                <a:cubicBezTo>
                  <a:pt x="244682" y="-17404"/>
                  <a:pt x="251829" y="2986"/>
                  <a:pt x="191361" y="49225"/>
                </a:cubicBezTo>
                <a:cubicBezTo>
                  <a:pt x="145320" y="-15189"/>
                  <a:pt x="150911" y="-15343"/>
                  <a:pt x="96669" y="42648"/>
                </a:cubicBezTo>
                <a:cubicBezTo>
                  <a:pt x="86321" y="25893"/>
                  <a:pt x="71785" y="12113"/>
                  <a:pt x="54508" y="2657"/>
                </a:cubicBezTo>
                <a:cubicBezTo>
                  <a:pt x="43897" y="-1442"/>
                  <a:pt x="13290" y="41442"/>
                  <a:pt x="2152" y="49554"/>
                </a:cubicBezTo>
                <a:cubicBezTo>
                  <a:pt x="-4644" y="56548"/>
                  <a:pt x="6230" y="65932"/>
                  <a:pt x="12983" y="58982"/>
                </a:cubicBezTo>
                <a:lnTo>
                  <a:pt x="52009" y="18838"/>
                </a:lnTo>
                <a:cubicBezTo>
                  <a:pt x="82462" y="34426"/>
                  <a:pt x="86825" y="72531"/>
                  <a:pt x="100243" y="59552"/>
                </a:cubicBezTo>
                <a:lnTo>
                  <a:pt x="120852" y="38307"/>
                </a:lnTo>
                <a:cubicBezTo>
                  <a:pt x="130455" y="27871"/>
                  <a:pt x="145298" y="3447"/>
                  <a:pt x="155800" y="26621"/>
                </a:cubicBezTo>
                <a:cubicBezTo>
                  <a:pt x="197105" y="84085"/>
                  <a:pt x="181473" y="72663"/>
                  <a:pt x="233785" y="33330"/>
                </a:cubicBezTo>
                <a:cubicBezTo>
                  <a:pt x="249659" y="14036"/>
                  <a:pt x="257223" y="29405"/>
                  <a:pt x="267264" y="44731"/>
                </a:cubicBezTo>
                <a:lnTo>
                  <a:pt x="286843" y="71040"/>
                </a:lnTo>
                <a:cubicBezTo>
                  <a:pt x="300195" y="86058"/>
                  <a:pt x="326855" y="28594"/>
                  <a:pt x="341106" y="23990"/>
                </a:cubicBezTo>
                <a:cubicBezTo>
                  <a:pt x="357462" y="17522"/>
                  <a:pt x="377238" y="56614"/>
                  <a:pt x="389493" y="66611"/>
                </a:cubicBezTo>
                <a:cubicBezTo>
                  <a:pt x="395632" y="73671"/>
                  <a:pt x="408020" y="64945"/>
                  <a:pt x="402034" y="5799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3779038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 1 column half" preserve="1">
  <p:cSld name="1_Title + 1 column half">
    <p:spTree>
      <p:nvGrpSpPr>
        <p:cNvPr id="1" name="Shape 68"/>
        <p:cNvGrpSpPr/>
        <p:nvPr/>
      </p:nvGrpSpPr>
      <p:grpSpPr>
        <a:xfrm>
          <a:off x="0" y="0"/>
          <a:ext cx="0" cy="0"/>
          <a:chOff x="0" y="0"/>
          <a:chExt cx="0" cy="0"/>
        </a:xfrm>
      </p:grpSpPr>
      <p:sp>
        <p:nvSpPr>
          <p:cNvPr id="69" name="Google Shape;69;p6"/>
          <p:cNvSpPr/>
          <p:nvPr/>
        </p:nvSpPr>
        <p:spPr>
          <a:xfrm>
            <a:off x="0" y="0"/>
            <a:ext cx="9144000" cy="5143500"/>
          </a:xfrm>
          <a:prstGeom prst="rect">
            <a:avLst/>
          </a:prstGeom>
          <a:gradFill>
            <a:gsLst>
              <a:gs pos="0">
                <a:schemeClr val="lt1"/>
              </a:gs>
              <a:gs pos="26000">
                <a:schemeClr val="lt1"/>
              </a:gs>
              <a:gs pos="48000">
                <a:srgbClr val="FFFFFF">
                  <a:alpha val="0"/>
                </a:srgbClr>
              </a:gs>
              <a:gs pos="100000">
                <a:srgbClr val="FFFFFF">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6"/>
          <p:cNvSpPr/>
          <p:nvPr/>
        </p:nvSpPr>
        <p:spPr>
          <a:xfrm rot="10800000">
            <a:off x="478120" y="499499"/>
            <a:ext cx="3891580" cy="4389451"/>
          </a:xfrm>
          <a:custGeom>
            <a:avLst/>
            <a:gdLst/>
            <a:ahLst/>
            <a:cxnLst/>
            <a:rect l="l" t="t" r="r" b="b"/>
            <a:pathLst>
              <a:path w="873041" h="513236" extrusionOk="0">
                <a:moveTo>
                  <a:pt x="807026" y="87874"/>
                </a:moveTo>
                <a:cubicBezTo>
                  <a:pt x="687888" y="-12496"/>
                  <a:pt x="94894" y="-27493"/>
                  <a:pt x="35062" y="46020"/>
                </a:cubicBezTo>
                <a:cubicBezTo>
                  <a:pt x="-6967" y="97718"/>
                  <a:pt x="2767" y="252111"/>
                  <a:pt x="1233" y="323344"/>
                </a:cubicBezTo>
                <a:cubicBezTo>
                  <a:pt x="-5849" y="404706"/>
                  <a:pt x="16010" y="492163"/>
                  <a:pt x="108027" y="508036"/>
                </a:cubicBezTo>
                <a:cubicBezTo>
                  <a:pt x="181211" y="520007"/>
                  <a:pt x="256478" y="507488"/>
                  <a:pt x="330298" y="508036"/>
                </a:cubicBezTo>
                <a:cubicBezTo>
                  <a:pt x="482038" y="490497"/>
                  <a:pt x="728667" y="541318"/>
                  <a:pt x="831077" y="410055"/>
                </a:cubicBezTo>
                <a:cubicBezTo>
                  <a:pt x="891479" y="316196"/>
                  <a:pt x="889396" y="168425"/>
                  <a:pt x="807026" y="87874"/>
                </a:cubicBezTo>
                <a:close/>
              </a:path>
            </a:pathLst>
          </a:custGeom>
          <a:solidFill>
            <a:srgbClr val="69C2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 name="Google Shape;71;p6"/>
          <p:cNvSpPr/>
          <p:nvPr/>
        </p:nvSpPr>
        <p:spPr>
          <a:xfrm>
            <a:off x="359638" y="371200"/>
            <a:ext cx="3869146" cy="4400299"/>
          </a:xfrm>
          <a:custGeom>
            <a:avLst/>
            <a:gdLst/>
            <a:ahLst/>
            <a:cxnLst/>
            <a:rect l="l" t="t" r="r" b="b"/>
            <a:pathLst>
              <a:path w="1717712" h="1953518" extrusionOk="0">
                <a:moveTo>
                  <a:pt x="1717677" y="1051758"/>
                </a:moveTo>
                <a:cubicBezTo>
                  <a:pt x="1717041" y="813899"/>
                  <a:pt x="1713292" y="575995"/>
                  <a:pt x="1710661" y="338136"/>
                </a:cubicBezTo>
                <a:cubicBezTo>
                  <a:pt x="1721382" y="143007"/>
                  <a:pt x="1668478" y="-11692"/>
                  <a:pt x="1396636" y="695"/>
                </a:cubicBezTo>
                <a:cubicBezTo>
                  <a:pt x="1075945" y="147"/>
                  <a:pt x="626492" y="30556"/>
                  <a:pt x="313102" y="62895"/>
                </a:cubicBezTo>
                <a:cubicBezTo>
                  <a:pt x="228254" y="71248"/>
                  <a:pt x="127029" y="84929"/>
                  <a:pt x="80877" y="166423"/>
                </a:cubicBezTo>
                <a:cubicBezTo>
                  <a:pt x="57506" y="207641"/>
                  <a:pt x="52222" y="256313"/>
                  <a:pt x="47991" y="302574"/>
                </a:cubicBezTo>
                <a:cubicBezTo>
                  <a:pt x="26527" y="536443"/>
                  <a:pt x="5742" y="770773"/>
                  <a:pt x="765" y="1005673"/>
                </a:cubicBezTo>
                <a:cubicBezTo>
                  <a:pt x="-2436" y="1229303"/>
                  <a:pt x="2826" y="1455674"/>
                  <a:pt x="47355" y="1675512"/>
                </a:cubicBezTo>
                <a:cubicBezTo>
                  <a:pt x="105433" y="1930275"/>
                  <a:pt x="294247" y="1910587"/>
                  <a:pt x="507266" y="1924377"/>
                </a:cubicBezTo>
                <a:cubicBezTo>
                  <a:pt x="802152" y="1942663"/>
                  <a:pt x="1097629" y="1958514"/>
                  <a:pt x="1393172" y="1952046"/>
                </a:cubicBezTo>
                <a:cubicBezTo>
                  <a:pt x="1441055" y="1950775"/>
                  <a:pt x="1490210" y="1947420"/>
                  <a:pt x="1535440" y="1930429"/>
                </a:cubicBezTo>
                <a:cubicBezTo>
                  <a:pt x="1677402" y="1878007"/>
                  <a:pt x="1689065" y="1706645"/>
                  <a:pt x="1699874" y="1577005"/>
                </a:cubicBezTo>
                <a:cubicBezTo>
                  <a:pt x="1715068" y="1402398"/>
                  <a:pt x="1718093" y="1226979"/>
                  <a:pt x="1717677" y="1051758"/>
                </a:cubicBezTo>
                <a:close/>
                <a:moveTo>
                  <a:pt x="1684308" y="1587616"/>
                </a:moveTo>
                <a:cubicBezTo>
                  <a:pt x="1671833" y="1818701"/>
                  <a:pt x="1618008" y="1947946"/>
                  <a:pt x="1360789" y="1937861"/>
                </a:cubicBezTo>
                <a:cubicBezTo>
                  <a:pt x="1016574" y="1942663"/>
                  <a:pt x="672358" y="1921374"/>
                  <a:pt x="329042" y="1897608"/>
                </a:cubicBezTo>
                <a:cubicBezTo>
                  <a:pt x="86951" y="1886316"/>
                  <a:pt x="53428" y="1699979"/>
                  <a:pt x="34726" y="1498208"/>
                </a:cubicBezTo>
                <a:cubicBezTo>
                  <a:pt x="-9452" y="1099970"/>
                  <a:pt x="26790" y="698817"/>
                  <a:pt x="62702" y="301390"/>
                </a:cubicBezTo>
                <a:cubicBezTo>
                  <a:pt x="68753" y="111151"/>
                  <a:pt x="183835" y="84798"/>
                  <a:pt x="348357" y="74011"/>
                </a:cubicBezTo>
                <a:cubicBezTo>
                  <a:pt x="645698" y="44939"/>
                  <a:pt x="1089889" y="7404"/>
                  <a:pt x="1389160" y="15363"/>
                </a:cubicBezTo>
                <a:cubicBezTo>
                  <a:pt x="1422529" y="16262"/>
                  <a:pt x="1545876" y="-5817"/>
                  <a:pt x="1635416" y="89906"/>
                </a:cubicBezTo>
                <a:cubicBezTo>
                  <a:pt x="1708337" y="167848"/>
                  <a:pt x="1693692" y="282645"/>
                  <a:pt x="1696388" y="380999"/>
                </a:cubicBezTo>
                <a:cubicBezTo>
                  <a:pt x="1696805" y="783117"/>
                  <a:pt x="1718115" y="1186353"/>
                  <a:pt x="1684242" y="158761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 name="Google Shape;72;p6"/>
          <p:cNvSpPr txBox="1">
            <a:spLocks noGrp="1"/>
          </p:cNvSpPr>
          <p:nvPr>
            <p:ph type="title"/>
          </p:nvPr>
        </p:nvSpPr>
        <p:spPr>
          <a:xfrm>
            <a:off x="883375" y="1004988"/>
            <a:ext cx="2879400" cy="951900"/>
          </a:xfrm>
          <a:prstGeom prst="rect">
            <a:avLst/>
          </a:prstGeom>
        </p:spPr>
        <p:txBody>
          <a:bodyPr spcFirstLastPara="1" wrap="square" lIns="0" tIns="0" rIns="0" bIns="0" anchor="b"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dirty="0"/>
          </a:p>
        </p:txBody>
      </p:sp>
      <p:sp>
        <p:nvSpPr>
          <p:cNvPr id="73" name="Google Shape;73;p6"/>
          <p:cNvSpPr txBox="1">
            <a:spLocks noGrp="1"/>
          </p:cNvSpPr>
          <p:nvPr>
            <p:ph type="body" idx="1"/>
          </p:nvPr>
        </p:nvSpPr>
        <p:spPr>
          <a:xfrm>
            <a:off x="883525" y="2078413"/>
            <a:ext cx="2879400" cy="2060100"/>
          </a:xfrm>
          <a:prstGeom prst="rect">
            <a:avLst/>
          </a:prstGeom>
        </p:spPr>
        <p:txBody>
          <a:bodyPr spcFirstLastPara="1" wrap="square" lIns="0" tIns="0" rIns="0" bIns="0" anchor="t" anchorCtr="0">
            <a:noAutofit/>
          </a:bodyPr>
          <a:lstStyle>
            <a:lvl1pPr marL="457200" lvl="0" indent="-355600" rtl="0">
              <a:spcBef>
                <a:spcPts val="0"/>
              </a:spcBef>
              <a:spcAft>
                <a:spcPts val="0"/>
              </a:spcAft>
              <a:buClr>
                <a:srgbClr val="69C2FF"/>
              </a:buClr>
              <a:buSzPts val="2000"/>
              <a:buFont typeface="Wingdings" panose="05000000000000000000" pitchFamily="2" charset="2"/>
              <a:buChar char="§"/>
              <a:defRPr sz="2000"/>
            </a:lvl1pPr>
            <a:lvl2pPr marL="914400" lvl="1" indent="-355600" rtl="0">
              <a:spcBef>
                <a:spcPts val="1000"/>
              </a:spcBef>
              <a:spcAft>
                <a:spcPts val="0"/>
              </a:spcAft>
              <a:buSzPts val="2000"/>
              <a:buChar char="✗"/>
              <a:defRPr sz="2000"/>
            </a:lvl2pPr>
            <a:lvl3pPr marL="1371600" lvl="2" indent="-355600" rtl="0">
              <a:spcBef>
                <a:spcPts val="1000"/>
              </a:spcBef>
              <a:spcAft>
                <a:spcPts val="0"/>
              </a:spcAft>
              <a:buSzPts val="2000"/>
              <a:buChar char="■"/>
              <a:defRPr sz="2000"/>
            </a:lvl3pPr>
            <a:lvl4pPr marL="1828800" lvl="3" indent="-355600" rtl="0">
              <a:spcBef>
                <a:spcPts val="1000"/>
              </a:spcBef>
              <a:spcAft>
                <a:spcPts val="0"/>
              </a:spcAft>
              <a:buSzPts val="2000"/>
              <a:buChar char="●"/>
              <a:defRPr sz="2000"/>
            </a:lvl4pPr>
            <a:lvl5pPr marL="2286000" lvl="4" indent="-355600" rtl="0">
              <a:spcBef>
                <a:spcPts val="1000"/>
              </a:spcBef>
              <a:spcAft>
                <a:spcPts val="0"/>
              </a:spcAft>
              <a:buSzPts val="2000"/>
              <a:buChar char="○"/>
              <a:defRPr sz="2000"/>
            </a:lvl5pPr>
            <a:lvl6pPr marL="2743200" lvl="5" indent="-355600" rtl="0">
              <a:spcBef>
                <a:spcPts val="1000"/>
              </a:spcBef>
              <a:spcAft>
                <a:spcPts val="0"/>
              </a:spcAft>
              <a:buSzPts val="2000"/>
              <a:buChar char="■"/>
              <a:defRPr sz="2000"/>
            </a:lvl6pPr>
            <a:lvl7pPr marL="3200400" lvl="6" indent="-355600" rtl="0">
              <a:spcBef>
                <a:spcPts val="1000"/>
              </a:spcBef>
              <a:spcAft>
                <a:spcPts val="0"/>
              </a:spcAft>
              <a:buSzPts val="2000"/>
              <a:buChar char="●"/>
              <a:defRPr sz="2000"/>
            </a:lvl7pPr>
            <a:lvl8pPr marL="3657600" lvl="7" indent="-355600" rtl="0">
              <a:spcBef>
                <a:spcPts val="1000"/>
              </a:spcBef>
              <a:spcAft>
                <a:spcPts val="0"/>
              </a:spcAft>
              <a:buSzPts val="2000"/>
              <a:buChar char="○"/>
              <a:defRPr sz="2000"/>
            </a:lvl8pPr>
            <a:lvl9pPr marL="4114800" lvl="8" indent="-355600" rtl="0">
              <a:spcBef>
                <a:spcPts val="1000"/>
              </a:spcBef>
              <a:spcAft>
                <a:spcPts val="1000"/>
              </a:spcAft>
              <a:buSzPts val="2000"/>
              <a:buChar char="■"/>
              <a:defRPr sz="2000"/>
            </a:lvl9pPr>
          </a:lstStyle>
          <a:p>
            <a:endParaRPr dirty="0"/>
          </a:p>
        </p:txBody>
      </p:sp>
      <p:sp>
        <p:nvSpPr>
          <p:cNvPr id="74" name="Google Shape;74;p6"/>
          <p:cNvSpPr txBox="1">
            <a:spLocks noGrp="1"/>
          </p:cNvSpPr>
          <p:nvPr>
            <p:ph type="sldNum" idx="12"/>
          </p:nvPr>
        </p:nvSpPr>
        <p:spPr>
          <a:xfrm>
            <a:off x="8404375" y="4693376"/>
            <a:ext cx="548700" cy="3003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75" name="Google Shape;75;p6"/>
          <p:cNvSpPr/>
          <p:nvPr/>
        </p:nvSpPr>
        <p:spPr>
          <a:xfrm rot="5400000">
            <a:off x="3614542" y="2581686"/>
            <a:ext cx="1377041" cy="66908"/>
          </a:xfrm>
          <a:custGeom>
            <a:avLst/>
            <a:gdLst/>
            <a:ahLst/>
            <a:cxnLst/>
            <a:rect l="l" t="t" r="r" b="b"/>
            <a:pathLst>
              <a:path w="652626" h="31710" extrusionOk="0">
                <a:moveTo>
                  <a:pt x="645179" y="13550"/>
                </a:moveTo>
                <a:cubicBezTo>
                  <a:pt x="432971" y="20774"/>
                  <a:pt x="220527" y="16258"/>
                  <a:pt x="8819" y="23"/>
                </a:cubicBezTo>
                <a:cubicBezTo>
                  <a:pt x="-280" y="-657"/>
                  <a:pt x="-3941" y="13989"/>
                  <a:pt x="5662" y="14712"/>
                </a:cubicBezTo>
                <a:cubicBezTo>
                  <a:pt x="218646" y="31045"/>
                  <a:pt x="432371" y="35612"/>
                  <a:pt x="645859" y="28393"/>
                </a:cubicBezTo>
                <a:cubicBezTo>
                  <a:pt x="655067" y="28043"/>
                  <a:pt x="654914" y="13178"/>
                  <a:pt x="645179" y="1355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 name="Google Shape;76;p6"/>
          <p:cNvSpPr/>
          <p:nvPr/>
        </p:nvSpPr>
        <p:spPr>
          <a:xfrm rot="5400000">
            <a:off x="4155556" y="3522879"/>
            <a:ext cx="263959" cy="31226"/>
          </a:xfrm>
          <a:custGeom>
            <a:avLst/>
            <a:gdLst/>
            <a:ahLst/>
            <a:cxnLst/>
            <a:rect l="l" t="t" r="r" b="b"/>
            <a:pathLst>
              <a:path w="125099" h="14799" extrusionOk="0">
                <a:moveTo>
                  <a:pt x="117661" y="0"/>
                </a:moveTo>
                <a:lnTo>
                  <a:pt x="6833" y="0"/>
                </a:lnTo>
                <a:cubicBezTo>
                  <a:pt x="-2463" y="0"/>
                  <a:pt x="-2288" y="14799"/>
                  <a:pt x="7446" y="14799"/>
                </a:cubicBezTo>
                <a:lnTo>
                  <a:pt x="118275" y="14799"/>
                </a:lnTo>
                <a:cubicBezTo>
                  <a:pt x="127571" y="14887"/>
                  <a:pt x="127374" y="0"/>
                  <a:pt x="11766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 name="Google Shape;77;p6"/>
          <p:cNvSpPr/>
          <p:nvPr/>
        </p:nvSpPr>
        <p:spPr>
          <a:xfrm rot="10800000">
            <a:off x="542537" y="4490175"/>
            <a:ext cx="290374" cy="231224"/>
          </a:xfrm>
          <a:custGeom>
            <a:avLst/>
            <a:gdLst/>
            <a:ahLst/>
            <a:cxnLst/>
            <a:rect l="l" t="t" r="r" b="b"/>
            <a:pathLst>
              <a:path w="137618" h="109585" extrusionOk="0">
                <a:moveTo>
                  <a:pt x="136999" y="99882"/>
                </a:moveTo>
                <a:cubicBezTo>
                  <a:pt x="113869" y="47085"/>
                  <a:pt x="65635" y="9548"/>
                  <a:pt x="8785" y="104"/>
                </a:cubicBezTo>
                <a:cubicBezTo>
                  <a:pt x="-292" y="-1365"/>
                  <a:pt x="-3910" y="13258"/>
                  <a:pt x="5627" y="14771"/>
                </a:cubicBezTo>
                <a:cubicBezTo>
                  <a:pt x="57435" y="23274"/>
                  <a:pt x="101482" y="57237"/>
                  <a:pt x="122902" y="105166"/>
                </a:cubicBezTo>
                <a:cubicBezTo>
                  <a:pt x="126738" y="113936"/>
                  <a:pt x="140705" y="108323"/>
                  <a:pt x="136999" y="9988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 name="Google Shape;78;p6"/>
          <p:cNvSpPr/>
          <p:nvPr/>
        </p:nvSpPr>
        <p:spPr>
          <a:xfrm rot="5130764">
            <a:off x="247642" y="411835"/>
            <a:ext cx="745888" cy="775329"/>
          </a:xfrm>
          <a:custGeom>
            <a:avLst/>
            <a:gdLst/>
            <a:ahLst/>
            <a:cxnLst/>
            <a:rect l="l" t="t" r="r" b="b"/>
            <a:pathLst>
              <a:path w="353675" h="367635" extrusionOk="0">
                <a:moveTo>
                  <a:pt x="349850" y="316408"/>
                </a:moveTo>
                <a:cubicBezTo>
                  <a:pt x="344216" y="307967"/>
                  <a:pt x="337265" y="300140"/>
                  <a:pt x="331061" y="292094"/>
                </a:cubicBezTo>
                <a:cubicBezTo>
                  <a:pt x="325295" y="284639"/>
                  <a:pt x="312907" y="293387"/>
                  <a:pt x="318542" y="300688"/>
                </a:cubicBezTo>
                <a:cubicBezTo>
                  <a:pt x="320142" y="302661"/>
                  <a:pt x="330951" y="317022"/>
                  <a:pt x="332574" y="318447"/>
                </a:cubicBezTo>
                <a:cubicBezTo>
                  <a:pt x="270198" y="313689"/>
                  <a:pt x="197781" y="305292"/>
                  <a:pt x="142554" y="274598"/>
                </a:cubicBezTo>
                <a:cubicBezTo>
                  <a:pt x="87348" y="239760"/>
                  <a:pt x="52202" y="175937"/>
                  <a:pt x="31747" y="115404"/>
                </a:cubicBezTo>
                <a:cubicBezTo>
                  <a:pt x="20542" y="80171"/>
                  <a:pt x="14804" y="43432"/>
                  <a:pt x="14733" y="6461"/>
                </a:cubicBezTo>
                <a:cubicBezTo>
                  <a:pt x="14733" y="-3318"/>
                  <a:pt x="-44" y="-1323"/>
                  <a:pt x="0" y="7930"/>
                </a:cubicBezTo>
                <a:cubicBezTo>
                  <a:pt x="1184" y="107971"/>
                  <a:pt x="41065" y="213209"/>
                  <a:pt x="119862" y="277470"/>
                </a:cubicBezTo>
                <a:cubicBezTo>
                  <a:pt x="177501" y="318403"/>
                  <a:pt x="263467" y="328116"/>
                  <a:pt x="332705" y="333158"/>
                </a:cubicBezTo>
                <a:cubicBezTo>
                  <a:pt x="322510" y="340196"/>
                  <a:pt x="316437" y="346182"/>
                  <a:pt x="307470" y="353702"/>
                </a:cubicBezTo>
                <a:cubicBezTo>
                  <a:pt x="300301" y="359863"/>
                  <a:pt x="307821" y="372250"/>
                  <a:pt x="315275" y="365848"/>
                </a:cubicBezTo>
                <a:lnTo>
                  <a:pt x="340028" y="344647"/>
                </a:lnTo>
                <a:cubicBezTo>
                  <a:pt x="350048" y="337171"/>
                  <a:pt x="359037" y="328927"/>
                  <a:pt x="349850" y="31640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 name="Google Shape;79;p6"/>
          <p:cNvSpPr/>
          <p:nvPr/>
        </p:nvSpPr>
        <p:spPr>
          <a:xfrm>
            <a:off x="2994774" y="300554"/>
            <a:ext cx="200902" cy="172792"/>
          </a:xfrm>
          <a:custGeom>
            <a:avLst/>
            <a:gdLst/>
            <a:ahLst/>
            <a:cxnLst/>
            <a:rect l="l" t="t" r="r" b="b"/>
            <a:pathLst>
              <a:path w="95214" h="81892" extrusionOk="0">
                <a:moveTo>
                  <a:pt x="92489" y="65480"/>
                </a:moveTo>
                <a:lnTo>
                  <a:pt x="61028" y="43753"/>
                </a:lnTo>
                <a:cubicBezTo>
                  <a:pt x="70521" y="33157"/>
                  <a:pt x="80036" y="22580"/>
                  <a:pt x="89530" y="12028"/>
                </a:cubicBezTo>
                <a:cubicBezTo>
                  <a:pt x="96107" y="4771"/>
                  <a:pt x="85145" y="-4635"/>
                  <a:pt x="78567" y="2600"/>
                </a:cubicBezTo>
                <a:lnTo>
                  <a:pt x="48991" y="35487"/>
                </a:lnTo>
                <a:lnTo>
                  <a:pt x="12684" y="10383"/>
                </a:lnTo>
                <a:cubicBezTo>
                  <a:pt x="5098" y="5144"/>
                  <a:pt x="-4856" y="16610"/>
                  <a:pt x="2687" y="21872"/>
                </a:cubicBezTo>
                <a:lnTo>
                  <a:pt x="38796" y="46844"/>
                </a:lnTo>
                <a:lnTo>
                  <a:pt x="18275" y="69865"/>
                </a:lnTo>
                <a:cubicBezTo>
                  <a:pt x="11697" y="77122"/>
                  <a:pt x="22660" y="86527"/>
                  <a:pt x="29237" y="79292"/>
                </a:cubicBezTo>
                <a:lnTo>
                  <a:pt x="50942" y="55175"/>
                </a:lnTo>
                <a:lnTo>
                  <a:pt x="82601" y="77100"/>
                </a:lnTo>
                <a:cubicBezTo>
                  <a:pt x="90078" y="82296"/>
                  <a:pt x="100119" y="70829"/>
                  <a:pt x="92489" y="6548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 name="Google Shape;80;p6"/>
          <p:cNvSpPr/>
          <p:nvPr/>
        </p:nvSpPr>
        <p:spPr>
          <a:xfrm>
            <a:off x="1495696" y="4628071"/>
            <a:ext cx="851649" cy="155161"/>
          </a:xfrm>
          <a:custGeom>
            <a:avLst/>
            <a:gdLst/>
            <a:ahLst/>
            <a:cxnLst/>
            <a:rect l="l" t="t" r="r" b="b"/>
            <a:pathLst>
              <a:path w="403625" h="73536" extrusionOk="0">
                <a:moveTo>
                  <a:pt x="402034" y="57995"/>
                </a:moveTo>
                <a:cubicBezTo>
                  <a:pt x="349920" y="-4643"/>
                  <a:pt x="347223" y="-12273"/>
                  <a:pt x="293815" y="54948"/>
                </a:cubicBezTo>
                <a:cubicBezTo>
                  <a:pt x="244682" y="-17404"/>
                  <a:pt x="251829" y="2986"/>
                  <a:pt x="191361" y="49225"/>
                </a:cubicBezTo>
                <a:cubicBezTo>
                  <a:pt x="145320" y="-15189"/>
                  <a:pt x="150911" y="-15343"/>
                  <a:pt x="96669" y="42648"/>
                </a:cubicBezTo>
                <a:cubicBezTo>
                  <a:pt x="86321" y="25893"/>
                  <a:pt x="71785" y="12113"/>
                  <a:pt x="54508" y="2657"/>
                </a:cubicBezTo>
                <a:cubicBezTo>
                  <a:pt x="43897" y="-1442"/>
                  <a:pt x="13290" y="41442"/>
                  <a:pt x="2152" y="49554"/>
                </a:cubicBezTo>
                <a:cubicBezTo>
                  <a:pt x="-4644" y="56548"/>
                  <a:pt x="6230" y="65932"/>
                  <a:pt x="12983" y="58982"/>
                </a:cubicBezTo>
                <a:lnTo>
                  <a:pt x="52009" y="18838"/>
                </a:lnTo>
                <a:cubicBezTo>
                  <a:pt x="82462" y="34426"/>
                  <a:pt x="86825" y="72531"/>
                  <a:pt x="100243" y="59552"/>
                </a:cubicBezTo>
                <a:lnTo>
                  <a:pt x="120852" y="38307"/>
                </a:lnTo>
                <a:cubicBezTo>
                  <a:pt x="130455" y="27871"/>
                  <a:pt x="145298" y="3447"/>
                  <a:pt x="155800" y="26621"/>
                </a:cubicBezTo>
                <a:cubicBezTo>
                  <a:pt x="197105" y="84085"/>
                  <a:pt x="181473" y="72663"/>
                  <a:pt x="233785" y="33330"/>
                </a:cubicBezTo>
                <a:cubicBezTo>
                  <a:pt x="249659" y="14036"/>
                  <a:pt x="257223" y="29405"/>
                  <a:pt x="267264" y="44731"/>
                </a:cubicBezTo>
                <a:lnTo>
                  <a:pt x="286843" y="71040"/>
                </a:lnTo>
                <a:cubicBezTo>
                  <a:pt x="300195" y="86058"/>
                  <a:pt x="326855" y="28594"/>
                  <a:pt x="341106" y="23990"/>
                </a:cubicBezTo>
                <a:cubicBezTo>
                  <a:pt x="357462" y="17522"/>
                  <a:pt x="377238" y="56614"/>
                  <a:pt x="389493" y="66611"/>
                </a:cubicBezTo>
                <a:cubicBezTo>
                  <a:pt x="395632" y="73671"/>
                  <a:pt x="408020" y="64945"/>
                  <a:pt x="402034" y="5799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 name="Google Shape;81;p6"/>
          <p:cNvSpPr/>
          <p:nvPr/>
        </p:nvSpPr>
        <p:spPr>
          <a:xfrm rot="10800000">
            <a:off x="545766" y="4680253"/>
            <a:ext cx="132428" cy="91243"/>
          </a:xfrm>
          <a:custGeom>
            <a:avLst/>
            <a:gdLst/>
            <a:ahLst/>
            <a:cxnLst/>
            <a:rect l="l" t="t" r="r" b="b"/>
            <a:pathLst>
              <a:path w="62762" h="43243" extrusionOk="0">
                <a:moveTo>
                  <a:pt x="60351" y="30032"/>
                </a:moveTo>
                <a:cubicBezTo>
                  <a:pt x="45705" y="17367"/>
                  <a:pt x="28955" y="7372"/>
                  <a:pt x="10845" y="500"/>
                </a:cubicBezTo>
                <a:cubicBezTo>
                  <a:pt x="2273" y="-2745"/>
                  <a:pt x="-4765" y="10739"/>
                  <a:pt x="4092" y="14093"/>
                </a:cubicBezTo>
                <a:cubicBezTo>
                  <a:pt x="20996" y="20446"/>
                  <a:pt x="36672" y="29731"/>
                  <a:pt x="50353" y="41521"/>
                </a:cubicBezTo>
                <a:cubicBezTo>
                  <a:pt x="57413" y="47594"/>
                  <a:pt x="67410" y="36127"/>
                  <a:pt x="60351" y="3003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0646333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 Half" preserve="1">
  <p:cSld name="1_Blank - Half">
    <p:bg>
      <p:bgPr>
        <a:solidFill>
          <a:schemeClr val="lt1"/>
        </a:solidFill>
        <a:effectLst/>
      </p:bgPr>
    </p:bg>
    <p:spTree>
      <p:nvGrpSpPr>
        <p:cNvPr id="1" name="Shape 166"/>
        <p:cNvGrpSpPr/>
        <p:nvPr/>
      </p:nvGrpSpPr>
      <p:grpSpPr>
        <a:xfrm>
          <a:off x="0" y="0"/>
          <a:ext cx="0" cy="0"/>
          <a:chOff x="0" y="0"/>
          <a:chExt cx="0" cy="0"/>
        </a:xfrm>
      </p:grpSpPr>
      <p:sp>
        <p:nvSpPr>
          <p:cNvPr id="167" name="Google Shape;167;p13"/>
          <p:cNvSpPr/>
          <p:nvPr/>
        </p:nvSpPr>
        <p:spPr>
          <a:xfrm rot="-1760302">
            <a:off x="4588400" y="637136"/>
            <a:ext cx="4206636" cy="4111947"/>
          </a:xfrm>
          <a:custGeom>
            <a:avLst/>
            <a:gdLst/>
            <a:ahLst/>
            <a:cxnLst/>
            <a:rect l="l" t="t" r="r" b="b"/>
            <a:pathLst>
              <a:path w="549996" h="559316" extrusionOk="0">
                <a:moveTo>
                  <a:pt x="536665" y="198722"/>
                </a:moveTo>
                <a:cubicBezTo>
                  <a:pt x="507988" y="55467"/>
                  <a:pt x="324589" y="-49573"/>
                  <a:pt x="179295" y="24291"/>
                </a:cubicBezTo>
                <a:cubicBezTo>
                  <a:pt x="17974" y="106420"/>
                  <a:pt x="-81169" y="375917"/>
                  <a:pt x="88111" y="512244"/>
                </a:cubicBezTo>
                <a:cubicBezTo>
                  <a:pt x="141168" y="554536"/>
                  <a:pt x="210888" y="558504"/>
                  <a:pt x="276092" y="557584"/>
                </a:cubicBezTo>
                <a:cubicBezTo>
                  <a:pt x="484178" y="579947"/>
                  <a:pt x="588999" y="381814"/>
                  <a:pt x="536665" y="198722"/>
                </a:cubicBezTo>
                <a:close/>
              </a:path>
            </a:pathLst>
          </a:custGeom>
          <a:solidFill>
            <a:srgbClr val="69C2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FF7C80"/>
              </a:solidFill>
              <a:latin typeface="Calibri"/>
              <a:ea typeface="Calibri"/>
              <a:cs typeface="Calibri"/>
              <a:sym typeface="Calibri"/>
            </a:endParaRPr>
          </a:p>
        </p:txBody>
      </p:sp>
      <p:sp>
        <p:nvSpPr>
          <p:cNvPr id="168" name="Google Shape;168;p13"/>
          <p:cNvSpPr txBox="1">
            <a:spLocks noGrp="1"/>
          </p:cNvSpPr>
          <p:nvPr>
            <p:ph type="sldNum" idx="12"/>
          </p:nvPr>
        </p:nvSpPr>
        <p:spPr>
          <a:xfrm>
            <a:off x="8404375" y="4693376"/>
            <a:ext cx="548700" cy="3003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grpSp>
        <p:nvGrpSpPr>
          <p:cNvPr id="169" name="Google Shape;169;p13"/>
          <p:cNvGrpSpPr/>
          <p:nvPr/>
        </p:nvGrpSpPr>
        <p:grpSpPr>
          <a:xfrm>
            <a:off x="4377287" y="431563"/>
            <a:ext cx="4360802" cy="4280374"/>
            <a:chOff x="576654" y="555403"/>
            <a:chExt cx="3865959" cy="3794658"/>
          </a:xfrm>
        </p:grpSpPr>
        <p:sp>
          <p:nvSpPr>
            <p:cNvPr id="170" name="Google Shape;170;p13"/>
            <p:cNvSpPr/>
            <p:nvPr/>
          </p:nvSpPr>
          <p:spPr>
            <a:xfrm>
              <a:off x="619289" y="555403"/>
              <a:ext cx="3823324" cy="3794658"/>
            </a:xfrm>
            <a:custGeom>
              <a:avLst/>
              <a:gdLst/>
              <a:ahLst/>
              <a:cxnLst/>
              <a:rect l="l" t="t" r="r" b="b"/>
              <a:pathLst>
                <a:path w="1812002" h="1798416" extrusionOk="0">
                  <a:moveTo>
                    <a:pt x="1803580" y="754533"/>
                  </a:moveTo>
                  <a:cubicBezTo>
                    <a:pt x="1755126" y="365965"/>
                    <a:pt x="1420404" y="43389"/>
                    <a:pt x="1031243" y="5415"/>
                  </a:cubicBezTo>
                  <a:cubicBezTo>
                    <a:pt x="982060" y="-66"/>
                    <a:pt x="932504" y="-1381"/>
                    <a:pt x="883099" y="1447"/>
                  </a:cubicBezTo>
                  <a:cubicBezTo>
                    <a:pt x="873803" y="1973"/>
                    <a:pt x="873957" y="16794"/>
                    <a:pt x="883691" y="16246"/>
                  </a:cubicBezTo>
                  <a:cubicBezTo>
                    <a:pt x="1757494" y="-18263"/>
                    <a:pt x="2121442" y="1058868"/>
                    <a:pt x="1445508" y="1590605"/>
                  </a:cubicBezTo>
                  <a:cubicBezTo>
                    <a:pt x="1154174" y="1812547"/>
                    <a:pt x="730088" y="1849314"/>
                    <a:pt x="411765" y="1663262"/>
                  </a:cubicBezTo>
                  <a:cubicBezTo>
                    <a:pt x="67769" y="1470874"/>
                    <a:pt x="-50821" y="1022824"/>
                    <a:pt x="50843" y="658548"/>
                  </a:cubicBezTo>
                  <a:cubicBezTo>
                    <a:pt x="145996" y="257328"/>
                    <a:pt x="571617" y="-46393"/>
                    <a:pt x="981233" y="77876"/>
                  </a:cubicBezTo>
                  <a:cubicBezTo>
                    <a:pt x="990003" y="80529"/>
                    <a:pt x="993533" y="65949"/>
                    <a:pt x="984391" y="63186"/>
                  </a:cubicBezTo>
                  <a:cubicBezTo>
                    <a:pt x="621232" y="-46436"/>
                    <a:pt x="223477" y="180680"/>
                    <a:pt x="83292" y="523010"/>
                  </a:cubicBezTo>
                  <a:cubicBezTo>
                    <a:pt x="-163184" y="1097697"/>
                    <a:pt x="154152" y="1768368"/>
                    <a:pt x="813533" y="1796542"/>
                  </a:cubicBezTo>
                  <a:cubicBezTo>
                    <a:pt x="1393503" y="1832827"/>
                    <a:pt x="1882662" y="1337310"/>
                    <a:pt x="1803580" y="75453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1" name="Google Shape;171;p13"/>
            <p:cNvSpPr/>
            <p:nvPr/>
          </p:nvSpPr>
          <p:spPr>
            <a:xfrm>
              <a:off x="576654" y="3067330"/>
              <a:ext cx="620488" cy="986037"/>
            </a:xfrm>
            <a:custGeom>
              <a:avLst/>
              <a:gdLst/>
              <a:ahLst/>
              <a:cxnLst/>
              <a:rect l="l" t="t" r="r" b="b"/>
              <a:pathLst>
                <a:path w="294070" h="467316" extrusionOk="0">
                  <a:moveTo>
                    <a:pt x="291610" y="454155"/>
                  </a:moveTo>
                  <a:cubicBezTo>
                    <a:pt x="153814" y="339512"/>
                    <a:pt x="54825" y="179550"/>
                    <a:pt x="14308" y="4834"/>
                  </a:cubicBezTo>
                  <a:cubicBezTo>
                    <a:pt x="12116" y="-4528"/>
                    <a:pt x="-1872" y="1084"/>
                    <a:pt x="211" y="10007"/>
                  </a:cubicBezTo>
                  <a:cubicBezTo>
                    <a:pt x="42374" y="188276"/>
                    <a:pt x="141091" y="348128"/>
                    <a:pt x="281612" y="465666"/>
                  </a:cubicBezTo>
                  <a:cubicBezTo>
                    <a:pt x="288760" y="471585"/>
                    <a:pt x="298757" y="460141"/>
                    <a:pt x="291610" y="45415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2" name="Google Shape;172;p13"/>
            <p:cNvSpPr/>
            <p:nvPr/>
          </p:nvSpPr>
          <p:spPr>
            <a:xfrm>
              <a:off x="625052" y="3542878"/>
              <a:ext cx="246686" cy="335935"/>
            </a:xfrm>
            <a:custGeom>
              <a:avLst/>
              <a:gdLst/>
              <a:ahLst/>
              <a:cxnLst/>
              <a:rect l="l" t="t" r="r" b="b"/>
              <a:pathLst>
                <a:path w="116913" h="159211" extrusionOk="0">
                  <a:moveTo>
                    <a:pt x="114759" y="145770"/>
                  </a:moveTo>
                  <a:cubicBezTo>
                    <a:pt x="73155" y="104376"/>
                    <a:pt x="38848" y="56252"/>
                    <a:pt x="13292" y="3435"/>
                  </a:cubicBezTo>
                  <a:cubicBezTo>
                    <a:pt x="9193" y="-5027"/>
                    <a:pt x="-3195" y="3808"/>
                    <a:pt x="774" y="12030"/>
                  </a:cubicBezTo>
                  <a:cubicBezTo>
                    <a:pt x="27012" y="65964"/>
                    <a:pt x="62178" y="115053"/>
                    <a:pt x="104784" y="157258"/>
                  </a:cubicBezTo>
                  <a:cubicBezTo>
                    <a:pt x="111361" y="163814"/>
                    <a:pt x="121337" y="152303"/>
                    <a:pt x="114759" y="14577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3" name="Google Shape;173;p13"/>
            <p:cNvSpPr/>
            <p:nvPr/>
          </p:nvSpPr>
          <p:spPr>
            <a:xfrm>
              <a:off x="3508732" y="703042"/>
              <a:ext cx="736985" cy="678722"/>
            </a:xfrm>
            <a:custGeom>
              <a:avLst/>
              <a:gdLst/>
              <a:ahLst/>
              <a:cxnLst/>
              <a:rect l="l" t="t" r="r" b="b"/>
              <a:pathLst>
                <a:path w="349282" h="321669" extrusionOk="0">
                  <a:moveTo>
                    <a:pt x="348469" y="309928"/>
                  </a:moveTo>
                  <a:cubicBezTo>
                    <a:pt x="278003" y="170664"/>
                    <a:pt x="156037" y="58585"/>
                    <a:pt x="11050" y="551"/>
                  </a:cubicBezTo>
                  <a:cubicBezTo>
                    <a:pt x="2543" y="-2847"/>
                    <a:pt x="-4823" y="10439"/>
                    <a:pt x="3968" y="13969"/>
                  </a:cubicBezTo>
                  <a:cubicBezTo>
                    <a:pt x="146478" y="70973"/>
                    <a:pt x="266844" y="180859"/>
                    <a:pt x="335709" y="318194"/>
                  </a:cubicBezTo>
                  <a:cubicBezTo>
                    <a:pt x="339918" y="326613"/>
                    <a:pt x="352591" y="318107"/>
                    <a:pt x="348469" y="30992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4" name="Google Shape;174;p13"/>
            <p:cNvSpPr/>
            <p:nvPr/>
          </p:nvSpPr>
          <p:spPr>
            <a:xfrm>
              <a:off x="4237875" y="1405342"/>
              <a:ext cx="51220" cy="74504"/>
            </a:xfrm>
            <a:custGeom>
              <a:avLst/>
              <a:gdLst/>
              <a:ahLst/>
              <a:cxnLst/>
              <a:rect l="l" t="t" r="r" b="b"/>
              <a:pathLst>
                <a:path w="24275" h="35310" extrusionOk="0">
                  <a:moveTo>
                    <a:pt x="23295" y="23713"/>
                  </a:moveTo>
                  <a:lnTo>
                    <a:pt x="13692" y="3323"/>
                  </a:lnTo>
                  <a:cubicBezTo>
                    <a:pt x="8452" y="-4658"/>
                    <a:pt x="-3475" y="3191"/>
                    <a:pt x="975" y="11588"/>
                  </a:cubicBezTo>
                  <a:cubicBezTo>
                    <a:pt x="4176" y="18384"/>
                    <a:pt x="7371" y="25181"/>
                    <a:pt x="10556" y="31978"/>
                  </a:cubicBezTo>
                  <a:cubicBezTo>
                    <a:pt x="15906" y="39980"/>
                    <a:pt x="27745" y="32109"/>
                    <a:pt x="23295" y="2371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75" name="Google Shape;175;p13"/>
          <p:cNvSpPr/>
          <p:nvPr/>
        </p:nvSpPr>
        <p:spPr>
          <a:xfrm rot="2700000">
            <a:off x="4969709" y="954676"/>
            <a:ext cx="200969" cy="172851"/>
          </a:xfrm>
          <a:custGeom>
            <a:avLst/>
            <a:gdLst/>
            <a:ahLst/>
            <a:cxnLst/>
            <a:rect l="l" t="t" r="r" b="b"/>
            <a:pathLst>
              <a:path w="95214" h="81892" extrusionOk="0">
                <a:moveTo>
                  <a:pt x="92489" y="65480"/>
                </a:moveTo>
                <a:lnTo>
                  <a:pt x="61028" y="43753"/>
                </a:lnTo>
                <a:cubicBezTo>
                  <a:pt x="70521" y="33157"/>
                  <a:pt x="80036" y="22580"/>
                  <a:pt x="89530" y="12028"/>
                </a:cubicBezTo>
                <a:cubicBezTo>
                  <a:pt x="96107" y="4771"/>
                  <a:pt x="85145" y="-4635"/>
                  <a:pt x="78567" y="2600"/>
                </a:cubicBezTo>
                <a:lnTo>
                  <a:pt x="48991" y="35487"/>
                </a:lnTo>
                <a:lnTo>
                  <a:pt x="12684" y="10383"/>
                </a:lnTo>
                <a:cubicBezTo>
                  <a:pt x="5098" y="5144"/>
                  <a:pt x="-4856" y="16610"/>
                  <a:pt x="2687" y="21872"/>
                </a:cubicBezTo>
                <a:lnTo>
                  <a:pt x="38796" y="46844"/>
                </a:lnTo>
                <a:lnTo>
                  <a:pt x="18275" y="69865"/>
                </a:lnTo>
                <a:cubicBezTo>
                  <a:pt x="11697" y="77122"/>
                  <a:pt x="22660" y="86527"/>
                  <a:pt x="29237" y="79292"/>
                </a:cubicBezTo>
                <a:lnTo>
                  <a:pt x="50942" y="55175"/>
                </a:lnTo>
                <a:lnTo>
                  <a:pt x="82601" y="77100"/>
                </a:lnTo>
                <a:cubicBezTo>
                  <a:pt x="90078" y="82296"/>
                  <a:pt x="100119" y="70829"/>
                  <a:pt x="92489" y="6548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6" name="Google Shape;176;p13"/>
          <p:cNvSpPr/>
          <p:nvPr/>
        </p:nvSpPr>
        <p:spPr>
          <a:xfrm rot="8434612">
            <a:off x="7810734" y="3959265"/>
            <a:ext cx="540275" cy="264310"/>
          </a:xfrm>
          <a:custGeom>
            <a:avLst/>
            <a:gdLst/>
            <a:ahLst/>
            <a:cxnLst/>
            <a:rect l="l" t="t" r="r" b="b"/>
            <a:pathLst>
              <a:path w="256043" h="125260" extrusionOk="0">
                <a:moveTo>
                  <a:pt x="122835" y="3891"/>
                </a:moveTo>
                <a:cubicBezTo>
                  <a:pt x="106677" y="35258"/>
                  <a:pt x="90541" y="66632"/>
                  <a:pt x="74404" y="98013"/>
                </a:cubicBezTo>
                <a:cubicBezTo>
                  <a:pt x="67103" y="82972"/>
                  <a:pt x="59737" y="67939"/>
                  <a:pt x="52348" y="52914"/>
                </a:cubicBezTo>
                <a:cubicBezTo>
                  <a:pt x="49783" y="47630"/>
                  <a:pt x="41583" y="45218"/>
                  <a:pt x="38602" y="51708"/>
                </a:cubicBezTo>
                <a:cubicBezTo>
                  <a:pt x="30007" y="70416"/>
                  <a:pt x="17598" y="87110"/>
                  <a:pt x="2141" y="100709"/>
                </a:cubicBezTo>
                <a:cubicBezTo>
                  <a:pt x="-4787" y="106848"/>
                  <a:pt x="6723" y="116802"/>
                  <a:pt x="13629" y="110685"/>
                </a:cubicBezTo>
                <a:cubicBezTo>
                  <a:pt x="26258" y="99453"/>
                  <a:pt x="36979" y="86235"/>
                  <a:pt x="45354" y="71550"/>
                </a:cubicBezTo>
                <a:lnTo>
                  <a:pt x="67432" y="116670"/>
                </a:lnTo>
                <a:cubicBezTo>
                  <a:pt x="70107" y="122174"/>
                  <a:pt x="77978" y="124147"/>
                  <a:pt x="81179" y="117876"/>
                </a:cubicBezTo>
                <a:lnTo>
                  <a:pt x="128580" y="25793"/>
                </a:lnTo>
                <a:cubicBezTo>
                  <a:pt x="139147" y="55900"/>
                  <a:pt x="147259" y="86822"/>
                  <a:pt x="152784" y="118249"/>
                </a:cubicBezTo>
                <a:cubicBezTo>
                  <a:pt x="153969" y="125024"/>
                  <a:pt x="163462" y="128422"/>
                  <a:pt x="166970" y="121318"/>
                </a:cubicBezTo>
                <a:cubicBezTo>
                  <a:pt x="177515" y="99979"/>
                  <a:pt x="188039" y="78638"/>
                  <a:pt x="198585" y="57299"/>
                </a:cubicBezTo>
                <a:cubicBezTo>
                  <a:pt x="214107" y="75321"/>
                  <a:pt x="228819" y="94022"/>
                  <a:pt x="242434" y="113469"/>
                </a:cubicBezTo>
                <a:cubicBezTo>
                  <a:pt x="247959" y="121297"/>
                  <a:pt x="260259" y="113711"/>
                  <a:pt x="254580" y="105686"/>
                </a:cubicBezTo>
                <a:cubicBezTo>
                  <a:pt x="238509" y="82896"/>
                  <a:pt x="221145" y="61039"/>
                  <a:pt x="202575" y="40220"/>
                </a:cubicBezTo>
                <a:cubicBezTo>
                  <a:pt x="199023" y="36229"/>
                  <a:pt x="192512" y="35089"/>
                  <a:pt x="189705" y="40746"/>
                </a:cubicBezTo>
                <a:lnTo>
                  <a:pt x="163001" y="94899"/>
                </a:lnTo>
                <a:cubicBezTo>
                  <a:pt x="156468" y="64295"/>
                  <a:pt x="147566" y="34241"/>
                  <a:pt x="136407" y="5009"/>
                </a:cubicBezTo>
                <a:cubicBezTo>
                  <a:pt x="134324" y="-823"/>
                  <a:pt x="125861" y="-2029"/>
                  <a:pt x="122835" y="389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9189197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ubtitle" preserve="1">
  <p:cSld name="1_Subtitle">
    <p:spTree>
      <p:nvGrpSpPr>
        <p:cNvPr id="1" name="Shape 22"/>
        <p:cNvGrpSpPr/>
        <p:nvPr/>
      </p:nvGrpSpPr>
      <p:grpSpPr>
        <a:xfrm>
          <a:off x="0" y="0"/>
          <a:ext cx="0" cy="0"/>
          <a:chOff x="0" y="0"/>
          <a:chExt cx="0" cy="0"/>
        </a:xfrm>
      </p:grpSpPr>
      <p:sp>
        <p:nvSpPr>
          <p:cNvPr id="23" name="Google Shape;23;p3"/>
          <p:cNvSpPr/>
          <p:nvPr/>
        </p:nvSpPr>
        <p:spPr>
          <a:xfrm rot="-898861">
            <a:off x="739797" y="433628"/>
            <a:ext cx="1461825" cy="1605908"/>
          </a:xfrm>
          <a:custGeom>
            <a:avLst/>
            <a:gdLst/>
            <a:ahLst/>
            <a:cxnLst/>
            <a:rect l="l" t="t" r="r" b="b"/>
            <a:pathLst>
              <a:path w="462239" h="507799" extrusionOk="0">
                <a:moveTo>
                  <a:pt x="459973" y="179541"/>
                </a:moveTo>
                <a:cubicBezTo>
                  <a:pt x="458636" y="122779"/>
                  <a:pt x="461727" y="55887"/>
                  <a:pt x="399242" y="30652"/>
                </a:cubicBezTo>
                <a:cubicBezTo>
                  <a:pt x="293347" y="-13921"/>
                  <a:pt x="170306" y="-1205"/>
                  <a:pt x="59171" y="14844"/>
                </a:cubicBezTo>
                <a:cubicBezTo>
                  <a:pt x="33585" y="19514"/>
                  <a:pt x="9512" y="39816"/>
                  <a:pt x="8569" y="67090"/>
                </a:cubicBezTo>
                <a:cubicBezTo>
                  <a:pt x="-7195" y="174126"/>
                  <a:pt x="2605" y="285590"/>
                  <a:pt x="7933" y="393766"/>
                </a:cubicBezTo>
                <a:cubicBezTo>
                  <a:pt x="10235" y="423781"/>
                  <a:pt x="16703" y="454453"/>
                  <a:pt x="42377" y="473550"/>
                </a:cubicBezTo>
                <a:cubicBezTo>
                  <a:pt x="111527" y="513693"/>
                  <a:pt x="199071" y="505691"/>
                  <a:pt x="276684" y="507664"/>
                </a:cubicBezTo>
                <a:cubicBezTo>
                  <a:pt x="477513" y="513540"/>
                  <a:pt x="465279" y="327137"/>
                  <a:pt x="459973" y="179541"/>
                </a:cubicBezTo>
                <a:close/>
              </a:path>
            </a:pathLst>
          </a:custGeom>
          <a:solidFill>
            <a:srgbClr val="FF7C8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 name="Google Shape;24;p3"/>
          <p:cNvSpPr txBox="1">
            <a:spLocks noGrp="1"/>
          </p:cNvSpPr>
          <p:nvPr>
            <p:ph type="ctrTitle"/>
          </p:nvPr>
        </p:nvSpPr>
        <p:spPr>
          <a:xfrm>
            <a:off x="1773500" y="1980025"/>
            <a:ext cx="5597100" cy="671100"/>
          </a:xfrm>
          <a:prstGeom prst="rect">
            <a:avLst/>
          </a:prstGeom>
        </p:spPr>
        <p:txBody>
          <a:bodyPr spcFirstLastPara="1" wrap="square" lIns="0" tIns="0" rIns="0" bIns="0"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25" name="Google Shape;25;p3"/>
          <p:cNvSpPr txBox="1">
            <a:spLocks noGrp="1"/>
          </p:cNvSpPr>
          <p:nvPr>
            <p:ph type="subTitle" idx="1"/>
          </p:nvPr>
        </p:nvSpPr>
        <p:spPr>
          <a:xfrm>
            <a:off x="1773500" y="2664426"/>
            <a:ext cx="5597100" cy="3864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2"/>
              </a:buClr>
              <a:buSzPts val="2200"/>
              <a:buNone/>
              <a:defRPr>
                <a:solidFill>
                  <a:srgbClr val="FF7C80"/>
                </a:solidFill>
              </a:defRPr>
            </a:lvl1pPr>
            <a:lvl2pPr lvl="1" algn="ctr" rtl="0">
              <a:spcBef>
                <a:spcPts val="1000"/>
              </a:spcBef>
              <a:spcAft>
                <a:spcPts val="0"/>
              </a:spcAft>
              <a:buClr>
                <a:schemeClr val="accent2"/>
              </a:buClr>
              <a:buSzPts val="3000"/>
              <a:buNone/>
              <a:defRPr sz="3000">
                <a:solidFill>
                  <a:schemeClr val="accent2"/>
                </a:solidFill>
              </a:defRPr>
            </a:lvl2pPr>
            <a:lvl3pPr lvl="2" algn="ctr" rtl="0">
              <a:spcBef>
                <a:spcPts val="1000"/>
              </a:spcBef>
              <a:spcAft>
                <a:spcPts val="0"/>
              </a:spcAft>
              <a:buClr>
                <a:schemeClr val="accent2"/>
              </a:buClr>
              <a:buSzPts val="3000"/>
              <a:buNone/>
              <a:defRPr sz="3000">
                <a:solidFill>
                  <a:schemeClr val="accent2"/>
                </a:solidFill>
              </a:defRPr>
            </a:lvl3pPr>
            <a:lvl4pPr lvl="3" algn="ctr" rtl="0">
              <a:spcBef>
                <a:spcPts val="1000"/>
              </a:spcBef>
              <a:spcAft>
                <a:spcPts val="0"/>
              </a:spcAft>
              <a:buClr>
                <a:schemeClr val="accent2"/>
              </a:buClr>
              <a:buSzPts val="3000"/>
              <a:buNone/>
              <a:defRPr sz="3000">
                <a:solidFill>
                  <a:schemeClr val="accent2"/>
                </a:solidFill>
              </a:defRPr>
            </a:lvl4pPr>
            <a:lvl5pPr lvl="4" algn="ctr" rtl="0">
              <a:spcBef>
                <a:spcPts val="1000"/>
              </a:spcBef>
              <a:spcAft>
                <a:spcPts val="0"/>
              </a:spcAft>
              <a:buClr>
                <a:schemeClr val="accent2"/>
              </a:buClr>
              <a:buSzPts val="3000"/>
              <a:buNone/>
              <a:defRPr sz="3000">
                <a:solidFill>
                  <a:schemeClr val="accent2"/>
                </a:solidFill>
              </a:defRPr>
            </a:lvl5pPr>
            <a:lvl6pPr lvl="5" algn="ctr" rtl="0">
              <a:spcBef>
                <a:spcPts val="1000"/>
              </a:spcBef>
              <a:spcAft>
                <a:spcPts val="0"/>
              </a:spcAft>
              <a:buClr>
                <a:schemeClr val="accent2"/>
              </a:buClr>
              <a:buSzPts val="3000"/>
              <a:buNone/>
              <a:defRPr sz="3000">
                <a:solidFill>
                  <a:schemeClr val="accent2"/>
                </a:solidFill>
              </a:defRPr>
            </a:lvl6pPr>
            <a:lvl7pPr lvl="6" algn="ctr" rtl="0">
              <a:spcBef>
                <a:spcPts val="1000"/>
              </a:spcBef>
              <a:spcAft>
                <a:spcPts val="0"/>
              </a:spcAft>
              <a:buClr>
                <a:schemeClr val="accent2"/>
              </a:buClr>
              <a:buSzPts val="3000"/>
              <a:buNone/>
              <a:defRPr sz="3000">
                <a:solidFill>
                  <a:schemeClr val="accent2"/>
                </a:solidFill>
              </a:defRPr>
            </a:lvl7pPr>
            <a:lvl8pPr lvl="7" algn="ctr" rtl="0">
              <a:spcBef>
                <a:spcPts val="1000"/>
              </a:spcBef>
              <a:spcAft>
                <a:spcPts val="0"/>
              </a:spcAft>
              <a:buClr>
                <a:schemeClr val="accent2"/>
              </a:buClr>
              <a:buSzPts val="3000"/>
              <a:buNone/>
              <a:defRPr sz="3000">
                <a:solidFill>
                  <a:schemeClr val="accent2"/>
                </a:solidFill>
              </a:defRPr>
            </a:lvl8pPr>
            <a:lvl9pPr lvl="8" algn="ctr" rtl="0">
              <a:spcBef>
                <a:spcPts val="1000"/>
              </a:spcBef>
              <a:spcAft>
                <a:spcPts val="1000"/>
              </a:spcAft>
              <a:buClr>
                <a:schemeClr val="accent2"/>
              </a:buClr>
              <a:buSzPts val="3000"/>
              <a:buNone/>
              <a:defRPr sz="3000">
                <a:solidFill>
                  <a:schemeClr val="accent2"/>
                </a:solidFill>
              </a:defRPr>
            </a:lvl9pPr>
          </a:lstStyle>
          <a:p>
            <a:endParaRPr dirty="0"/>
          </a:p>
        </p:txBody>
      </p:sp>
      <p:sp>
        <p:nvSpPr>
          <p:cNvPr id="26" name="Google Shape;26;p3"/>
          <p:cNvSpPr/>
          <p:nvPr/>
        </p:nvSpPr>
        <p:spPr>
          <a:xfrm>
            <a:off x="794256" y="560052"/>
            <a:ext cx="7399177" cy="3910731"/>
          </a:xfrm>
          <a:custGeom>
            <a:avLst/>
            <a:gdLst/>
            <a:ahLst/>
            <a:cxnLst/>
            <a:rect l="l" t="t" r="r" b="b"/>
            <a:pathLst>
              <a:path w="3506719" h="1853427" extrusionOk="0">
                <a:moveTo>
                  <a:pt x="3499305" y="1166353"/>
                </a:moveTo>
                <a:cubicBezTo>
                  <a:pt x="3487751" y="941889"/>
                  <a:pt x="3482379" y="741016"/>
                  <a:pt x="3468150" y="516750"/>
                </a:cubicBezTo>
                <a:cubicBezTo>
                  <a:pt x="3459578" y="392635"/>
                  <a:pt x="3434540" y="262425"/>
                  <a:pt x="3343926" y="170342"/>
                </a:cubicBezTo>
                <a:cubicBezTo>
                  <a:pt x="3249760" y="74400"/>
                  <a:pt x="3105299" y="78500"/>
                  <a:pt x="2981184" y="57847"/>
                </a:cubicBezTo>
                <a:cubicBezTo>
                  <a:pt x="2181223" y="-47983"/>
                  <a:pt x="1370738" y="7114"/>
                  <a:pt x="571983" y="97465"/>
                </a:cubicBezTo>
                <a:cubicBezTo>
                  <a:pt x="583142" y="79706"/>
                  <a:pt x="597415" y="64118"/>
                  <a:pt x="614122" y="51423"/>
                </a:cubicBezTo>
                <a:cubicBezTo>
                  <a:pt x="621729" y="45657"/>
                  <a:pt x="614122" y="33314"/>
                  <a:pt x="606317" y="39277"/>
                </a:cubicBezTo>
                <a:cubicBezTo>
                  <a:pt x="584019" y="56115"/>
                  <a:pt x="565669" y="77601"/>
                  <a:pt x="552470" y="102223"/>
                </a:cubicBezTo>
                <a:cubicBezTo>
                  <a:pt x="551023" y="104503"/>
                  <a:pt x="551176" y="107419"/>
                  <a:pt x="552843" y="109545"/>
                </a:cubicBezTo>
                <a:cubicBezTo>
                  <a:pt x="552996" y="111124"/>
                  <a:pt x="553654" y="112615"/>
                  <a:pt x="554728" y="113799"/>
                </a:cubicBezTo>
                <a:cubicBezTo>
                  <a:pt x="574416" y="135921"/>
                  <a:pt x="597985" y="154271"/>
                  <a:pt x="624273" y="167908"/>
                </a:cubicBezTo>
                <a:cubicBezTo>
                  <a:pt x="632429" y="172162"/>
                  <a:pt x="639401" y="158700"/>
                  <a:pt x="631025" y="154315"/>
                </a:cubicBezTo>
                <a:cubicBezTo>
                  <a:pt x="609956" y="143265"/>
                  <a:pt x="590728" y="129014"/>
                  <a:pt x="574021" y="112067"/>
                </a:cubicBezTo>
                <a:cubicBezTo>
                  <a:pt x="1426426" y="15774"/>
                  <a:pt x="2294047" y="-40901"/>
                  <a:pt x="3145004" y="97048"/>
                </a:cubicBezTo>
                <a:cubicBezTo>
                  <a:pt x="3209331" y="107550"/>
                  <a:pt x="3269536" y="123884"/>
                  <a:pt x="3319414" y="167886"/>
                </a:cubicBezTo>
                <a:cubicBezTo>
                  <a:pt x="3474552" y="310265"/>
                  <a:pt x="3450632" y="540604"/>
                  <a:pt x="3463897" y="732531"/>
                </a:cubicBezTo>
                <a:cubicBezTo>
                  <a:pt x="3470474" y="878856"/>
                  <a:pt x="3477052" y="1001085"/>
                  <a:pt x="3483783" y="1147410"/>
                </a:cubicBezTo>
                <a:cubicBezTo>
                  <a:pt x="3501191" y="1385138"/>
                  <a:pt x="3525965" y="1744218"/>
                  <a:pt x="3230532" y="1813916"/>
                </a:cubicBezTo>
                <a:cubicBezTo>
                  <a:pt x="3161470" y="1826939"/>
                  <a:pt x="3088899" y="1823212"/>
                  <a:pt x="3018938" y="1824396"/>
                </a:cubicBezTo>
                <a:cubicBezTo>
                  <a:pt x="2066294" y="1838384"/>
                  <a:pt x="1110998" y="1858664"/>
                  <a:pt x="159779" y="1795412"/>
                </a:cubicBezTo>
                <a:cubicBezTo>
                  <a:pt x="96198" y="1786642"/>
                  <a:pt x="52897" y="1750883"/>
                  <a:pt x="37988" y="1686381"/>
                </a:cubicBezTo>
                <a:cubicBezTo>
                  <a:pt x="23014" y="1627185"/>
                  <a:pt x="28429" y="1563604"/>
                  <a:pt x="29218" y="1503201"/>
                </a:cubicBezTo>
                <a:cubicBezTo>
                  <a:pt x="32288" y="1285666"/>
                  <a:pt x="37769" y="1068196"/>
                  <a:pt x="45640" y="850771"/>
                </a:cubicBezTo>
                <a:cubicBezTo>
                  <a:pt x="67279" y="849039"/>
                  <a:pt x="84052" y="831170"/>
                  <a:pt x="84403" y="809465"/>
                </a:cubicBezTo>
                <a:cubicBezTo>
                  <a:pt x="84775" y="785085"/>
                  <a:pt x="61119" y="766449"/>
                  <a:pt x="37528" y="771382"/>
                </a:cubicBezTo>
                <a:cubicBezTo>
                  <a:pt x="-10202" y="773070"/>
                  <a:pt x="-12460" y="837024"/>
                  <a:pt x="31082" y="849280"/>
                </a:cubicBezTo>
                <a:cubicBezTo>
                  <a:pt x="22860" y="1075914"/>
                  <a:pt x="17248" y="1302614"/>
                  <a:pt x="14222" y="1529401"/>
                </a:cubicBezTo>
                <a:cubicBezTo>
                  <a:pt x="6724" y="1697563"/>
                  <a:pt x="25184" y="1816372"/>
                  <a:pt x="222900" y="1815955"/>
                </a:cubicBezTo>
                <a:cubicBezTo>
                  <a:pt x="1165853" y="1869451"/>
                  <a:pt x="2110823" y="1854630"/>
                  <a:pt x="3054653" y="1838559"/>
                </a:cubicBezTo>
                <a:cubicBezTo>
                  <a:pt x="3124352" y="1837376"/>
                  <a:pt x="3196834" y="1840752"/>
                  <a:pt x="3264427" y="1820822"/>
                </a:cubicBezTo>
                <a:cubicBezTo>
                  <a:pt x="3445173" y="1765222"/>
                  <a:pt x="3508426" y="1558539"/>
                  <a:pt x="3506606" y="1387089"/>
                </a:cubicBezTo>
                <a:cubicBezTo>
                  <a:pt x="3507527" y="1313642"/>
                  <a:pt x="3502637" y="1239910"/>
                  <a:pt x="3499305" y="1166353"/>
                </a:cubicBezTo>
                <a:close/>
                <a:moveTo>
                  <a:pt x="14683" y="811175"/>
                </a:moveTo>
                <a:cubicBezTo>
                  <a:pt x="12863" y="794424"/>
                  <a:pt x="28933" y="781270"/>
                  <a:pt x="44807" y="788066"/>
                </a:cubicBezTo>
                <a:cubicBezTo>
                  <a:pt x="47241" y="789162"/>
                  <a:pt x="50112" y="788768"/>
                  <a:pt x="52152" y="787036"/>
                </a:cubicBezTo>
                <a:cubicBezTo>
                  <a:pt x="78987" y="795301"/>
                  <a:pt x="73002" y="833713"/>
                  <a:pt x="45815" y="836191"/>
                </a:cubicBezTo>
                <a:cubicBezTo>
                  <a:pt x="30424" y="837594"/>
                  <a:pt x="16656" y="826588"/>
                  <a:pt x="14683" y="81124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 name="Google Shape;27;p3"/>
          <p:cNvSpPr/>
          <p:nvPr/>
        </p:nvSpPr>
        <p:spPr>
          <a:xfrm rot="4673461">
            <a:off x="7546626" y="3625444"/>
            <a:ext cx="814039" cy="1022204"/>
          </a:xfrm>
          <a:custGeom>
            <a:avLst/>
            <a:gdLst/>
            <a:ahLst/>
            <a:cxnLst/>
            <a:rect l="l" t="t" r="r" b="b"/>
            <a:pathLst>
              <a:path w="385904" h="484587" extrusionOk="0">
                <a:moveTo>
                  <a:pt x="316148" y="219239"/>
                </a:moveTo>
                <a:cubicBezTo>
                  <a:pt x="261491" y="116194"/>
                  <a:pt x="157744" y="32311"/>
                  <a:pt x="38101" y="26786"/>
                </a:cubicBezTo>
                <a:cubicBezTo>
                  <a:pt x="47463" y="22510"/>
                  <a:pt x="56935" y="18432"/>
                  <a:pt x="66471" y="14530"/>
                </a:cubicBezTo>
                <a:cubicBezTo>
                  <a:pt x="75241" y="10978"/>
                  <a:pt x="71273" y="-3010"/>
                  <a:pt x="62086" y="586"/>
                </a:cubicBezTo>
                <a:cubicBezTo>
                  <a:pt x="42552" y="8566"/>
                  <a:pt x="23390" y="17336"/>
                  <a:pt x="4578" y="26895"/>
                </a:cubicBezTo>
                <a:cubicBezTo>
                  <a:pt x="-2854" y="30645"/>
                  <a:pt x="-508" y="42440"/>
                  <a:pt x="6398" y="41585"/>
                </a:cubicBezTo>
                <a:cubicBezTo>
                  <a:pt x="7473" y="41870"/>
                  <a:pt x="8591" y="41957"/>
                  <a:pt x="9709" y="41826"/>
                </a:cubicBezTo>
                <a:cubicBezTo>
                  <a:pt x="22162" y="48710"/>
                  <a:pt x="33190" y="57875"/>
                  <a:pt x="42267" y="68837"/>
                </a:cubicBezTo>
                <a:cubicBezTo>
                  <a:pt x="48231" y="76094"/>
                  <a:pt x="60618" y="67368"/>
                  <a:pt x="54786" y="60265"/>
                </a:cubicBezTo>
                <a:cubicBezTo>
                  <a:pt x="49217" y="53468"/>
                  <a:pt x="42990" y="47241"/>
                  <a:pt x="36216" y="41650"/>
                </a:cubicBezTo>
                <a:cubicBezTo>
                  <a:pt x="257544" y="58730"/>
                  <a:pt x="357411" y="281133"/>
                  <a:pt x="371135" y="478147"/>
                </a:cubicBezTo>
                <a:cubicBezTo>
                  <a:pt x="372034" y="487859"/>
                  <a:pt x="386723" y="485952"/>
                  <a:pt x="385869" y="476678"/>
                </a:cubicBezTo>
                <a:cubicBezTo>
                  <a:pt x="377756" y="387730"/>
                  <a:pt x="358704" y="298409"/>
                  <a:pt x="316148" y="2192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 name="Google Shape;28;p3"/>
          <p:cNvSpPr/>
          <p:nvPr/>
        </p:nvSpPr>
        <p:spPr>
          <a:xfrm rot="4673461">
            <a:off x="7996900" y="4294821"/>
            <a:ext cx="185670" cy="335731"/>
          </a:xfrm>
          <a:custGeom>
            <a:avLst/>
            <a:gdLst/>
            <a:ahLst/>
            <a:cxnLst/>
            <a:rect l="l" t="t" r="r" b="b"/>
            <a:pathLst>
              <a:path w="88019" h="159157" extrusionOk="0">
                <a:moveTo>
                  <a:pt x="87774" y="149186"/>
                </a:moveTo>
                <a:cubicBezTo>
                  <a:pt x="74290" y="95537"/>
                  <a:pt x="49098" y="45526"/>
                  <a:pt x="14041" y="2730"/>
                </a:cubicBezTo>
                <a:cubicBezTo>
                  <a:pt x="8078" y="-4527"/>
                  <a:pt x="-4309" y="4199"/>
                  <a:pt x="1522" y="11302"/>
                </a:cubicBezTo>
                <a:cubicBezTo>
                  <a:pt x="35835" y="53069"/>
                  <a:pt x="60478" y="101916"/>
                  <a:pt x="73676" y="154338"/>
                </a:cubicBezTo>
                <a:cubicBezTo>
                  <a:pt x="76044" y="163678"/>
                  <a:pt x="90032" y="158065"/>
                  <a:pt x="87774" y="14918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 name="Google Shape;29;p3"/>
          <p:cNvSpPr/>
          <p:nvPr/>
        </p:nvSpPr>
        <p:spPr>
          <a:xfrm rot="-5167633">
            <a:off x="338201" y="3492220"/>
            <a:ext cx="831049" cy="96136"/>
          </a:xfrm>
          <a:custGeom>
            <a:avLst/>
            <a:gdLst/>
            <a:ahLst/>
            <a:cxnLst/>
            <a:rect l="l" t="t" r="r" b="b"/>
            <a:pathLst>
              <a:path w="393896" h="45566" extrusionOk="0">
                <a:moveTo>
                  <a:pt x="386461" y="1"/>
                </a:moveTo>
                <a:cubicBezTo>
                  <a:pt x="259364" y="2172"/>
                  <a:pt x="132531" y="12432"/>
                  <a:pt x="6750" y="30696"/>
                </a:cubicBezTo>
                <a:cubicBezTo>
                  <a:pt x="-2393" y="32011"/>
                  <a:pt x="-2305" y="46876"/>
                  <a:pt x="7364" y="45473"/>
                </a:cubicBezTo>
                <a:cubicBezTo>
                  <a:pt x="133145" y="27210"/>
                  <a:pt x="259978" y="16949"/>
                  <a:pt x="387053" y="14778"/>
                </a:cubicBezTo>
                <a:cubicBezTo>
                  <a:pt x="396349" y="14647"/>
                  <a:pt x="396196" y="-152"/>
                  <a:pt x="386461" y="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 name="Google Shape;30;p3"/>
          <p:cNvSpPr/>
          <p:nvPr/>
        </p:nvSpPr>
        <p:spPr>
          <a:xfrm rot="-5167633">
            <a:off x="614037" y="2873277"/>
            <a:ext cx="278340" cy="43095"/>
          </a:xfrm>
          <a:custGeom>
            <a:avLst/>
            <a:gdLst/>
            <a:ahLst/>
            <a:cxnLst/>
            <a:rect l="l" t="t" r="r" b="b"/>
            <a:pathLst>
              <a:path w="131926" h="20426" extrusionOk="0">
                <a:moveTo>
                  <a:pt x="124504" y="198"/>
                </a:moveTo>
                <a:cubicBezTo>
                  <a:pt x="85193" y="-635"/>
                  <a:pt x="45860" y="1163"/>
                  <a:pt x="6791" y="5570"/>
                </a:cubicBezTo>
                <a:cubicBezTo>
                  <a:pt x="-2417" y="6622"/>
                  <a:pt x="-2308" y="21465"/>
                  <a:pt x="7405" y="20369"/>
                </a:cubicBezTo>
                <a:cubicBezTo>
                  <a:pt x="46474" y="15962"/>
                  <a:pt x="85807" y="14164"/>
                  <a:pt x="125118" y="14997"/>
                </a:cubicBezTo>
                <a:cubicBezTo>
                  <a:pt x="134392" y="15194"/>
                  <a:pt x="134195" y="417"/>
                  <a:pt x="124504" y="1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 name="Google Shape;31;p3"/>
          <p:cNvSpPr/>
          <p:nvPr/>
        </p:nvSpPr>
        <p:spPr>
          <a:xfrm>
            <a:off x="5262249" y="462245"/>
            <a:ext cx="681049" cy="214332"/>
          </a:xfrm>
          <a:custGeom>
            <a:avLst/>
            <a:gdLst/>
            <a:ahLst/>
            <a:cxnLst/>
            <a:rect l="l" t="t" r="r" b="b"/>
            <a:pathLst>
              <a:path w="322772" h="101579" extrusionOk="0">
                <a:moveTo>
                  <a:pt x="308867" y="12831"/>
                </a:moveTo>
                <a:cubicBezTo>
                  <a:pt x="298146" y="35457"/>
                  <a:pt x="274994" y="116227"/>
                  <a:pt x="241691" y="74877"/>
                </a:cubicBezTo>
                <a:cubicBezTo>
                  <a:pt x="226606" y="51615"/>
                  <a:pt x="229566" y="5595"/>
                  <a:pt x="194224" y="334"/>
                </a:cubicBezTo>
                <a:cubicBezTo>
                  <a:pt x="178877" y="-1990"/>
                  <a:pt x="165349" y="8161"/>
                  <a:pt x="157325" y="20460"/>
                </a:cubicBezTo>
                <a:cubicBezTo>
                  <a:pt x="146363" y="37211"/>
                  <a:pt x="147130" y="60538"/>
                  <a:pt x="133361" y="75425"/>
                </a:cubicBezTo>
                <a:cubicBezTo>
                  <a:pt x="125907" y="83493"/>
                  <a:pt x="113761" y="87221"/>
                  <a:pt x="105692" y="77925"/>
                </a:cubicBezTo>
                <a:cubicBezTo>
                  <a:pt x="91836" y="58697"/>
                  <a:pt x="101308" y="30480"/>
                  <a:pt x="85040" y="12019"/>
                </a:cubicBezTo>
                <a:cubicBezTo>
                  <a:pt x="56538" y="-22380"/>
                  <a:pt x="11110" y="29318"/>
                  <a:pt x="630" y="55386"/>
                </a:cubicBezTo>
                <a:cubicBezTo>
                  <a:pt x="-3009" y="64441"/>
                  <a:pt x="10145" y="70339"/>
                  <a:pt x="13785" y="61415"/>
                </a:cubicBezTo>
                <a:cubicBezTo>
                  <a:pt x="27992" y="24319"/>
                  <a:pt x="78221" y="-12668"/>
                  <a:pt x="82496" y="51571"/>
                </a:cubicBezTo>
                <a:cubicBezTo>
                  <a:pt x="84097" y="65734"/>
                  <a:pt x="86640" y="82003"/>
                  <a:pt x="98129" y="91803"/>
                </a:cubicBezTo>
                <a:cubicBezTo>
                  <a:pt x="110954" y="102765"/>
                  <a:pt x="128560" y="98863"/>
                  <a:pt x="140355" y="88558"/>
                </a:cubicBezTo>
                <a:cubicBezTo>
                  <a:pt x="155703" y="75184"/>
                  <a:pt x="157632" y="55079"/>
                  <a:pt x="164867" y="37255"/>
                </a:cubicBezTo>
                <a:cubicBezTo>
                  <a:pt x="172102" y="19430"/>
                  <a:pt x="191308" y="5464"/>
                  <a:pt x="205690" y="25086"/>
                </a:cubicBezTo>
                <a:cubicBezTo>
                  <a:pt x="222397" y="47844"/>
                  <a:pt x="217508" y="92066"/>
                  <a:pt x="250965" y="100880"/>
                </a:cubicBezTo>
                <a:cubicBezTo>
                  <a:pt x="294375" y="108729"/>
                  <a:pt x="307464" y="48633"/>
                  <a:pt x="322022" y="18904"/>
                </a:cubicBezTo>
                <a:cubicBezTo>
                  <a:pt x="326034" y="9915"/>
                  <a:pt x="312836" y="4039"/>
                  <a:pt x="308867" y="1283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32;p3"/>
          <p:cNvSpPr/>
          <p:nvPr/>
        </p:nvSpPr>
        <p:spPr>
          <a:xfrm>
            <a:off x="2829661" y="4511611"/>
            <a:ext cx="1377041" cy="66908"/>
          </a:xfrm>
          <a:custGeom>
            <a:avLst/>
            <a:gdLst/>
            <a:ahLst/>
            <a:cxnLst/>
            <a:rect l="l" t="t" r="r" b="b"/>
            <a:pathLst>
              <a:path w="652626" h="31710" extrusionOk="0">
                <a:moveTo>
                  <a:pt x="645179" y="13550"/>
                </a:moveTo>
                <a:cubicBezTo>
                  <a:pt x="432971" y="20774"/>
                  <a:pt x="220527" y="16258"/>
                  <a:pt x="8819" y="23"/>
                </a:cubicBezTo>
                <a:cubicBezTo>
                  <a:pt x="-280" y="-657"/>
                  <a:pt x="-3941" y="13989"/>
                  <a:pt x="5662" y="14712"/>
                </a:cubicBezTo>
                <a:cubicBezTo>
                  <a:pt x="218646" y="31045"/>
                  <a:pt x="432371" y="35612"/>
                  <a:pt x="645859" y="28393"/>
                </a:cubicBezTo>
                <a:cubicBezTo>
                  <a:pt x="655067" y="28043"/>
                  <a:pt x="654914" y="13178"/>
                  <a:pt x="645179" y="1355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33;p3"/>
          <p:cNvSpPr/>
          <p:nvPr/>
        </p:nvSpPr>
        <p:spPr>
          <a:xfrm>
            <a:off x="4309554" y="4544979"/>
            <a:ext cx="263959" cy="31226"/>
          </a:xfrm>
          <a:custGeom>
            <a:avLst/>
            <a:gdLst/>
            <a:ahLst/>
            <a:cxnLst/>
            <a:rect l="l" t="t" r="r" b="b"/>
            <a:pathLst>
              <a:path w="125099" h="14799" extrusionOk="0">
                <a:moveTo>
                  <a:pt x="117661" y="0"/>
                </a:moveTo>
                <a:lnTo>
                  <a:pt x="6833" y="0"/>
                </a:lnTo>
                <a:cubicBezTo>
                  <a:pt x="-2463" y="0"/>
                  <a:pt x="-2288" y="14799"/>
                  <a:pt x="7446" y="14799"/>
                </a:cubicBezTo>
                <a:lnTo>
                  <a:pt x="118275" y="14799"/>
                </a:lnTo>
                <a:cubicBezTo>
                  <a:pt x="127571" y="14887"/>
                  <a:pt x="127374" y="0"/>
                  <a:pt x="11766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34;p3"/>
          <p:cNvSpPr/>
          <p:nvPr/>
        </p:nvSpPr>
        <p:spPr>
          <a:xfrm>
            <a:off x="7710737" y="667122"/>
            <a:ext cx="290374" cy="231224"/>
          </a:xfrm>
          <a:custGeom>
            <a:avLst/>
            <a:gdLst/>
            <a:ahLst/>
            <a:cxnLst/>
            <a:rect l="l" t="t" r="r" b="b"/>
            <a:pathLst>
              <a:path w="137618" h="109585" extrusionOk="0">
                <a:moveTo>
                  <a:pt x="136999" y="99882"/>
                </a:moveTo>
                <a:cubicBezTo>
                  <a:pt x="113869" y="47085"/>
                  <a:pt x="65635" y="9548"/>
                  <a:pt x="8785" y="104"/>
                </a:cubicBezTo>
                <a:cubicBezTo>
                  <a:pt x="-292" y="-1365"/>
                  <a:pt x="-3910" y="13258"/>
                  <a:pt x="5627" y="14771"/>
                </a:cubicBezTo>
                <a:cubicBezTo>
                  <a:pt x="57435" y="23274"/>
                  <a:pt x="101482" y="57237"/>
                  <a:pt x="122902" y="105166"/>
                </a:cubicBezTo>
                <a:cubicBezTo>
                  <a:pt x="126738" y="113936"/>
                  <a:pt x="140705" y="108323"/>
                  <a:pt x="136999" y="9988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35;p3"/>
          <p:cNvSpPr/>
          <p:nvPr/>
        </p:nvSpPr>
        <p:spPr>
          <a:xfrm>
            <a:off x="7865454" y="617025"/>
            <a:ext cx="132428" cy="91243"/>
          </a:xfrm>
          <a:custGeom>
            <a:avLst/>
            <a:gdLst/>
            <a:ahLst/>
            <a:cxnLst/>
            <a:rect l="l" t="t" r="r" b="b"/>
            <a:pathLst>
              <a:path w="62762" h="43243" extrusionOk="0">
                <a:moveTo>
                  <a:pt x="60351" y="30032"/>
                </a:moveTo>
                <a:cubicBezTo>
                  <a:pt x="45705" y="17367"/>
                  <a:pt x="28955" y="7372"/>
                  <a:pt x="10845" y="500"/>
                </a:cubicBezTo>
                <a:cubicBezTo>
                  <a:pt x="2273" y="-2745"/>
                  <a:pt x="-4765" y="10739"/>
                  <a:pt x="4092" y="14093"/>
                </a:cubicBezTo>
                <a:cubicBezTo>
                  <a:pt x="20996" y="20446"/>
                  <a:pt x="36672" y="29731"/>
                  <a:pt x="50353" y="41521"/>
                </a:cubicBezTo>
                <a:cubicBezTo>
                  <a:pt x="57413" y="47594"/>
                  <a:pt x="67410" y="36127"/>
                  <a:pt x="60351" y="3003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7909680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 3 columns" preserve="1">
  <p:cSld name="1_Title + 3 columns">
    <p:spTree>
      <p:nvGrpSpPr>
        <p:cNvPr id="1" name="Shape 97"/>
        <p:cNvGrpSpPr/>
        <p:nvPr/>
      </p:nvGrpSpPr>
      <p:grpSpPr>
        <a:xfrm>
          <a:off x="0" y="0"/>
          <a:ext cx="0" cy="0"/>
          <a:chOff x="0" y="0"/>
          <a:chExt cx="0" cy="0"/>
        </a:xfrm>
      </p:grpSpPr>
      <p:sp>
        <p:nvSpPr>
          <p:cNvPr id="98" name="Google Shape;98;p8"/>
          <p:cNvSpPr/>
          <p:nvPr/>
        </p:nvSpPr>
        <p:spPr>
          <a:xfrm rot="-884877">
            <a:off x="7997294" y="3564834"/>
            <a:ext cx="912816" cy="928284"/>
          </a:xfrm>
          <a:custGeom>
            <a:avLst/>
            <a:gdLst/>
            <a:ahLst/>
            <a:cxnLst/>
            <a:rect l="l" t="t" r="r" b="b"/>
            <a:pathLst>
              <a:path w="549996" h="559316" extrusionOk="0">
                <a:moveTo>
                  <a:pt x="536665" y="198722"/>
                </a:moveTo>
                <a:cubicBezTo>
                  <a:pt x="507988" y="55467"/>
                  <a:pt x="324589" y="-49573"/>
                  <a:pt x="179295" y="24291"/>
                </a:cubicBezTo>
                <a:cubicBezTo>
                  <a:pt x="17974" y="106420"/>
                  <a:pt x="-81169" y="375917"/>
                  <a:pt x="88111" y="512244"/>
                </a:cubicBezTo>
                <a:cubicBezTo>
                  <a:pt x="141168" y="554536"/>
                  <a:pt x="210888" y="558504"/>
                  <a:pt x="276092" y="557584"/>
                </a:cubicBezTo>
                <a:cubicBezTo>
                  <a:pt x="484178" y="579947"/>
                  <a:pt x="588999" y="381814"/>
                  <a:pt x="536665" y="198722"/>
                </a:cubicBezTo>
                <a:close/>
              </a:path>
            </a:pathLst>
          </a:custGeom>
          <a:solidFill>
            <a:srgbClr val="69C2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 name="Google Shape;99;p8"/>
          <p:cNvSpPr/>
          <p:nvPr/>
        </p:nvSpPr>
        <p:spPr>
          <a:xfrm>
            <a:off x="642525" y="331773"/>
            <a:ext cx="6943343" cy="927756"/>
          </a:xfrm>
          <a:custGeom>
            <a:avLst/>
            <a:gdLst/>
            <a:ahLst/>
            <a:cxnLst/>
            <a:rect l="l" t="t" r="r" b="b"/>
            <a:pathLst>
              <a:path w="3290684" h="399035" extrusionOk="0">
                <a:moveTo>
                  <a:pt x="3288221" y="146895"/>
                </a:moveTo>
                <a:cubicBezTo>
                  <a:pt x="3288879" y="83708"/>
                  <a:pt x="3268160" y="25739"/>
                  <a:pt x="3196488" y="21201"/>
                </a:cubicBezTo>
                <a:cubicBezTo>
                  <a:pt x="2907830" y="16005"/>
                  <a:pt x="2618711" y="18197"/>
                  <a:pt x="2329921" y="14777"/>
                </a:cubicBezTo>
                <a:cubicBezTo>
                  <a:pt x="1580495" y="9866"/>
                  <a:pt x="931222" y="0"/>
                  <a:pt x="181841" y="0"/>
                </a:cubicBezTo>
                <a:cubicBezTo>
                  <a:pt x="-44245" y="0"/>
                  <a:pt x="4866" y="162044"/>
                  <a:pt x="3813" y="206244"/>
                </a:cubicBezTo>
                <a:cubicBezTo>
                  <a:pt x="-6272" y="347395"/>
                  <a:pt x="64456" y="394927"/>
                  <a:pt x="198174" y="383395"/>
                </a:cubicBezTo>
                <a:lnTo>
                  <a:pt x="1064019" y="387780"/>
                </a:lnTo>
                <a:lnTo>
                  <a:pt x="2795708" y="396549"/>
                </a:lnTo>
                <a:cubicBezTo>
                  <a:pt x="2909277" y="397119"/>
                  <a:pt x="3023284" y="400671"/>
                  <a:pt x="3136832" y="398128"/>
                </a:cubicBezTo>
                <a:cubicBezTo>
                  <a:pt x="3275790" y="400627"/>
                  <a:pt x="3299512" y="257767"/>
                  <a:pt x="3288221" y="146895"/>
                </a:cubicBezTo>
                <a:close/>
              </a:path>
            </a:pathLst>
          </a:custGeom>
          <a:solidFill>
            <a:srgbClr val="69C2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 name="Google Shape;100;p8"/>
          <p:cNvSpPr/>
          <p:nvPr/>
        </p:nvSpPr>
        <p:spPr>
          <a:xfrm>
            <a:off x="368194" y="422127"/>
            <a:ext cx="8379859" cy="4302579"/>
          </a:xfrm>
          <a:custGeom>
            <a:avLst/>
            <a:gdLst/>
            <a:ahLst/>
            <a:cxnLst/>
            <a:rect l="l" t="t" r="r" b="b"/>
            <a:pathLst>
              <a:path w="3971497" h="2039137" extrusionOk="0">
                <a:moveTo>
                  <a:pt x="3947725" y="299512"/>
                </a:moveTo>
                <a:cubicBezTo>
                  <a:pt x="3924134" y="113307"/>
                  <a:pt x="3885284" y="33501"/>
                  <a:pt x="3686450" y="8902"/>
                </a:cubicBezTo>
                <a:cubicBezTo>
                  <a:pt x="3601997" y="-3398"/>
                  <a:pt x="3538196" y="330"/>
                  <a:pt x="3453085" y="1250"/>
                </a:cubicBezTo>
                <a:cubicBezTo>
                  <a:pt x="2545650" y="21443"/>
                  <a:pt x="1638390" y="51765"/>
                  <a:pt x="731371" y="878"/>
                </a:cubicBezTo>
                <a:cubicBezTo>
                  <a:pt x="642467" y="-87"/>
                  <a:pt x="553519" y="1250"/>
                  <a:pt x="464769" y="6534"/>
                </a:cubicBezTo>
                <a:cubicBezTo>
                  <a:pt x="385183" y="11292"/>
                  <a:pt x="302374" y="15304"/>
                  <a:pt x="224563" y="33743"/>
                </a:cubicBezTo>
                <a:cubicBezTo>
                  <a:pt x="159908" y="49090"/>
                  <a:pt x="106653" y="83204"/>
                  <a:pt x="86570" y="149329"/>
                </a:cubicBezTo>
                <a:cubicBezTo>
                  <a:pt x="9067" y="671747"/>
                  <a:pt x="-7925" y="1209227"/>
                  <a:pt x="2994" y="1737127"/>
                </a:cubicBezTo>
                <a:cubicBezTo>
                  <a:pt x="7729" y="2035301"/>
                  <a:pt x="225024" y="2012784"/>
                  <a:pt x="454881" y="2012828"/>
                </a:cubicBezTo>
                <a:cubicBezTo>
                  <a:pt x="1452075" y="2021379"/>
                  <a:pt x="2463170" y="2030543"/>
                  <a:pt x="3459136" y="2039138"/>
                </a:cubicBezTo>
                <a:cubicBezTo>
                  <a:pt x="3468432" y="2039138"/>
                  <a:pt x="3468235" y="2024426"/>
                  <a:pt x="3458544" y="2024339"/>
                </a:cubicBezTo>
                <a:cubicBezTo>
                  <a:pt x="2395752" y="2013552"/>
                  <a:pt x="1331030" y="2008487"/>
                  <a:pt x="268237" y="1995157"/>
                </a:cubicBezTo>
                <a:cubicBezTo>
                  <a:pt x="201871" y="1991167"/>
                  <a:pt x="129981" y="1978933"/>
                  <a:pt x="80870" y="1929997"/>
                </a:cubicBezTo>
                <a:cubicBezTo>
                  <a:pt x="27856" y="1877181"/>
                  <a:pt x="19898" y="1797332"/>
                  <a:pt x="17289" y="1726406"/>
                </a:cubicBezTo>
                <a:cubicBezTo>
                  <a:pt x="11150" y="1553355"/>
                  <a:pt x="12904" y="1379647"/>
                  <a:pt x="17289" y="1206596"/>
                </a:cubicBezTo>
                <a:cubicBezTo>
                  <a:pt x="24962" y="897125"/>
                  <a:pt x="46317" y="588368"/>
                  <a:pt x="81352" y="280328"/>
                </a:cubicBezTo>
                <a:cubicBezTo>
                  <a:pt x="89990" y="206026"/>
                  <a:pt x="89333" y="112868"/>
                  <a:pt x="163591" y="71825"/>
                </a:cubicBezTo>
                <a:cubicBezTo>
                  <a:pt x="194285" y="54286"/>
                  <a:pt x="229825" y="46349"/>
                  <a:pt x="264444" y="40978"/>
                </a:cubicBezTo>
                <a:cubicBezTo>
                  <a:pt x="347341" y="28174"/>
                  <a:pt x="431728" y="22408"/>
                  <a:pt x="515502" y="18746"/>
                </a:cubicBezTo>
                <a:cubicBezTo>
                  <a:pt x="692894" y="11029"/>
                  <a:pt x="870483" y="17869"/>
                  <a:pt x="1047743" y="26113"/>
                </a:cubicBezTo>
                <a:cubicBezTo>
                  <a:pt x="1755029" y="63845"/>
                  <a:pt x="2462863" y="37711"/>
                  <a:pt x="3170346" y="20654"/>
                </a:cubicBezTo>
                <a:cubicBezTo>
                  <a:pt x="3346028" y="20478"/>
                  <a:pt x="3500947" y="3289"/>
                  <a:pt x="3675948" y="22605"/>
                </a:cubicBezTo>
                <a:cubicBezTo>
                  <a:pt x="3819576" y="42556"/>
                  <a:pt x="3893001" y="73821"/>
                  <a:pt x="3920034" y="229880"/>
                </a:cubicBezTo>
                <a:cubicBezTo>
                  <a:pt x="4003348" y="663591"/>
                  <a:pt x="3918609" y="1093707"/>
                  <a:pt x="3926392" y="1543489"/>
                </a:cubicBezTo>
                <a:cubicBezTo>
                  <a:pt x="3926568" y="1553092"/>
                  <a:pt x="3940665" y="1547436"/>
                  <a:pt x="3940490" y="1538337"/>
                </a:cubicBezTo>
                <a:cubicBezTo>
                  <a:pt x="3933321" y="1127383"/>
                  <a:pt x="4008215" y="711694"/>
                  <a:pt x="3947725" y="29951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 name="Google Shape;101;p8"/>
          <p:cNvSpPr txBox="1">
            <a:spLocks noGrp="1"/>
          </p:cNvSpPr>
          <p:nvPr>
            <p:ph type="title"/>
          </p:nvPr>
        </p:nvSpPr>
        <p:spPr>
          <a:xfrm>
            <a:off x="883375" y="683600"/>
            <a:ext cx="6426300" cy="396300"/>
          </a:xfrm>
          <a:prstGeom prst="rect">
            <a:avLst/>
          </a:prstGeom>
        </p:spPr>
        <p:txBody>
          <a:bodyPr spcFirstLastPara="1" wrap="square" lIns="0" tIns="0" rIns="0" bIns="0" anchor="ctr"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dirty="0"/>
          </a:p>
        </p:txBody>
      </p:sp>
      <p:sp>
        <p:nvSpPr>
          <p:cNvPr id="102" name="Google Shape;102;p8"/>
          <p:cNvSpPr txBox="1">
            <a:spLocks noGrp="1"/>
          </p:cNvSpPr>
          <p:nvPr>
            <p:ph type="body" idx="1"/>
          </p:nvPr>
        </p:nvSpPr>
        <p:spPr>
          <a:xfrm>
            <a:off x="1188175" y="1506350"/>
            <a:ext cx="2001900" cy="2789100"/>
          </a:xfrm>
          <a:prstGeom prst="rect">
            <a:avLst/>
          </a:prstGeom>
        </p:spPr>
        <p:txBody>
          <a:bodyPr spcFirstLastPara="1" wrap="square" lIns="0" tIns="0" rIns="0" bIns="0" anchor="t" anchorCtr="0">
            <a:noAutofit/>
          </a:bodyPr>
          <a:lstStyle>
            <a:lvl1pPr marL="457200" lvl="0" indent="-342900" rtl="0">
              <a:spcBef>
                <a:spcPts val="0"/>
              </a:spcBef>
              <a:spcAft>
                <a:spcPts val="0"/>
              </a:spcAft>
              <a:buClr>
                <a:srgbClr val="69C2FF"/>
              </a:buClr>
              <a:buSzPts val="1800"/>
              <a:buChar char="✗"/>
              <a:defRPr sz="1800"/>
            </a:lvl1pPr>
            <a:lvl2pPr marL="914400" lvl="1" indent="-342900" rtl="0">
              <a:spcBef>
                <a:spcPts val="1000"/>
              </a:spcBef>
              <a:spcAft>
                <a:spcPts val="0"/>
              </a:spcAft>
              <a:buSzPts val="1800"/>
              <a:buChar char="✗"/>
              <a:defRPr sz="1800"/>
            </a:lvl2pPr>
            <a:lvl3pPr marL="1371600" lvl="2" indent="-342900" rtl="0">
              <a:spcBef>
                <a:spcPts val="1000"/>
              </a:spcBef>
              <a:spcAft>
                <a:spcPts val="0"/>
              </a:spcAft>
              <a:buSzPts val="1800"/>
              <a:buChar char="■"/>
              <a:defRPr sz="1800"/>
            </a:lvl3pPr>
            <a:lvl4pPr marL="1828800" lvl="3" indent="-342900" rtl="0">
              <a:spcBef>
                <a:spcPts val="1000"/>
              </a:spcBef>
              <a:spcAft>
                <a:spcPts val="0"/>
              </a:spcAft>
              <a:buSzPts val="1800"/>
              <a:buChar char="●"/>
              <a:defRPr sz="1800"/>
            </a:lvl4pPr>
            <a:lvl5pPr marL="2286000" lvl="4" indent="-342900" rtl="0">
              <a:spcBef>
                <a:spcPts val="1000"/>
              </a:spcBef>
              <a:spcAft>
                <a:spcPts val="0"/>
              </a:spcAft>
              <a:buSzPts val="1800"/>
              <a:buChar char="○"/>
              <a:defRPr sz="1800"/>
            </a:lvl5pPr>
            <a:lvl6pPr marL="2743200" lvl="5" indent="-342900" rtl="0">
              <a:spcBef>
                <a:spcPts val="1000"/>
              </a:spcBef>
              <a:spcAft>
                <a:spcPts val="0"/>
              </a:spcAft>
              <a:buSzPts val="1800"/>
              <a:buChar char="■"/>
              <a:defRPr sz="1800"/>
            </a:lvl6pPr>
            <a:lvl7pPr marL="3200400" lvl="6" indent="-342900" rtl="0">
              <a:spcBef>
                <a:spcPts val="1000"/>
              </a:spcBef>
              <a:spcAft>
                <a:spcPts val="0"/>
              </a:spcAft>
              <a:buSzPts val="1800"/>
              <a:buChar char="●"/>
              <a:defRPr sz="1800"/>
            </a:lvl7pPr>
            <a:lvl8pPr marL="3657600" lvl="7" indent="-342900" rtl="0">
              <a:spcBef>
                <a:spcPts val="1000"/>
              </a:spcBef>
              <a:spcAft>
                <a:spcPts val="0"/>
              </a:spcAft>
              <a:buSzPts val="1800"/>
              <a:buChar char="○"/>
              <a:defRPr sz="1800"/>
            </a:lvl8pPr>
            <a:lvl9pPr marL="4114800" lvl="8" indent="-342900" rtl="0">
              <a:spcBef>
                <a:spcPts val="1000"/>
              </a:spcBef>
              <a:spcAft>
                <a:spcPts val="1000"/>
              </a:spcAft>
              <a:buSzPts val="1800"/>
              <a:buChar char="■"/>
              <a:defRPr sz="1800"/>
            </a:lvl9pPr>
          </a:lstStyle>
          <a:p>
            <a:endParaRPr dirty="0"/>
          </a:p>
        </p:txBody>
      </p:sp>
      <p:sp>
        <p:nvSpPr>
          <p:cNvPr id="103" name="Google Shape;103;p8"/>
          <p:cNvSpPr txBox="1">
            <a:spLocks noGrp="1"/>
          </p:cNvSpPr>
          <p:nvPr>
            <p:ph type="body" idx="2"/>
          </p:nvPr>
        </p:nvSpPr>
        <p:spPr>
          <a:xfrm>
            <a:off x="3400388" y="1506350"/>
            <a:ext cx="2001900" cy="2789100"/>
          </a:xfrm>
          <a:prstGeom prst="rect">
            <a:avLst/>
          </a:prstGeom>
        </p:spPr>
        <p:txBody>
          <a:bodyPr spcFirstLastPara="1" wrap="square" lIns="0" tIns="0" rIns="0" bIns="0" anchor="t" anchorCtr="0">
            <a:noAutofit/>
          </a:bodyPr>
          <a:lstStyle>
            <a:lvl1pPr marL="457200" lvl="0" indent="-342900" rtl="0">
              <a:spcBef>
                <a:spcPts val="0"/>
              </a:spcBef>
              <a:spcAft>
                <a:spcPts val="0"/>
              </a:spcAft>
              <a:buClr>
                <a:srgbClr val="69C2FF"/>
              </a:buClr>
              <a:buSzPts val="1800"/>
              <a:buChar char="✗"/>
              <a:defRPr sz="1800"/>
            </a:lvl1pPr>
            <a:lvl2pPr marL="914400" lvl="1" indent="-342900" rtl="0">
              <a:spcBef>
                <a:spcPts val="1000"/>
              </a:spcBef>
              <a:spcAft>
                <a:spcPts val="0"/>
              </a:spcAft>
              <a:buSzPts val="1800"/>
              <a:buChar char="✗"/>
              <a:defRPr sz="1800"/>
            </a:lvl2pPr>
            <a:lvl3pPr marL="1371600" lvl="2" indent="-342900" rtl="0">
              <a:spcBef>
                <a:spcPts val="1000"/>
              </a:spcBef>
              <a:spcAft>
                <a:spcPts val="0"/>
              </a:spcAft>
              <a:buSzPts val="1800"/>
              <a:buChar char="■"/>
              <a:defRPr sz="1800"/>
            </a:lvl3pPr>
            <a:lvl4pPr marL="1828800" lvl="3" indent="-342900" rtl="0">
              <a:spcBef>
                <a:spcPts val="1000"/>
              </a:spcBef>
              <a:spcAft>
                <a:spcPts val="0"/>
              </a:spcAft>
              <a:buSzPts val="1800"/>
              <a:buChar char="●"/>
              <a:defRPr sz="1800"/>
            </a:lvl4pPr>
            <a:lvl5pPr marL="2286000" lvl="4" indent="-342900" rtl="0">
              <a:spcBef>
                <a:spcPts val="1000"/>
              </a:spcBef>
              <a:spcAft>
                <a:spcPts val="0"/>
              </a:spcAft>
              <a:buSzPts val="1800"/>
              <a:buChar char="○"/>
              <a:defRPr sz="1800"/>
            </a:lvl5pPr>
            <a:lvl6pPr marL="2743200" lvl="5" indent="-342900" rtl="0">
              <a:spcBef>
                <a:spcPts val="1000"/>
              </a:spcBef>
              <a:spcAft>
                <a:spcPts val="0"/>
              </a:spcAft>
              <a:buSzPts val="1800"/>
              <a:buChar char="■"/>
              <a:defRPr sz="1800"/>
            </a:lvl6pPr>
            <a:lvl7pPr marL="3200400" lvl="6" indent="-342900" rtl="0">
              <a:spcBef>
                <a:spcPts val="1000"/>
              </a:spcBef>
              <a:spcAft>
                <a:spcPts val="0"/>
              </a:spcAft>
              <a:buSzPts val="1800"/>
              <a:buChar char="●"/>
              <a:defRPr sz="1800"/>
            </a:lvl7pPr>
            <a:lvl8pPr marL="3657600" lvl="7" indent="-342900" rtl="0">
              <a:spcBef>
                <a:spcPts val="1000"/>
              </a:spcBef>
              <a:spcAft>
                <a:spcPts val="0"/>
              </a:spcAft>
              <a:buSzPts val="1800"/>
              <a:buChar char="○"/>
              <a:defRPr sz="1800"/>
            </a:lvl8pPr>
            <a:lvl9pPr marL="4114800" lvl="8" indent="-342900" rtl="0">
              <a:spcBef>
                <a:spcPts val="1000"/>
              </a:spcBef>
              <a:spcAft>
                <a:spcPts val="1000"/>
              </a:spcAft>
              <a:buSzPts val="1800"/>
              <a:buChar char="■"/>
              <a:defRPr sz="1800"/>
            </a:lvl9pPr>
          </a:lstStyle>
          <a:p>
            <a:endParaRPr dirty="0"/>
          </a:p>
        </p:txBody>
      </p:sp>
      <p:sp>
        <p:nvSpPr>
          <p:cNvPr id="104" name="Google Shape;104;p8"/>
          <p:cNvSpPr txBox="1">
            <a:spLocks noGrp="1"/>
          </p:cNvSpPr>
          <p:nvPr>
            <p:ph type="body" idx="3"/>
          </p:nvPr>
        </p:nvSpPr>
        <p:spPr>
          <a:xfrm>
            <a:off x="5612601" y="1506350"/>
            <a:ext cx="2001900" cy="2789100"/>
          </a:xfrm>
          <a:prstGeom prst="rect">
            <a:avLst/>
          </a:prstGeom>
        </p:spPr>
        <p:txBody>
          <a:bodyPr spcFirstLastPara="1" wrap="square" lIns="0" tIns="0" rIns="0" bIns="0" anchor="t" anchorCtr="0">
            <a:noAutofit/>
          </a:bodyPr>
          <a:lstStyle>
            <a:lvl1pPr marL="457200" lvl="0" indent="-342900" rtl="0">
              <a:spcBef>
                <a:spcPts val="0"/>
              </a:spcBef>
              <a:spcAft>
                <a:spcPts val="0"/>
              </a:spcAft>
              <a:buClr>
                <a:srgbClr val="69C2FF"/>
              </a:buClr>
              <a:buSzPts val="1800"/>
              <a:buChar char="✗"/>
              <a:defRPr sz="1800"/>
            </a:lvl1pPr>
            <a:lvl2pPr marL="914400" lvl="1" indent="-342900" rtl="0">
              <a:spcBef>
                <a:spcPts val="1000"/>
              </a:spcBef>
              <a:spcAft>
                <a:spcPts val="0"/>
              </a:spcAft>
              <a:buSzPts val="1800"/>
              <a:buChar char="✗"/>
              <a:defRPr sz="1800"/>
            </a:lvl2pPr>
            <a:lvl3pPr marL="1371600" lvl="2" indent="-342900" rtl="0">
              <a:spcBef>
                <a:spcPts val="1000"/>
              </a:spcBef>
              <a:spcAft>
                <a:spcPts val="0"/>
              </a:spcAft>
              <a:buSzPts val="1800"/>
              <a:buChar char="■"/>
              <a:defRPr sz="1800"/>
            </a:lvl3pPr>
            <a:lvl4pPr marL="1828800" lvl="3" indent="-342900" rtl="0">
              <a:spcBef>
                <a:spcPts val="1000"/>
              </a:spcBef>
              <a:spcAft>
                <a:spcPts val="0"/>
              </a:spcAft>
              <a:buSzPts val="1800"/>
              <a:buChar char="●"/>
              <a:defRPr sz="1800"/>
            </a:lvl4pPr>
            <a:lvl5pPr marL="2286000" lvl="4" indent="-342900" rtl="0">
              <a:spcBef>
                <a:spcPts val="1000"/>
              </a:spcBef>
              <a:spcAft>
                <a:spcPts val="0"/>
              </a:spcAft>
              <a:buSzPts val="1800"/>
              <a:buChar char="○"/>
              <a:defRPr sz="1800"/>
            </a:lvl5pPr>
            <a:lvl6pPr marL="2743200" lvl="5" indent="-342900" rtl="0">
              <a:spcBef>
                <a:spcPts val="1000"/>
              </a:spcBef>
              <a:spcAft>
                <a:spcPts val="0"/>
              </a:spcAft>
              <a:buSzPts val="1800"/>
              <a:buChar char="■"/>
              <a:defRPr sz="1800"/>
            </a:lvl6pPr>
            <a:lvl7pPr marL="3200400" lvl="6" indent="-342900" rtl="0">
              <a:spcBef>
                <a:spcPts val="1000"/>
              </a:spcBef>
              <a:spcAft>
                <a:spcPts val="0"/>
              </a:spcAft>
              <a:buSzPts val="1800"/>
              <a:buChar char="●"/>
              <a:defRPr sz="1800"/>
            </a:lvl7pPr>
            <a:lvl8pPr marL="3657600" lvl="7" indent="-342900" rtl="0">
              <a:spcBef>
                <a:spcPts val="1000"/>
              </a:spcBef>
              <a:spcAft>
                <a:spcPts val="0"/>
              </a:spcAft>
              <a:buSzPts val="1800"/>
              <a:buChar char="○"/>
              <a:defRPr sz="1800"/>
            </a:lvl8pPr>
            <a:lvl9pPr marL="4114800" lvl="8" indent="-342900" rtl="0">
              <a:spcBef>
                <a:spcPts val="1000"/>
              </a:spcBef>
              <a:spcAft>
                <a:spcPts val="1000"/>
              </a:spcAft>
              <a:buSzPts val="1800"/>
              <a:buChar char="■"/>
              <a:defRPr sz="1800"/>
            </a:lvl9pPr>
          </a:lstStyle>
          <a:p>
            <a:endParaRPr dirty="0"/>
          </a:p>
        </p:txBody>
      </p:sp>
      <p:sp>
        <p:nvSpPr>
          <p:cNvPr id="105" name="Google Shape;105;p8"/>
          <p:cNvSpPr txBox="1">
            <a:spLocks noGrp="1"/>
          </p:cNvSpPr>
          <p:nvPr>
            <p:ph type="sldNum" idx="12"/>
          </p:nvPr>
        </p:nvSpPr>
        <p:spPr>
          <a:xfrm>
            <a:off x="8404375" y="4693376"/>
            <a:ext cx="548700" cy="3003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06" name="Google Shape;106;p8"/>
          <p:cNvSpPr/>
          <p:nvPr/>
        </p:nvSpPr>
        <p:spPr>
          <a:xfrm rot="10338673">
            <a:off x="8747978" y="1166276"/>
            <a:ext cx="113410" cy="954720"/>
          </a:xfrm>
          <a:custGeom>
            <a:avLst/>
            <a:gdLst/>
            <a:ahLst/>
            <a:cxnLst/>
            <a:rect l="l" t="t" r="r" b="b"/>
            <a:pathLst>
              <a:path w="53711" h="452156" extrusionOk="0">
                <a:moveTo>
                  <a:pt x="39194" y="6047"/>
                </a:moveTo>
                <a:cubicBezTo>
                  <a:pt x="16217" y="151582"/>
                  <a:pt x="8039" y="298805"/>
                  <a:pt x="15" y="445744"/>
                </a:cubicBezTo>
                <a:cubicBezTo>
                  <a:pt x="-533" y="455478"/>
                  <a:pt x="14244" y="453439"/>
                  <a:pt x="14748" y="444275"/>
                </a:cubicBezTo>
                <a:cubicBezTo>
                  <a:pt x="22707" y="298586"/>
                  <a:pt x="30819" y="152678"/>
                  <a:pt x="53598" y="8393"/>
                </a:cubicBezTo>
                <a:cubicBezTo>
                  <a:pt x="55133" y="-1298"/>
                  <a:pt x="40597" y="-3271"/>
                  <a:pt x="39194" y="604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 name="Google Shape;107;p8"/>
          <p:cNvSpPr/>
          <p:nvPr/>
        </p:nvSpPr>
        <p:spPr>
          <a:xfrm rot="10338673">
            <a:off x="8873347" y="1615232"/>
            <a:ext cx="80494" cy="399320"/>
          </a:xfrm>
          <a:custGeom>
            <a:avLst/>
            <a:gdLst/>
            <a:ahLst/>
            <a:cxnLst/>
            <a:rect l="l" t="t" r="r" b="b"/>
            <a:pathLst>
              <a:path w="38122" h="189118" extrusionOk="0">
                <a:moveTo>
                  <a:pt x="23673" y="6072"/>
                </a:moveTo>
                <a:cubicBezTo>
                  <a:pt x="15809" y="64288"/>
                  <a:pt x="7945" y="122498"/>
                  <a:pt x="82" y="180701"/>
                </a:cubicBezTo>
                <a:cubicBezTo>
                  <a:pt x="-1212" y="190414"/>
                  <a:pt x="13237" y="192409"/>
                  <a:pt x="14486" y="183047"/>
                </a:cubicBezTo>
                <a:cubicBezTo>
                  <a:pt x="22364" y="124844"/>
                  <a:pt x="30213" y="66634"/>
                  <a:pt x="38033" y="8418"/>
                </a:cubicBezTo>
                <a:cubicBezTo>
                  <a:pt x="39393" y="-1295"/>
                  <a:pt x="24879" y="-3290"/>
                  <a:pt x="23673" y="607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 name="Google Shape;108;p8"/>
          <p:cNvSpPr/>
          <p:nvPr/>
        </p:nvSpPr>
        <p:spPr>
          <a:xfrm>
            <a:off x="3152266" y="381106"/>
            <a:ext cx="888148" cy="61490"/>
          </a:xfrm>
          <a:custGeom>
            <a:avLst/>
            <a:gdLst/>
            <a:ahLst/>
            <a:cxnLst/>
            <a:rect l="l" t="t" r="r" b="b"/>
            <a:pathLst>
              <a:path w="420923" h="29142" extrusionOk="0">
                <a:moveTo>
                  <a:pt x="413489" y="13189"/>
                </a:moveTo>
                <a:cubicBezTo>
                  <a:pt x="278455" y="16526"/>
                  <a:pt x="143334" y="12132"/>
                  <a:pt x="8805" y="34"/>
                </a:cubicBezTo>
                <a:cubicBezTo>
                  <a:pt x="-293" y="-799"/>
                  <a:pt x="-3933" y="13847"/>
                  <a:pt x="5670" y="14702"/>
                </a:cubicBezTo>
                <a:cubicBezTo>
                  <a:pt x="141449" y="26940"/>
                  <a:pt x="277798" y="31404"/>
                  <a:pt x="414081" y="28076"/>
                </a:cubicBezTo>
                <a:cubicBezTo>
                  <a:pt x="423377" y="27769"/>
                  <a:pt x="423223" y="12970"/>
                  <a:pt x="413489" y="1318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 name="Google Shape;109;p8"/>
          <p:cNvSpPr/>
          <p:nvPr/>
        </p:nvSpPr>
        <p:spPr>
          <a:xfrm>
            <a:off x="4094271" y="411908"/>
            <a:ext cx="86890" cy="31179"/>
          </a:xfrm>
          <a:custGeom>
            <a:avLst/>
            <a:gdLst/>
            <a:ahLst/>
            <a:cxnLst/>
            <a:rect l="l" t="t" r="r" b="b"/>
            <a:pathLst>
              <a:path w="41180" h="14777" extrusionOk="0">
                <a:moveTo>
                  <a:pt x="33693" y="0"/>
                </a:moveTo>
                <a:lnTo>
                  <a:pt x="6835" y="0"/>
                </a:lnTo>
                <a:cubicBezTo>
                  <a:pt x="-2461" y="0"/>
                  <a:pt x="-2286" y="14777"/>
                  <a:pt x="7427" y="14777"/>
                </a:cubicBezTo>
                <a:lnTo>
                  <a:pt x="34307" y="14777"/>
                </a:lnTo>
                <a:cubicBezTo>
                  <a:pt x="43669" y="14777"/>
                  <a:pt x="43471" y="0"/>
                  <a:pt x="33693"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 name="Google Shape;110;p8"/>
          <p:cNvSpPr/>
          <p:nvPr/>
        </p:nvSpPr>
        <p:spPr>
          <a:xfrm>
            <a:off x="4264152" y="411573"/>
            <a:ext cx="299728" cy="40681"/>
          </a:xfrm>
          <a:custGeom>
            <a:avLst/>
            <a:gdLst/>
            <a:ahLst/>
            <a:cxnLst/>
            <a:rect l="l" t="t" r="r" b="b"/>
            <a:pathLst>
              <a:path w="142051" h="19280" extrusionOk="0">
                <a:moveTo>
                  <a:pt x="136384" y="4500"/>
                </a:moveTo>
                <a:lnTo>
                  <a:pt x="8783" y="5"/>
                </a:lnTo>
                <a:cubicBezTo>
                  <a:pt x="-272" y="-323"/>
                  <a:pt x="-3933" y="14344"/>
                  <a:pt x="5648" y="14695"/>
                </a:cubicBezTo>
                <a:lnTo>
                  <a:pt x="133227" y="19277"/>
                </a:lnTo>
                <a:cubicBezTo>
                  <a:pt x="142282" y="19518"/>
                  <a:pt x="146031" y="4851"/>
                  <a:pt x="136384" y="450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 name="Google Shape;111;p8"/>
          <p:cNvSpPr/>
          <p:nvPr/>
        </p:nvSpPr>
        <p:spPr>
          <a:xfrm rot="5534346">
            <a:off x="22341" y="3409311"/>
            <a:ext cx="681569" cy="214495"/>
          </a:xfrm>
          <a:custGeom>
            <a:avLst/>
            <a:gdLst/>
            <a:ahLst/>
            <a:cxnLst/>
            <a:rect l="l" t="t" r="r" b="b"/>
            <a:pathLst>
              <a:path w="322772" h="101579" extrusionOk="0">
                <a:moveTo>
                  <a:pt x="308867" y="12831"/>
                </a:moveTo>
                <a:cubicBezTo>
                  <a:pt x="298146" y="35457"/>
                  <a:pt x="274994" y="116227"/>
                  <a:pt x="241691" y="74877"/>
                </a:cubicBezTo>
                <a:cubicBezTo>
                  <a:pt x="226606" y="51615"/>
                  <a:pt x="229566" y="5595"/>
                  <a:pt x="194224" y="334"/>
                </a:cubicBezTo>
                <a:cubicBezTo>
                  <a:pt x="178877" y="-1990"/>
                  <a:pt x="165349" y="8161"/>
                  <a:pt x="157325" y="20460"/>
                </a:cubicBezTo>
                <a:cubicBezTo>
                  <a:pt x="146363" y="37211"/>
                  <a:pt x="147130" y="60538"/>
                  <a:pt x="133361" y="75425"/>
                </a:cubicBezTo>
                <a:cubicBezTo>
                  <a:pt x="125907" y="83493"/>
                  <a:pt x="113761" y="87221"/>
                  <a:pt x="105692" y="77925"/>
                </a:cubicBezTo>
                <a:cubicBezTo>
                  <a:pt x="91836" y="58697"/>
                  <a:pt x="101308" y="30480"/>
                  <a:pt x="85040" y="12019"/>
                </a:cubicBezTo>
                <a:cubicBezTo>
                  <a:pt x="56538" y="-22380"/>
                  <a:pt x="11110" y="29318"/>
                  <a:pt x="630" y="55386"/>
                </a:cubicBezTo>
                <a:cubicBezTo>
                  <a:pt x="-3009" y="64441"/>
                  <a:pt x="10145" y="70339"/>
                  <a:pt x="13785" y="61415"/>
                </a:cubicBezTo>
                <a:cubicBezTo>
                  <a:pt x="27992" y="24319"/>
                  <a:pt x="78221" y="-12668"/>
                  <a:pt x="82496" y="51571"/>
                </a:cubicBezTo>
                <a:cubicBezTo>
                  <a:pt x="84097" y="65734"/>
                  <a:pt x="86640" y="82003"/>
                  <a:pt x="98129" y="91803"/>
                </a:cubicBezTo>
                <a:cubicBezTo>
                  <a:pt x="110954" y="102765"/>
                  <a:pt x="128560" y="98863"/>
                  <a:pt x="140355" y="88558"/>
                </a:cubicBezTo>
                <a:cubicBezTo>
                  <a:pt x="155703" y="75184"/>
                  <a:pt x="157632" y="55079"/>
                  <a:pt x="164867" y="37255"/>
                </a:cubicBezTo>
                <a:cubicBezTo>
                  <a:pt x="172102" y="19430"/>
                  <a:pt x="191308" y="5464"/>
                  <a:pt x="205690" y="25086"/>
                </a:cubicBezTo>
                <a:cubicBezTo>
                  <a:pt x="222397" y="47844"/>
                  <a:pt x="217508" y="92066"/>
                  <a:pt x="250965" y="100880"/>
                </a:cubicBezTo>
                <a:cubicBezTo>
                  <a:pt x="294375" y="108729"/>
                  <a:pt x="307464" y="48633"/>
                  <a:pt x="322022" y="18904"/>
                </a:cubicBezTo>
                <a:cubicBezTo>
                  <a:pt x="326034" y="9915"/>
                  <a:pt x="312836" y="4039"/>
                  <a:pt x="308867" y="1283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 name="Google Shape;112;p8"/>
          <p:cNvSpPr/>
          <p:nvPr/>
        </p:nvSpPr>
        <p:spPr>
          <a:xfrm>
            <a:off x="6092030" y="4766054"/>
            <a:ext cx="880619" cy="47277"/>
          </a:xfrm>
          <a:custGeom>
            <a:avLst/>
            <a:gdLst/>
            <a:ahLst/>
            <a:cxnLst/>
            <a:rect l="l" t="t" r="r" b="b"/>
            <a:pathLst>
              <a:path w="417355" h="22406" extrusionOk="0">
                <a:moveTo>
                  <a:pt x="409929" y="3189"/>
                </a:moveTo>
                <a:lnTo>
                  <a:pt x="209122" y="5951"/>
                </a:lnTo>
                <a:cubicBezTo>
                  <a:pt x="142580" y="6872"/>
                  <a:pt x="74658" y="11476"/>
                  <a:pt x="8775" y="119"/>
                </a:cubicBezTo>
                <a:cubicBezTo>
                  <a:pt x="-302" y="-1459"/>
                  <a:pt x="-3897" y="13142"/>
                  <a:pt x="5618" y="14787"/>
                </a:cubicBezTo>
                <a:cubicBezTo>
                  <a:pt x="71391" y="26122"/>
                  <a:pt x="139029" y="21715"/>
                  <a:pt x="205351" y="20794"/>
                </a:cubicBezTo>
                <a:lnTo>
                  <a:pt x="410521" y="17966"/>
                </a:lnTo>
                <a:cubicBezTo>
                  <a:pt x="419817" y="17747"/>
                  <a:pt x="419641" y="2969"/>
                  <a:pt x="409929" y="318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 name="Google Shape;113;p8"/>
          <p:cNvSpPr/>
          <p:nvPr/>
        </p:nvSpPr>
        <p:spPr>
          <a:xfrm>
            <a:off x="6467384" y="4872362"/>
            <a:ext cx="285390" cy="35142"/>
          </a:xfrm>
          <a:custGeom>
            <a:avLst/>
            <a:gdLst/>
            <a:ahLst/>
            <a:cxnLst/>
            <a:rect l="l" t="t" r="r" b="b"/>
            <a:pathLst>
              <a:path w="135256" h="16655" extrusionOk="0">
                <a:moveTo>
                  <a:pt x="129610" y="810"/>
                </a:moveTo>
                <a:cubicBezTo>
                  <a:pt x="88677" y="-549"/>
                  <a:pt x="47766" y="-198"/>
                  <a:pt x="6832" y="1863"/>
                </a:cubicBezTo>
                <a:cubicBezTo>
                  <a:pt x="-2442" y="2345"/>
                  <a:pt x="-2310" y="17210"/>
                  <a:pt x="7446" y="16640"/>
                </a:cubicBezTo>
                <a:cubicBezTo>
                  <a:pt x="47130" y="14601"/>
                  <a:pt x="86835" y="14228"/>
                  <a:pt x="126562" y="15478"/>
                </a:cubicBezTo>
                <a:cubicBezTo>
                  <a:pt x="135507" y="15785"/>
                  <a:pt x="139191" y="1117"/>
                  <a:pt x="129610" y="81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1472651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 1 column" type="tx" preserve="1">
  <p:cSld name="1_Title + 1 column">
    <p:spTree>
      <p:nvGrpSpPr>
        <p:cNvPr id="1" name="Shape 54"/>
        <p:cNvGrpSpPr/>
        <p:nvPr/>
      </p:nvGrpSpPr>
      <p:grpSpPr>
        <a:xfrm>
          <a:off x="0" y="0"/>
          <a:ext cx="0" cy="0"/>
          <a:chOff x="0" y="0"/>
          <a:chExt cx="0" cy="0"/>
        </a:xfrm>
      </p:grpSpPr>
      <p:sp>
        <p:nvSpPr>
          <p:cNvPr id="15" name="Google Shape;23;p3">
            <a:extLst>
              <a:ext uri="{FF2B5EF4-FFF2-40B4-BE49-F238E27FC236}">
                <a16:creationId xmlns:a16="http://schemas.microsoft.com/office/drawing/2014/main" id="{34A79C6A-BCE4-E242-9B33-D812288BF6F8}"/>
              </a:ext>
            </a:extLst>
          </p:cNvPr>
          <p:cNvSpPr/>
          <p:nvPr userDrawn="1"/>
        </p:nvSpPr>
        <p:spPr>
          <a:xfrm rot="5400000">
            <a:off x="7603209" y="3999828"/>
            <a:ext cx="860788" cy="947176"/>
          </a:xfrm>
          <a:custGeom>
            <a:avLst/>
            <a:gdLst/>
            <a:ahLst/>
            <a:cxnLst/>
            <a:rect l="l" t="t" r="r" b="b"/>
            <a:pathLst>
              <a:path w="462239" h="507799" extrusionOk="0">
                <a:moveTo>
                  <a:pt x="459973" y="179541"/>
                </a:moveTo>
                <a:cubicBezTo>
                  <a:pt x="458636" y="122779"/>
                  <a:pt x="461727" y="55887"/>
                  <a:pt x="399242" y="30652"/>
                </a:cubicBezTo>
                <a:cubicBezTo>
                  <a:pt x="293347" y="-13921"/>
                  <a:pt x="170306" y="-1205"/>
                  <a:pt x="59171" y="14844"/>
                </a:cubicBezTo>
                <a:cubicBezTo>
                  <a:pt x="33585" y="19514"/>
                  <a:pt x="9512" y="39816"/>
                  <a:pt x="8569" y="67090"/>
                </a:cubicBezTo>
                <a:cubicBezTo>
                  <a:pt x="-7195" y="174126"/>
                  <a:pt x="2605" y="285590"/>
                  <a:pt x="7933" y="393766"/>
                </a:cubicBezTo>
                <a:cubicBezTo>
                  <a:pt x="10235" y="423781"/>
                  <a:pt x="16703" y="454453"/>
                  <a:pt x="42377" y="473550"/>
                </a:cubicBezTo>
                <a:cubicBezTo>
                  <a:pt x="111527" y="513693"/>
                  <a:pt x="199071" y="505691"/>
                  <a:pt x="276684" y="507664"/>
                </a:cubicBezTo>
                <a:cubicBezTo>
                  <a:pt x="477513" y="513540"/>
                  <a:pt x="465279" y="327137"/>
                  <a:pt x="459973" y="179541"/>
                </a:cubicBezTo>
                <a:close/>
              </a:path>
            </a:pathLst>
          </a:custGeom>
          <a:solidFill>
            <a:srgbClr val="69C2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 name="Google Shape;56;p5"/>
          <p:cNvSpPr/>
          <p:nvPr/>
        </p:nvSpPr>
        <p:spPr>
          <a:xfrm>
            <a:off x="642525" y="331773"/>
            <a:ext cx="7251553" cy="927756"/>
          </a:xfrm>
          <a:custGeom>
            <a:avLst/>
            <a:gdLst/>
            <a:ahLst/>
            <a:cxnLst/>
            <a:rect l="l" t="t" r="r" b="b"/>
            <a:pathLst>
              <a:path w="3290684" h="399035" extrusionOk="0">
                <a:moveTo>
                  <a:pt x="3288221" y="146895"/>
                </a:moveTo>
                <a:cubicBezTo>
                  <a:pt x="3288879" y="83708"/>
                  <a:pt x="3268160" y="25739"/>
                  <a:pt x="3196488" y="21201"/>
                </a:cubicBezTo>
                <a:cubicBezTo>
                  <a:pt x="2907830" y="16005"/>
                  <a:pt x="2618711" y="18197"/>
                  <a:pt x="2329921" y="14777"/>
                </a:cubicBezTo>
                <a:cubicBezTo>
                  <a:pt x="1580495" y="9866"/>
                  <a:pt x="931222" y="0"/>
                  <a:pt x="181841" y="0"/>
                </a:cubicBezTo>
                <a:cubicBezTo>
                  <a:pt x="-44245" y="0"/>
                  <a:pt x="4866" y="162044"/>
                  <a:pt x="3813" y="206244"/>
                </a:cubicBezTo>
                <a:cubicBezTo>
                  <a:pt x="-6272" y="347395"/>
                  <a:pt x="64456" y="394927"/>
                  <a:pt x="198174" y="383395"/>
                </a:cubicBezTo>
                <a:lnTo>
                  <a:pt x="1064019" y="387780"/>
                </a:lnTo>
                <a:lnTo>
                  <a:pt x="2795708" y="396549"/>
                </a:lnTo>
                <a:cubicBezTo>
                  <a:pt x="2909277" y="397119"/>
                  <a:pt x="3023284" y="400671"/>
                  <a:pt x="3136832" y="398128"/>
                </a:cubicBezTo>
                <a:cubicBezTo>
                  <a:pt x="3275790" y="400627"/>
                  <a:pt x="3299512" y="257767"/>
                  <a:pt x="3288221" y="146895"/>
                </a:cubicBezTo>
                <a:close/>
              </a:path>
            </a:pathLst>
          </a:custGeom>
          <a:solidFill>
            <a:srgbClr val="69C2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 name="Google Shape;57;p5"/>
          <p:cNvSpPr/>
          <p:nvPr/>
        </p:nvSpPr>
        <p:spPr>
          <a:xfrm>
            <a:off x="368194" y="422127"/>
            <a:ext cx="8379859" cy="4302579"/>
          </a:xfrm>
          <a:custGeom>
            <a:avLst/>
            <a:gdLst/>
            <a:ahLst/>
            <a:cxnLst/>
            <a:rect l="l" t="t" r="r" b="b"/>
            <a:pathLst>
              <a:path w="3971497" h="2039137" extrusionOk="0">
                <a:moveTo>
                  <a:pt x="3947725" y="299512"/>
                </a:moveTo>
                <a:cubicBezTo>
                  <a:pt x="3924134" y="113307"/>
                  <a:pt x="3885284" y="33501"/>
                  <a:pt x="3686450" y="8902"/>
                </a:cubicBezTo>
                <a:cubicBezTo>
                  <a:pt x="3601997" y="-3398"/>
                  <a:pt x="3538196" y="330"/>
                  <a:pt x="3453085" y="1250"/>
                </a:cubicBezTo>
                <a:cubicBezTo>
                  <a:pt x="2545650" y="21443"/>
                  <a:pt x="1638390" y="51765"/>
                  <a:pt x="731371" y="878"/>
                </a:cubicBezTo>
                <a:cubicBezTo>
                  <a:pt x="642467" y="-87"/>
                  <a:pt x="553519" y="1250"/>
                  <a:pt x="464769" y="6534"/>
                </a:cubicBezTo>
                <a:cubicBezTo>
                  <a:pt x="385183" y="11292"/>
                  <a:pt x="302374" y="15304"/>
                  <a:pt x="224563" y="33743"/>
                </a:cubicBezTo>
                <a:cubicBezTo>
                  <a:pt x="159908" y="49090"/>
                  <a:pt x="106653" y="83204"/>
                  <a:pt x="86570" y="149329"/>
                </a:cubicBezTo>
                <a:cubicBezTo>
                  <a:pt x="9067" y="671747"/>
                  <a:pt x="-7925" y="1209227"/>
                  <a:pt x="2994" y="1737127"/>
                </a:cubicBezTo>
                <a:cubicBezTo>
                  <a:pt x="7729" y="2035301"/>
                  <a:pt x="225024" y="2012784"/>
                  <a:pt x="454881" y="2012828"/>
                </a:cubicBezTo>
                <a:cubicBezTo>
                  <a:pt x="1452075" y="2021379"/>
                  <a:pt x="2463170" y="2030543"/>
                  <a:pt x="3459136" y="2039138"/>
                </a:cubicBezTo>
                <a:cubicBezTo>
                  <a:pt x="3468432" y="2039138"/>
                  <a:pt x="3468235" y="2024426"/>
                  <a:pt x="3458544" y="2024339"/>
                </a:cubicBezTo>
                <a:cubicBezTo>
                  <a:pt x="2395752" y="2013552"/>
                  <a:pt x="1331030" y="2008487"/>
                  <a:pt x="268237" y="1995157"/>
                </a:cubicBezTo>
                <a:cubicBezTo>
                  <a:pt x="201871" y="1991167"/>
                  <a:pt x="129981" y="1978933"/>
                  <a:pt x="80870" y="1929997"/>
                </a:cubicBezTo>
                <a:cubicBezTo>
                  <a:pt x="27856" y="1877181"/>
                  <a:pt x="19898" y="1797332"/>
                  <a:pt x="17289" y="1726406"/>
                </a:cubicBezTo>
                <a:cubicBezTo>
                  <a:pt x="11150" y="1553355"/>
                  <a:pt x="12904" y="1379647"/>
                  <a:pt x="17289" y="1206596"/>
                </a:cubicBezTo>
                <a:cubicBezTo>
                  <a:pt x="24962" y="897125"/>
                  <a:pt x="46317" y="588368"/>
                  <a:pt x="81352" y="280328"/>
                </a:cubicBezTo>
                <a:cubicBezTo>
                  <a:pt x="89990" y="206026"/>
                  <a:pt x="89333" y="112868"/>
                  <a:pt x="163591" y="71825"/>
                </a:cubicBezTo>
                <a:cubicBezTo>
                  <a:pt x="194285" y="54286"/>
                  <a:pt x="229825" y="46349"/>
                  <a:pt x="264444" y="40978"/>
                </a:cubicBezTo>
                <a:cubicBezTo>
                  <a:pt x="347341" y="28174"/>
                  <a:pt x="431728" y="22408"/>
                  <a:pt x="515502" y="18746"/>
                </a:cubicBezTo>
                <a:cubicBezTo>
                  <a:pt x="692894" y="11029"/>
                  <a:pt x="870483" y="17869"/>
                  <a:pt x="1047743" y="26113"/>
                </a:cubicBezTo>
                <a:cubicBezTo>
                  <a:pt x="1755029" y="63845"/>
                  <a:pt x="2462863" y="37711"/>
                  <a:pt x="3170346" y="20654"/>
                </a:cubicBezTo>
                <a:cubicBezTo>
                  <a:pt x="3346028" y="20478"/>
                  <a:pt x="3500947" y="3289"/>
                  <a:pt x="3675948" y="22605"/>
                </a:cubicBezTo>
                <a:cubicBezTo>
                  <a:pt x="3819576" y="42556"/>
                  <a:pt x="3893001" y="73821"/>
                  <a:pt x="3920034" y="229880"/>
                </a:cubicBezTo>
                <a:cubicBezTo>
                  <a:pt x="4003348" y="663591"/>
                  <a:pt x="3918609" y="1093707"/>
                  <a:pt x="3926392" y="1543489"/>
                </a:cubicBezTo>
                <a:cubicBezTo>
                  <a:pt x="3926568" y="1553092"/>
                  <a:pt x="3940665" y="1547436"/>
                  <a:pt x="3940490" y="1538337"/>
                </a:cubicBezTo>
                <a:cubicBezTo>
                  <a:pt x="3933321" y="1127383"/>
                  <a:pt x="4008215" y="711694"/>
                  <a:pt x="3947725" y="29951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 name="Google Shape;58;p5"/>
          <p:cNvSpPr txBox="1">
            <a:spLocks noGrp="1"/>
          </p:cNvSpPr>
          <p:nvPr>
            <p:ph type="title"/>
          </p:nvPr>
        </p:nvSpPr>
        <p:spPr>
          <a:xfrm>
            <a:off x="883375" y="683600"/>
            <a:ext cx="6426300" cy="396300"/>
          </a:xfrm>
          <a:prstGeom prst="rect">
            <a:avLst/>
          </a:prstGeom>
        </p:spPr>
        <p:txBody>
          <a:bodyPr spcFirstLastPara="1" wrap="square" lIns="0" tIns="0" rIns="0" bIns="0" anchor="ctr"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dirty="0"/>
          </a:p>
        </p:txBody>
      </p:sp>
      <p:sp>
        <p:nvSpPr>
          <p:cNvPr id="59" name="Google Shape;59;p5"/>
          <p:cNvSpPr txBox="1">
            <a:spLocks noGrp="1"/>
          </p:cNvSpPr>
          <p:nvPr>
            <p:ph type="body" idx="1"/>
          </p:nvPr>
        </p:nvSpPr>
        <p:spPr>
          <a:xfrm>
            <a:off x="1188175" y="1506350"/>
            <a:ext cx="6426300" cy="2840400"/>
          </a:xfrm>
          <a:prstGeom prst="rect">
            <a:avLst/>
          </a:prstGeom>
        </p:spPr>
        <p:txBody>
          <a:bodyPr spcFirstLastPara="1" wrap="square" lIns="0" tIns="0" rIns="0" bIns="0" anchor="t" anchorCtr="0">
            <a:noAutofit/>
          </a:bodyPr>
          <a:lstStyle>
            <a:lvl1pPr marL="457200" lvl="0" indent="-368300" rtl="0">
              <a:spcBef>
                <a:spcPts val="0"/>
              </a:spcBef>
              <a:spcAft>
                <a:spcPts val="0"/>
              </a:spcAft>
              <a:buClr>
                <a:srgbClr val="69C2FF"/>
              </a:buClr>
              <a:buSzPts val="2200"/>
              <a:buChar char="✗"/>
              <a:defRPr/>
            </a:lvl1pPr>
            <a:lvl2pPr marL="914400" lvl="1" indent="-368300" rtl="0">
              <a:spcBef>
                <a:spcPts val="1000"/>
              </a:spcBef>
              <a:spcAft>
                <a:spcPts val="0"/>
              </a:spcAft>
              <a:buSzPts val="2200"/>
              <a:buChar char="✗"/>
              <a:defRPr/>
            </a:lvl2pPr>
            <a:lvl3pPr marL="1371600" lvl="2" indent="-368300" rtl="0">
              <a:spcBef>
                <a:spcPts val="1000"/>
              </a:spcBef>
              <a:spcAft>
                <a:spcPts val="0"/>
              </a:spcAft>
              <a:buSzPts val="2200"/>
              <a:buChar char="■"/>
              <a:defRPr/>
            </a:lvl3pPr>
            <a:lvl4pPr marL="1828800" lvl="3" indent="-368300" rtl="0">
              <a:spcBef>
                <a:spcPts val="1000"/>
              </a:spcBef>
              <a:spcAft>
                <a:spcPts val="0"/>
              </a:spcAft>
              <a:buSzPts val="2200"/>
              <a:buChar char="●"/>
              <a:defRPr/>
            </a:lvl4pPr>
            <a:lvl5pPr marL="2286000" lvl="4" indent="-368300" rtl="0">
              <a:spcBef>
                <a:spcPts val="1000"/>
              </a:spcBef>
              <a:spcAft>
                <a:spcPts val="0"/>
              </a:spcAft>
              <a:buSzPts val="2200"/>
              <a:buChar char="○"/>
              <a:defRPr/>
            </a:lvl5pPr>
            <a:lvl6pPr marL="2743200" lvl="5" indent="-368300" rtl="0">
              <a:spcBef>
                <a:spcPts val="1000"/>
              </a:spcBef>
              <a:spcAft>
                <a:spcPts val="0"/>
              </a:spcAft>
              <a:buSzPts val="2200"/>
              <a:buChar char="■"/>
              <a:defRPr/>
            </a:lvl6pPr>
            <a:lvl7pPr marL="3200400" lvl="6" indent="-368300" rtl="0">
              <a:spcBef>
                <a:spcPts val="1000"/>
              </a:spcBef>
              <a:spcAft>
                <a:spcPts val="0"/>
              </a:spcAft>
              <a:buSzPts val="2200"/>
              <a:buChar char="●"/>
              <a:defRPr/>
            </a:lvl7pPr>
            <a:lvl8pPr marL="3657600" lvl="7" indent="-368300" rtl="0">
              <a:spcBef>
                <a:spcPts val="1000"/>
              </a:spcBef>
              <a:spcAft>
                <a:spcPts val="0"/>
              </a:spcAft>
              <a:buSzPts val="2200"/>
              <a:buChar char="○"/>
              <a:defRPr/>
            </a:lvl8pPr>
            <a:lvl9pPr marL="4114800" lvl="8" indent="-368300" rtl="0">
              <a:spcBef>
                <a:spcPts val="1000"/>
              </a:spcBef>
              <a:spcAft>
                <a:spcPts val="1000"/>
              </a:spcAft>
              <a:buSzPts val="2200"/>
              <a:buChar char="■"/>
              <a:defRPr/>
            </a:lvl9pPr>
          </a:lstStyle>
          <a:p>
            <a:endParaRPr dirty="0"/>
          </a:p>
        </p:txBody>
      </p:sp>
      <p:sp>
        <p:nvSpPr>
          <p:cNvPr id="60" name="Google Shape;60;p5"/>
          <p:cNvSpPr txBox="1">
            <a:spLocks noGrp="1"/>
          </p:cNvSpPr>
          <p:nvPr>
            <p:ph type="sldNum" idx="12"/>
          </p:nvPr>
        </p:nvSpPr>
        <p:spPr>
          <a:xfrm>
            <a:off x="8404375" y="4693376"/>
            <a:ext cx="548700" cy="3003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61" name="Google Shape;61;p5"/>
          <p:cNvSpPr/>
          <p:nvPr/>
        </p:nvSpPr>
        <p:spPr>
          <a:xfrm>
            <a:off x="3215361" y="371192"/>
            <a:ext cx="1377041" cy="66908"/>
          </a:xfrm>
          <a:custGeom>
            <a:avLst/>
            <a:gdLst/>
            <a:ahLst/>
            <a:cxnLst/>
            <a:rect l="l" t="t" r="r" b="b"/>
            <a:pathLst>
              <a:path w="652626" h="31710" extrusionOk="0">
                <a:moveTo>
                  <a:pt x="645179" y="13550"/>
                </a:moveTo>
                <a:cubicBezTo>
                  <a:pt x="432971" y="20774"/>
                  <a:pt x="220527" y="16258"/>
                  <a:pt x="8819" y="23"/>
                </a:cubicBezTo>
                <a:cubicBezTo>
                  <a:pt x="-280" y="-657"/>
                  <a:pt x="-3941" y="13989"/>
                  <a:pt x="5662" y="14712"/>
                </a:cubicBezTo>
                <a:cubicBezTo>
                  <a:pt x="218646" y="31045"/>
                  <a:pt x="432371" y="35612"/>
                  <a:pt x="645859" y="28393"/>
                </a:cubicBezTo>
                <a:cubicBezTo>
                  <a:pt x="655067" y="28043"/>
                  <a:pt x="654914" y="13178"/>
                  <a:pt x="645179" y="1355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 name="Google Shape;62;p5"/>
          <p:cNvSpPr/>
          <p:nvPr/>
        </p:nvSpPr>
        <p:spPr>
          <a:xfrm>
            <a:off x="4695254" y="404559"/>
            <a:ext cx="263959" cy="31226"/>
          </a:xfrm>
          <a:custGeom>
            <a:avLst/>
            <a:gdLst/>
            <a:ahLst/>
            <a:cxnLst/>
            <a:rect l="l" t="t" r="r" b="b"/>
            <a:pathLst>
              <a:path w="125099" h="14799" extrusionOk="0">
                <a:moveTo>
                  <a:pt x="117661" y="0"/>
                </a:moveTo>
                <a:lnTo>
                  <a:pt x="6833" y="0"/>
                </a:lnTo>
                <a:cubicBezTo>
                  <a:pt x="-2463" y="0"/>
                  <a:pt x="-2288" y="14799"/>
                  <a:pt x="7446" y="14799"/>
                </a:cubicBezTo>
                <a:lnTo>
                  <a:pt x="118275" y="14799"/>
                </a:lnTo>
                <a:cubicBezTo>
                  <a:pt x="127571" y="14887"/>
                  <a:pt x="127374" y="0"/>
                  <a:pt x="11766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 name="Google Shape;63;p5"/>
          <p:cNvSpPr/>
          <p:nvPr/>
        </p:nvSpPr>
        <p:spPr>
          <a:xfrm>
            <a:off x="8371587" y="397372"/>
            <a:ext cx="290374" cy="231224"/>
          </a:xfrm>
          <a:custGeom>
            <a:avLst/>
            <a:gdLst/>
            <a:ahLst/>
            <a:cxnLst/>
            <a:rect l="l" t="t" r="r" b="b"/>
            <a:pathLst>
              <a:path w="137618" h="109585" extrusionOk="0">
                <a:moveTo>
                  <a:pt x="136999" y="99882"/>
                </a:moveTo>
                <a:cubicBezTo>
                  <a:pt x="113869" y="47085"/>
                  <a:pt x="65635" y="9548"/>
                  <a:pt x="8785" y="104"/>
                </a:cubicBezTo>
                <a:cubicBezTo>
                  <a:pt x="-292" y="-1365"/>
                  <a:pt x="-3910" y="13258"/>
                  <a:pt x="5627" y="14771"/>
                </a:cubicBezTo>
                <a:cubicBezTo>
                  <a:pt x="57435" y="23274"/>
                  <a:pt x="101482" y="57237"/>
                  <a:pt x="122902" y="105166"/>
                </a:cubicBezTo>
                <a:cubicBezTo>
                  <a:pt x="126738" y="113936"/>
                  <a:pt x="140705" y="108323"/>
                  <a:pt x="136999" y="9988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 name="Google Shape;64;p5"/>
          <p:cNvSpPr/>
          <p:nvPr/>
        </p:nvSpPr>
        <p:spPr>
          <a:xfrm>
            <a:off x="244743" y="4094361"/>
            <a:ext cx="746254" cy="775710"/>
          </a:xfrm>
          <a:custGeom>
            <a:avLst/>
            <a:gdLst/>
            <a:ahLst/>
            <a:cxnLst/>
            <a:rect l="l" t="t" r="r" b="b"/>
            <a:pathLst>
              <a:path w="353675" h="367635" extrusionOk="0">
                <a:moveTo>
                  <a:pt x="349850" y="316408"/>
                </a:moveTo>
                <a:cubicBezTo>
                  <a:pt x="344216" y="307967"/>
                  <a:pt x="337265" y="300140"/>
                  <a:pt x="331061" y="292094"/>
                </a:cubicBezTo>
                <a:cubicBezTo>
                  <a:pt x="325295" y="284639"/>
                  <a:pt x="312907" y="293387"/>
                  <a:pt x="318542" y="300688"/>
                </a:cubicBezTo>
                <a:cubicBezTo>
                  <a:pt x="320142" y="302661"/>
                  <a:pt x="330951" y="317022"/>
                  <a:pt x="332574" y="318447"/>
                </a:cubicBezTo>
                <a:cubicBezTo>
                  <a:pt x="270198" y="313689"/>
                  <a:pt x="197781" y="305292"/>
                  <a:pt x="142554" y="274598"/>
                </a:cubicBezTo>
                <a:cubicBezTo>
                  <a:pt x="87348" y="239760"/>
                  <a:pt x="52202" y="175937"/>
                  <a:pt x="31747" y="115404"/>
                </a:cubicBezTo>
                <a:cubicBezTo>
                  <a:pt x="20542" y="80171"/>
                  <a:pt x="14804" y="43432"/>
                  <a:pt x="14733" y="6461"/>
                </a:cubicBezTo>
                <a:cubicBezTo>
                  <a:pt x="14733" y="-3318"/>
                  <a:pt x="-44" y="-1323"/>
                  <a:pt x="0" y="7930"/>
                </a:cubicBezTo>
                <a:cubicBezTo>
                  <a:pt x="1184" y="107971"/>
                  <a:pt x="41065" y="213209"/>
                  <a:pt x="119862" y="277470"/>
                </a:cubicBezTo>
                <a:cubicBezTo>
                  <a:pt x="177501" y="318403"/>
                  <a:pt x="263467" y="328116"/>
                  <a:pt x="332705" y="333158"/>
                </a:cubicBezTo>
                <a:cubicBezTo>
                  <a:pt x="322510" y="340196"/>
                  <a:pt x="316437" y="346182"/>
                  <a:pt x="307470" y="353702"/>
                </a:cubicBezTo>
                <a:cubicBezTo>
                  <a:pt x="300301" y="359863"/>
                  <a:pt x="307821" y="372250"/>
                  <a:pt x="315275" y="365848"/>
                </a:cubicBezTo>
                <a:lnTo>
                  <a:pt x="340028" y="344647"/>
                </a:lnTo>
                <a:cubicBezTo>
                  <a:pt x="350048" y="337171"/>
                  <a:pt x="359037" y="328927"/>
                  <a:pt x="349850" y="31640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 name="Google Shape;65;p5"/>
          <p:cNvSpPr/>
          <p:nvPr/>
        </p:nvSpPr>
        <p:spPr>
          <a:xfrm>
            <a:off x="8578274" y="2957429"/>
            <a:ext cx="200902" cy="172792"/>
          </a:xfrm>
          <a:custGeom>
            <a:avLst/>
            <a:gdLst/>
            <a:ahLst/>
            <a:cxnLst/>
            <a:rect l="l" t="t" r="r" b="b"/>
            <a:pathLst>
              <a:path w="95214" h="81892" extrusionOk="0">
                <a:moveTo>
                  <a:pt x="92489" y="65480"/>
                </a:moveTo>
                <a:lnTo>
                  <a:pt x="61028" y="43753"/>
                </a:lnTo>
                <a:cubicBezTo>
                  <a:pt x="70521" y="33157"/>
                  <a:pt x="80036" y="22580"/>
                  <a:pt x="89530" y="12028"/>
                </a:cubicBezTo>
                <a:cubicBezTo>
                  <a:pt x="96107" y="4771"/>
                  <a:pt x="85145" y="-4635"/>
                  <a:pt x="78567" y="2600"/>
                </a:cubicBezTo>
                <a:lnTo>
                  <a:pt x="48991" y="35487"/>
                </a:lnTo>
                <a:lnTo>
                  <a:pt x="12684" y="10383"/>
                </a:lnTo>
                <a:cubicBezTo>
                  <a:pt x="5098" y="5144"/>
                  <a:pt x="-4856" y="16610"/>
                  <a:pt x="2687" y="21872"/>
                </a:cubicBezTo>
                <a:lnTo>
                  <a:pt x="38796" y="46844"/>
                </a:lnTo>
                <a:lnTo>
                  <a:pt x="18275" y="69865"/>
                </a:lnTo>
                <a:cubicBezTo>
                  <a:pt x="11697" y="77122"/>
                  <a:pt x="22660" y="86527"/>
                  <a:pt x="29237" y="79292"/>
                </a:cubicBezTo>
                <a:lnTo>
                  <a:pt x="50942" y="55175"/>
                </a:lnTo>
                <a:lnTo>
                  <a:pt x="82601" y="77100"/>
                </a:lnTo>
                <a:cubicBezTo>
                  <a:pt x="90078" y="82296"/>
                  <a:pt x="100119" y="70829"/>
                  <a:pt x="92489" y="6548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 name="Google Shape;66;p5"/>
          <p:cNvSpPr/>
          <p:nvPr/>
        </p:nvSpPr>
        <p:spPr>
          <a:xfrm>
            <a:off x="4853896" y="4607301"/>
            <a:ext cx="851649" cy="155161"/>
          </a:xfrm>
          <a:custGeom>
            <a:avLst/>
            <a:gdLst/>
            <a:ahLst/>
            <a:cxnLst/>
            <a:rect l="l" t="t" r="r" b="b"/>
            <a:pathLst>
              <a:path w="403625" h="73536" extrusionOk="0">
                <a:moveTo>
                  <a:pt x="402034" y="57995"/>
                </a:moveTo>
                <a:cubicBezTo>
                  <a:pt x="349920" y="-4643"/>
                  <a:pt x="347223" y="-12273"/>
                  <a:pt x="293815" y="54948"/>
                </a:cubicBezTo>
                <a:cubicBezTo>
                  <a:pt x="244682" y="-17404"/>
                  <a:pt x="251829" y="2986"/>
                  <a:pt x="191361" y="49225"/>
                </a:cubicBezTo>
                <a:cubicBezTo>
                  <a:pt x="145320" y="-15189"/>
                  <a:pt x="150911" y="-15343"/>
                  <a:pt x="96669" y="42648"/>
                </a:cubicBezTo>
                <a:cubicBezTo>
                  <a:pt x="86321" y="25893"/>
                  <a:pt x="71785" y="12113"/>
                  <a:pt x="54508" y="2657"/>
                </a:cubicBezTo>
                <a:cubicBezTo>
                  <a:pt x="43897" y="-1442"/>
                  <a:pt x="13290" y="41442"/>
                  <a:pt x="2152" y="49554"/>
                </a:cubicBezTo>
                <a:cubicBezTo>
                  <a:pt x="-4644" y="56548"/>
                  <a:pt x="6230" y="65932"/>
                  <a:pt x="12983" y="58982"/>
                </a:cubicBezTo>
                <a:lnTo>
                  <a:pt x="52009" y="18838"/>
                </a:lnTo>
                <a:cubicBezTo>
                  <a:pt x="82462" y="34426"/>
                  <a:pt x="86825" y="72531"/>
                  <a:pt x="100243" y="59552"/>
                </a:cubicBezTo>
                <a:lnTo>
                  <a:pt x="120852" y="38307"/>
                </a:lnTo>
                <a:cubicBezTo>
                  <a:pt x="130455" y="27871"/>
                  <a:pt x="145298" y="3447"/>
                  <a:pt x="155800" y="26621"/>
                </a:cubicBezTo>
                <a:cubicBezTo>
                  <a:pt x="197105" y="84085"/>
                  <a:pt x="181473" y="72663"/>
                  <a:pt x="233785" y="33330"/>
                </a:cubicBezTo>
                <a:cubicBezTo>
                  <a:pt x="249659" y="14036"/>
                  <a:pt x="257223" y="29405"/>
                  <a:pt x="267264" y="44731"/>
                </a:cubicBezTo>
                <a:lnTo>
                  <a:pt x="286843" y="71040"/>
                </a:lnTo>
                <a:cubicBezTo>
                  <a:pt x="300195" y="86058"/>
                  <a:pt x="326855" y="28594"/>
                  <a:pt x="341106" y="23990"/>
                </a:cubicBezTo>
                <a:cubicBezTo>
                  <a:pt x="357462" y="17522"/>
                  <a:pt x="377238" y="56614"/>
                  <a:pt x="389493" y="66611"/>
                </a:cubicBezTo>
                <a:cubicBezTo>
                  <a:pt x="395632" y="73671"/>
                  <a:pt x="408020" y="64945"/>
                  <a:pt x="402034" y="5799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 name="Google Shape;67;p5"/>
          <p:cNvSpPr/>
          <p:nvPr/>
        </p:nvSpPr>
        <p:spPr>
          <a:xfrm>
            <a:off x="8526304" y="347275"/>
            <a:ext cx="132428" cy="91243"/>
          </a:xfrm>
          <a:custGeom>
            <a:avLst/>
            <a:gdLst/>
            <a:ahLst/>
            <a:cxnLst/>
            <a:rect l="l" t="t" r="r" b="b"/>
            <a:pathLst>
              <a:path w="62762" h="43243" extrusionOk="0">
                <a:moveTo>
                  <a:pt x="60351" y="30032"/>
                </a:moveTo>
                <a:cubicBezTo>
                  <a:pt x="45705" y="17367"/>
                  <a:pt x="28955" y="7372"/>
                  <a:pt x="10845" y="500"/>
                </a:cubicBezTo>
                <a:cubicBezTo>
                  <a:pt x="2273" y="-2745"/>
                  <a:pt x="-4765" y="10739"/>
                  <a:pt x="4092" y="14093"/>
                </a:cubicBezTo>
                <a:cubicBezTo>
                  <a:pt x="20996" y="20446"/>
                  <a:pt x="36672" y="29731"/>
                  <a:pt x="50353" y="41521"/>
                </a:cubicBezTo>
                <a:cubicBezTo>
                  <a:pt x="57413" y="47594"/>
                  <a:pt x="67410" y="36127"/>
                  <a:pt x="60351" y="3003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6976040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aption" preserve="1">
  <p:cSld name="1_Caption">
    <p:spTree>
      <p:nvGrpSpPr>
        <p:cNvPr id="1" name="Shape 129"/>
        <p:cNvGrpSpPr/>
        <p:nvPr/>
      </p:nvGrpSpPr>
      <p:grpSpPr>
        <a:xfrm>
          <a:off x="0" y="0"/>
          <a:ext cx="0" cy="0"/>
          <a:chOff x="0" y="0"/>
          <a:chExt cx="0" cy="0"/>
        </a:xfrm>
      </p:grpSpPr>
      <p:sp>
        <p:nvSpPr>
          <p:cNvPr id="130" name="Google Shape;130;p10"/>
          <p:cNvSpPr/>
          <p:nvPr/>
        </p:nvSpPr>
        <p:spPr>
          <a:xfrm rot="-884877">
            <a:off x="7997294" y="3564834"/>
            <a:ext cx="912816" cy="928284"/>
          </a:xfrm>
          <a:custGeom>
            <a:avLst/>
            <a:gdLst/>
            <a:ahLst/>
            <a:cxnLst/>
            <a:rect l="l" t="t" r="r" b="b"/>
            <a:pathLst>
              <a:path w="549996" h="559316" extrusionOk="0">
                <a:moveTo>
                  <a:pt x="536665" y="198722"/>
                </a:moveTo>
                <a:cubicBezTo>
                  <a:pt x="507988" y="55467"/>
                  <a:pt x="324589" y="-49573"/>
                  <a:pt x="179295" y="24291"/>
                </a:cubicBezTo>
                <a:cubicBezTo>
                  <a:pt x="17974" y="106420"/>
                  <a:pt x="-81169" y="375917"/>
                  <a:pt x="88111" y="512244"/>
                </a:cubicBezTo>
                <a:cubicBezTo>
                  <a:pt x="141168" y="554536"/>
                  <a:pt x="210888" y="558504"/>
                  <a:pt x="276092" y="557584"/>
                </a:cubicBezTo>
                <a:cubicBezTo>
                  <a:pt x="484178" y="579947"/>
                  <a:pt x="588999" y="381814"/>
                  <a:pt x="536665" y="198722"/>
                </a:cubicBezTo>
                <a:close/>
              </a:path>
            </a:pathLst>
          </a:custGeom>
          <a:solidFill>
            <a:srgbClr val="69C2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 name="Google Shape;131;p10"/>
          <p:cNvSpPr/>
          <p:nvPr/>
        </p:nvSpPr>
        <p:spPr>
          <a:xfrm>
            <a:off x="642525" y="4216625"/>
            <a:ext cx="5890324" cy="562639"/>
          </a:xfrm>
          <a:custGeom>
            <a:avLst/>
            <a:gdLst/>
            <a:ahLst/>
            <a:cxnLst/>
            <a:rect l="l" t="t" r="r" b="b"/>
            <a:pathLst>
              <a:path w="3290684" h="399035" extrusionOk="0">
                <a:moveTo>
                  <a:pt x="3288221" y="146895"/>
                </a:moveTo>
                <a:cubicBezTo>
                  <a:pt x="3288879" y="83708"/>
                  <a:pt x="3268160" y="25739"/>
                  <a:pt x="3196488" y="21201"/>
                </a:cubicBezTo>
                <a:cubicBezTo>
                  <a:pt x="2907830" y="16005"/>
                  <a:pt x="2618711" y="18197"/>
                  <a:pt x="2329921" y="14777"/>
                </a:cubicBezTo>
                <a:cubicBezTo>
                  <a:pt x="1580495" y="9866"/>
                  <a:pt x="931222" y="0"/>
                  <a:pt x="181841" y="0"/>
                </a:cubicBezTo>
                <a:cubicBezTo>
                  <a:pt x="-44245" y="0"/>
                  <a:pt x="4866" y="162044"/>
                  <a:pt x="3813" y="206244"/>
                </a:cubicBezTo>
                <a:cubicBezTo>
                  <a:pt x="-6272" y="347395"/>
                  <a:pt x="64456" y="394927"/>
                  <a:pt x="198174" y="383395"/>
                </a:cubicBezTo>
                <a:lnTo>
                  <a:pt x="1064019" y="387780"/>
                </a:lnTo>
                <a:lnTo>
                  <a:pt x="2795708" y="396549"/>
                </a:lnTo>
                <a:cubicBezTo>
                  <a:pt x="2909277" y="397119"/>
                  <a:pt x="3023284" y="400671"/>
                  <a:pt x="3136832" y="398128"/>
                </a:cubicBezTo>
                <a:cubicBezTo>
                  <a:pt x="3275790" y="400627"/>
                  <a:pt x="3299512" y="257767"/>
                  <a:pt x="3288221" y="146895"/>
                </a:cubicBezTo>
                <a:close/>
              </a:path>
            </a:pathLst>
          </a:custGeom>
          <a:solidFill>
            <a:srgbClr val="69C2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 name="Google Shape;132;p10"/>
          <p:cNvSpPr/>
          <p:nvPr/>
        </p:nvSpPr>
        <p:spPr>
          <a:xfrm>
            <a:off x="368194" y="422127"/>
            <a:ext cx="8379859" cy="4302579"/>
          </a:xfrm>
          <a:custGeom>
            <a:avLst/>
            <a:gdLst/>
            <a:ahLst/>
            <a:cxnLst/>
            <a:rect l="l" t="t" r="r" b="b"/>
            <a:pathLst>
              <a:path w="3971497" h="2039137" extrusionOk="0">
                <a:moveTo>
                  <a:pt x="3947725" y="299512"/>
                </a:moveTo>
                <a:cubicBezTo>
                  <a:pt x="3924134" y="113307"/>
                  <a:pt x="3885284" y="33501"/>
                  <a:pt x="3686450" y="8902"/>
                </a:cubicBezTo>
                <a:cubicBezTo>
                  <a:pt x="3601997" y="-3398"/>
                  <a:pt x="3538196" y="330"/>
                  <a:pt x="3453085" y="1250"/>
                </a:cubicBezTo>
                <a:cubicBezTo>
                  <a:pt x="2545650" y="21443"/>
                  <a:pt x="1638390" y="51765"/>
                  <a:pt x="731371" y="878"/>
                </a:cubicBezTo>
                <a:cubicBezTo>
                  <a:pt x="642467" y="-87"/>
                  <a:pt x="553519" y="1250"/>
                  <a:pt x="464769" y="6534"/>
                </a:cubicBezTo>
                <a:cubicBezTo>
                  <a:pt x="385183" y="11292"/>
                  <a:pt x="302374" y="15304"/>
                  <a:pt x="224563" y="33743"/>
                </a:cubicBezTo>
                <a:cubicBezTo>
                  <a:pt x="159908" y="49090"/>
                  <a:pt x="106653" y="83204"/>
                  <a:pt x="86570" y="149329"/>
                </a:cubicBezTo>
                <a:cubicBezTo>
                  <a:pt x="9067" y="671747"/>
                  <a:pt x="-7925" y="1209227"/>
                  <a:pt x="2994" y="1737127"/>
                </a:cubicBezTo>
                <a:cubicBezTo>
                  <a:pt x="7729" y="2035301"/>
                  <a:pt x="225024" y="2012784"/>
                  <a:pt x="454881" y="2012828"/>
                </a:cubicBezTo>
                <a:cubicBezTo>
                  <a:pt x="1452075" y="2021379"/>
                  <a:pt x="2463170" y="2030543"/>
                  <a:pt x="3459136" y="2039138"/>
                </a:cubicBezTo>
                <a:cubicBezTo>
                  <a:pt x="3468432" y="2039138"/>
                  <a:pt x="3468235" y="2024426"/>
                  <a:pt x="3458544" y="2024339"/>
                </a:cubicBezTo>
                <a:cubicBezTo>
                  <a:pt x="2395752" y="2013552"/>
                  <a:pt x="1331030" y="2008487"/>
                  <a:pt x="268237" y="1995157"/>
                </a:cubicBezTo>
                <a:cubicBezTo>
                  <a:pt x="201871" y="1991167"/>
                  <a:pt x="129981" y="1978933"/>
                  <a:pt x="80870" y="1929997"/>
                </a:cubicBezTo>
                <a:cubicBezTo>
                  <a:pt x="27856" y="1877181"/>
                  <a:pt x="19898" y="1797332"/>
                  <a:pt x="17289" y="1726406"/>
                </a:cubicBezTo>
                <a:cubicBezTo>
                  <a:pt x="11150" y="1553355"/>
                  <a:pt x="12904" y="1379647"/>
                  <a:pt x="17289" y="1206596"/>
                </a:cubicBezTo>
                <a:cubicBezTo>
                  <a:pt x="24962" y="897125"/>
                  <a:pt x="46317" y="588368"/>
                  <a:pt x="81352" y="280328"/>
                </a:cubicBezTo>
                <a:cubicBezTo>
                  <a:pt x="89990" y="206026"/>
                  <a:pt x="89333" y="112868"/>
                  <a:pt x="163591" y="71825"/>
                </a:cubicBezTo>
                <a:cubicBezTo>
                  <a:pt x="194285" y="54286"/>
                  <a:pt x="229825" y="46349"/>
                  <a:pt x="264444" y="40978"/>
                </a:cubicBezTo>
                <a:cubicBezTo>
                  <a:pt x="347341" y="28174"/>
                  <a:pt x="431728" y="22408"/>
                  <a:pt x="515502" y="18746"/>
                </a:cubicBezTo>
                <a:cubicBezTo>
                  <a:pt x="692894" y="11029"/>
                  <a:pt x="870483" y="17869"/>
                  <a:pt x="1047743" y="26113"/>
                </a:cubicBezTo>
                <a:cubicBezTo>
                  <a:pt x="1755029" y="63845"/>
                  <a:pt x="2462863" y="37711"/>
                  <a:pt x="3170346" y="20654"/>
                </a:cubicBezTo>
                <a:cubicBezTo>
                  <a:pt x="3346028" y="20478"/>
                  <a:pt x="3500947" y="3289"/>
                  <a:pt x="3675948" y="22605"/>
                </a:cubicBezTo>
                <a:cubicBezTo>
                  <a:pt x="3819576" y="42556"/>
                  <a:pt x="3893001" y="73821"/>
                  <a:pt x="3920034" y="229880"/>
                </a:cubicBezTo>
                <a:cubicBezTo>
                  <a:pt x="4003348" y="663591"/>
                  <a:pt x="3918609" y="1093707"/>
                  <a:pt x="3926392" y="1543489"/>
                </a:cubicBezTo>
                <a:cubicBezTo>
                  <a:pt x="3926568" y="1553092"/>
                  <a:pt x="3940665" y="1547436"/>
                  <a:pt x="3940490" y="1538337"/>
                </a:cubicBezTo>
                <a:cubicBezTo>
                  <a:pt x="3933321" y="1127383"/>
                  <a:pt x="4008215" y="711694"/>
                  <a:pt x="3947725" y="29951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 name="Google Shape;133;p10"/>
          <p:cNvSpPr txBox="1">
            <a:spLocks noGrp="1"/>
          </p:cNvSpPr>
          <p:nvPr>
            <p:ph type="body" idx="1"/>
          </p:nvPr>
        </p:nvSpPr>
        <p:spPr>
          <a:xfrm>
            <a:off x="823076" y="4261808"/>
            <a:ext cx="5522700" cy="391200"/>
          </a:xfrm>
          <a:prstGeom prst="rect">
            <a:avLst/>
          </a:prstGeom>
        </p:spPr>
        <p:txBody>
          <a:bodyPr spcFirstLastPara="1" wrap="square" lIns="0" tIns="0" rIns="0" bIns="0" anchor="ctr" anchorCtr="0">
            <a:noAutofit/>
          </a:bodyPr>
          <a:lstStyle>
            <a:lvl1pPr marL="457200" lvl="0" indent="-228600" rtl="0">
              <a:spcBef>
                <a:spcPts val="0"/>
              </a:spcBef>
              <a:spcAft>
                <a:spcPts val="0"/>
              </a:spcAft>
              <a:buSzPts val="1600"/>
              <a:buNone/>
              <a:defRPr sz="1600"/>
            </a:lvl1pPr>
          </a:lstStyle>
          <a:p>
            <a:endParaRPr dirty="0"/>
          </a:p>
        </p:txBody>
      </p:sp>
      <p:sp>
        <p:nvSpPr>
          <p:cNvPr id="134" name="Google Shape;134;p10"/>
          <p:cNvSpPr txBox="1">
            <a:spLocks noGrp="1"/>
          </p:cNvSpPr>
          <p:nvPr>
            <p:ph type="sldNum" idx="12"/>
          </p:nvPr>
        </p:nvSpPr>
        <p:spPr>
          <a:xfrm>
            <a:off x="8404375" y="4693376"/>
            <a:ext cx="548700" cy="3003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35" name="Google Shape;135;p10"/>
          <p:cNvSpPr/>
          <p:nvPr/>
        </p:nvSpPr>
        <p:spPr>
          <a:xfrm rot="5400000">
            <a:off x="312168" y="304611"/>
            <a:ext cx="746254" cy="775710"/>
          </a:xfrm>
          <a:custGeom>
            <a:avLst/>
            <a:gdLst/>
            <a:ahLst/>
            <a:cxnLst/>
            <a:rect l="l" t="t" r="r" b="b"/>
            <a:pathLst>
              <a:path w="353675" h="367635" extrusionOk="0">
                <a:moveTo>
                  <a:pt x="349850" y="316408"/>
                </a:moveTo>
                <a:cubicBezTo>
                  <a:pt x="344216" y="307967"/>
                  <a:pt x="337265" y="300140"/>
                  <a:pt x="331061" y="292094"/>
                </a:cubicBezTo>
                <a:cubicBezTo>
                  <a:pt x="325295" y="284639"/>
                  <a:pt x="312907" y="293387"/>
                  <a:pt x="318542" y="300688"/>
                </a:cubicBezTo>
                <a:cubicBezTo>
                  <a:pt x="320142" y="302661"/>
                  <a:pt x="330951" y="317022"/>
                  <a:pt x="332574" y="318447"/>
                </a:cubicBezTo>
                <a:cubicBezTo>
                  <a:pt x="270198" y="313689"/>
                  <a:pt x="197781" y="305292"/>
                  <a:pt x="142554" y="274598"/>
                </a:cubicBezTo>
                <a:cubicBezTo>
                  <a:pt x="87348" y="239760"/>
                  <a:pt x="52202" y="175937"/>
                  <a:pt x="31747" y="115404"/>
                </a:cubicBezTo>
                <a:cubicBezTo>
                  <a:pt x="20542" y="80171"/>
                  <a:pt x="14804" y="43432"/>
                  <a:pt x="14733" y="6461"/>
                </a:cubicBezTo>
                <a:cubicBezTo>
                  <a:pt x="14733" y="-3318"/>
                  <a:pt x="-44" y="-1323"/>
                  <a:pt x="0" y="7930"/>
                </a:cubicBezTo>
                <a:cubicBezTo>
                  <a:pt x="1184" y="107971"/>
                  <a:pt x="41065" y="213209"/>
                  <a:pt x="119862" y="277470"/>
                </a:cubicBezTo>
                <a:cubicBezTo>
                  <a:pt x="177501" y="318403"/>
                  <a:pt x="263467" y="328116"/>
                  <a:pt x="332705" y="333158"/>
                </a:cubicBezTo>
                <a:cubicBezTo>
                  <a:pt x="322510" y="340196"/>
                  <a:pt x="316437" y="346182"/>
                  <a:pt x="307470" y="353702"/>
                </a:cubicBezTo>
                <a:cubicBezTo>
                  <a:pt x="300301" y="359863"/>
                  <a:pt x="307821" y="372250"/>
                  <a:pt x="315275" y="365848"/>
                </a:cubicBezTo>
                <a:lnTo>
                  <a:pt x="340028" y="344647"/>
                </a:lnTo>
                <a:cubicBezTo>
                  <a:pt x="350048" y="337171"/>
                  <a:pt x="359037" y="328927"/>
                  <a:pt x="349850" y="31640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 name="Google Shape;136;p10"/>
          <p:cNvSpPr/>
          <p:nvPr/>
        </p:nvSpPr>
        <p:spPr>
          <a:xfrm rot="-9525180">
            <a:off x="252849" y="4358394"/>
            <a:ext cx="290510" cy="231333"/>
          </a:xfrm>
          <a:custGeom>
            <a:avLst/>
            <a:gdLst/>
            <a:ahLst/>
            <a:cxnLst/>
            <a:rect l="l" t="t" r="r" b="b"/>
            <a:pathLst>
              <a:path w="137618" h="109585" extrusionOk="0">
                <a:moveTo>
                  <a:pt x="136999" y="99882"/>
                </a:moveTo>
                <a:cubicBezTo>
                  <a:pt x="113869" y="47085"/>
                  <a:pt x="65635" y="9548"/>
                  <a:pt x="8785" y="104"/>
                </a:cubicBezTo>
                <a:cubicBezTo>
                  <a:pt x="-292" y="-1365"/>
                  <a:pt x="-3910" y="13258"/>
                  <a:pt x="5627" y="14771"/>
                </a:cubicBezTo>
                <a:cubicBezTo>
                  <a:pt x="57435" y="23274"/>
                  <a:pt x="101482" y="57237"/>
                  <a:pt x="122902" y="105166"/>
                </a:cubicBezTo>
                <a:cubicBezTo>
                  <a:pt x="126738" y="113936"/>
                  <a:pt x="140705" y="108323"/>
                  <a:pt x="136999" y="9988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 name="Google Shape;137;p10"/>
          <p:cNvSpPr/>
          <p:nvPr/>
        </p:nvSpPr>
        <p:spPr>
          <a:xfrm rot="-9525180">
            <a:off x="217769" y="4512917"/>
            <a:ext cx="132490" cy="91286"/>
          </a:xfrm>
          <a:custGeom>
            <a:avLst/>
            <a:gdLst/>
            <a:ahLst/>
            <a:cxnLst/>
            <a:rect l="l" t="t" r="r" b="b"/>
            <a:pathLst>
              <a:path w="62762" h="43243" extrusionOk="0">
                <a:moveTo>
                  <a:pt x="60351" y="30032"/>
                </a:moveTo>
                <a:cubicBezTo>
                  <a:pt x="45705" y="17367"/>
                  <a:pt x="28955" y="7372"/>
                  <a:pt x="10845" y="500"/>
                </a:cubicBezTo>
                <a:cubicBezTo>
                  <a:pt x="2273" y="-2745"/>
                  <a:pt x="-4765" y="10739"/>
                  <a:pt x="4092" y="14093"/>
                </a:cubicBezTo>
                <a:cubicBezTo>
                  <a:pt x="20996" y="20446"/>
                  <a:pt x="36672" y="29731"/>
                  <a:pt x="50353" y="41521"/>
                </a:cubicBezTo>
                <a:cubicBezTo>
                  <a:pt x="57413" y="47594"/>
                  <a:pt x="67410" y="36127"/>
                  <a:pt x="60351" y="3003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 name="Google Shape;138;p10"/>
          <p:cNvSpPr/>
          <p:nvPr/>
        </p:nvSpPr>
        <p:spPr>
          <a:xfrm rot="-167066">
            <a:off x="4934240" y="363639"/>
            <a:ext cx="888144" cy="61489"/>
          </a:xfrm>
          <a:custGeom>
            <a:avLst/>
            <a:gdLst/>
            <a:ahLst/>
            <a:cxnLst/>
            <a:rect l="l" t="t" r="r" b="b"/>
            <a:pathLst>
              <a:path w="420923" h="29142" extrusionOk="0">
                <a:moveTo>
                  <a:pt x="413489" y="13189"/>
                </a:moveTo>
                <a:cubicBezTo>
                  <a:pt x="278455" y="16526"/>
                  <a:pt x="143334" y="12132"/>
                  <a:pt x="8805" y="34"/>
                </a:cubicBezTo>
                <a:cubicBezTo>
                  <a:pt x="-293" y="-799"/>
                  <a:pt x="-3933" y="13847"/>
                  <a:pt x="5670" y="14702"/>
                </a:cubicBezTo>
                <a:cubicBezTo>
                  <a:pt x="141449" y="26940"/>
                  <a:pt x="277798" y="31404"/>
                  <a:pt x="414081" y="28076"/>
                </a:cubicBezTo>
                <a:cubicBezTo>
                  <a:pt x="423377" y="27769"/>
                  <a:pt x="423223" y="12970"/>
                  <a:pt x="413489" y="1318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 name="Google Shape;139;p10"/>
          <p:cNvSpPr/>
          <p:nvPr/>
        </p:nvSpPr>
        <p:spPr>
          <a:xfrm rot="-167066">
            <a:off x="5876367" y="368207"/>
            <a:ext cx="86889" cy="31179"/>
          </a:xfrm>
          <a:custGeom>
            <a:avLst/>
            <a:gdLst/>
            <a:ahLst/>
            <a:cxnLst/>
            <a:rect l="l" t="t" r="r" b="b"/>
            <a:pathLst>
              <a:path w="41180" h="14777" extrusionOk="0">
                <a:moveTo>
                  <a:pt x="33693" y="0"/>
                </a:moveTo>
                <a:lnTo>
                  <a:pt x="6835" y="0"/>
                </a:lnTo>
                <a:cubicBezTo>
                  <a:pt x="-2461" y="0"/>
                  <a:pt x="-2286" y="14777"/>
                  <a:pt x="7427" y="14777"/>
                </a:cubicBezTo>
                <a:lnTo>
                  <a:pt x="34307" y="14777"/>
                </a:lnTo>
                <a:cubicBezTo>
                  <a:pt x="43669" y="14777"/>
                  <a:pt x="43471" y="0"/>
                  <a:pt x="33693"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 name="Google Shape;140;p10"/>
          <p:cNvSpPr/>
          <p:nvPr/>
        </p:nvSpPr>
        <p:spPr>
          <a:xfrm rot="-167066">
            <a:off x="6046138" y="354459"/>
            <a:ext cx="299726" cy="40681"/>
          </a:xfrm>
          <a:custGeom>
            <a:avLst/>
            <a:gdLst/>
            <a:ahLst/>
            <a:cxnLst/>
            <a:rect l="l" t="t" r="r" b="b"/>
            <a:pathLst>
              <a:path w="142051" h="19280" extrusionOk="0">
                <a:moveTo>
                  <a:pt x="136384" y="4500"/>
                </a:moveTo>
                <a:lnTo>
                  <a:pt x="8783" y="5"/>
                </a:lnTo>
                <a:cubicBezTo>
                  <a:pt x="-272" y="-323"/>
                  <a:pt x="-3933" y="14344"/>
                  <a:pt x="5648" y="14695"/>
                </a:cubicBezTo>
                <a:lnTo>
                  <a:pt x="133227" y="19277"/>
                </a:lnTo>
                <a:cubicBezTo>
                  <a:pt x="142282" y="19518"/>
                  <a:pt x="146031" y="4851"/>
                  <a:pt x="136384" y="450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1" name="Google Shape;141;p10"/>
          <p:cNvSpPr/>
          <p:nvPr/>
        </p:nvSpPr>
        <p:spPr>
          <a:xfrm rot="5400000">
            <a:off x="8280263" y="2495763"/>
            <a:ext cx="850640" cy="154977"/>
          </a:xfrm>
          <a:custGeom>
            <a:avLst/>
            <a:gdLst/>
            <a:ahLst/>
            <a:cxnLst/>
            <a:rect l="l" t="t" r="r" b="b"/>
            <a:pathLst>
              <a:path w="403625" h="73536" extrusionOk="0">
                <a:moveTo>
                  <a:pt x="402034" y="57995"/>
                </a:moveTo>
                <a:cubicBezTo>
                  <a:pt x="349920" y="-4643"/>
                  <a:pt x="347223" y="-12273"/>
                  <a:pt x="293815" y="54948"/>
                </a:cubicBezTo>
                <a:cubicBezTo>
                  <a:pt x="244682" y="-17404"/>
                  <a:pt x="251829" y="2986"/>
                  <a:pt x="191361" y="49225"/>
                </a:cubicBezTo>
                <a:cubicBezTo>
                  <a:pt x="145320" y="-15189"/>
                  <a:pt x="150911" y="-15343"/>
                  <a:pt x="96669" y="42648"/>
                </a:cubicBezTo>
                <a:cubicBezTo>
                  <a:pt x="86321" y="25893"/>
                  <a:pt x="71785" y="12113"/>
                  <a:pt x="54508" y="2657"/>
                </a:cubicBezTo>
                <a:cubicBezTo>
                  <a:pt x="43897" y="-1442"/>
                  <a:pt x="13290" y="41442"/>
                  <a:pt x="2152" y="49554"/>
                </a:cubicBezTo>
                <a:cubicBezTo>
                  <a:pt x="-4644" y="56548"/>
                  <a:pt x="6230" y="65932"/>
                  <a:pt x="12983" y="58982"/>
                </a:cubicBezTo>
                <a:lnTo>
                  <a:pt x="52009" y="18838"/>
                </a:lnTo>
                <a:cubicBezTo>
                  <a:pt x="82462" y="34426"/>
                  <a:pt x="86825" y="72531"/>
                  <a:pt x="100243" y="59552"/>
                </a:cubicBezTo>
                <a:lnTo>
                  <a:pt x="120852" y="38307"/>
                </a:lnTo>
                <a:cubicBezTo>
                  <a:pt x="130455" y="27871"/>
                  <a:pt x="145298" y="3447"/>
                  <a:pt x="155800" y="26621"/>
                </a:cubicBezTo>
                <a:cubicBezTo>
                  <a:pt x="197105" y="84085"/>
                  <a:pt x="181473" y="72663"/>
                  <a:pt x="233785" y="33330"/>
                </a:cubicBezTo>
                <a:cubicBezTo>
                  <a:pt x="249659" y="14036"/>
                  <a:pt x="257223" y="29405"/>
                  <a:pt x="267264" y="44731"/>
                </a:cubicBezTo>
                <a:lnTo>
                  <a:pt x="286843" y="71040"/>
                </a:lnTo>
                <a:cubicBezTo>
                  <a:pt x="300195" y="86058"/>
                  <a:pt x="326855" y="28594"/>
                  <a:pt x="341106" y="23990"/>
                </a:cubicBezTo>
                <a:cubicBezTo>
                  <a:pt x="357462" y="17522"/>
                  <a:pt x="377238" y="56614"/>
                  <a:pt x="389493" y="66611"/>
                </a:cubicBezTo>
                <a:cubicBezTo>
                  <a:pt x="395632" y="73671"/>
                  <a:pt x="408020" y="64945"/>
                  <a:pt x="402034" y="5799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4725810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 Half" preserve="1">
  <p:cSld name="1_Blank - Half">
    <p:bg>
      <p:bgPr>
        <a:solidFill>
          <a:schemeClr val="lt1"/>
        </a:solidFill>
        <a:effectLst/>
      </p:bgPr>
    </p:bg>
    <p:spTree>
      <p:nvGrpSpPr>
        <p:cNvPr id="1" name="Shape 166"/>
        <p:cNvGrpSpPr/>
        <p:nvPr/>
      </p:nvGrpSpPr>
      <p:grpSpPr>
        <a:xfrm>
          <a:off x="0" y="0"/>
          <a:ext cx="0" cy="0"/>
          <a:chOff x="0" y="0"/>
          <a:chExt cx="0" cy="0"/>
        </a:xfrm>
      </p:grpSpPr>
      <p:sp>
        <p:nvSpPr>
          <p:cNvPr id="167" name="Google Shape;167;p13"/>
          <p:cNvSpPr/>
          <p:nvPr/>
        </p:nvSpPr>
        <p:spPr>
          <a:xfrm rot="-1760302">
            <a:off x="4541747" y="637135"/>
            <a:ext cx="4206636" cy="4111947"/>
          </a:xfrm>
          <a:custGeom>
            <a:avLst/>
            <a:gdLst/>
            <a:ahLst/>
            <a:cxnLst/>
            <a:rect l="l" t="t" r="r" b="b"/>
            <a:pathLst>
              <a:path w="549996" h="559316" extrusionOk="0">
                <a:moveTo>
                  <a:pt x="536665" y="198722"/>
                </a:moveTo>
                <a:cubicBezTo>
                  <a:pt x="507988" y="55467"/>
                  <a:pt x="324589" y="-49573"/>
                  <a:pt x="179295" y="24291"/>
                </a:cubicBezTo>
                <a:cubicBezTo>
                  <a:pt x="17974" y="106420"/>
                  <a:pt x="-81169" y="375917"/>
                  <a:pt x="88111" y="512244"/>
                </a:cubicBezTo>
                <a:cubicBezTo>
                  <a:pt x="141168" y="554536"/>
                  <a:pt x="210888" y="558504"/>
                  <a:pt x="276092" y="557584"/>
                </a:cubicBezTo>
                <a:cubicBezTo>
                  <a:pt x="484178" y="579947"/>
                  <a:pt x="588999" y="381814"/>
                  <a:pt x="536665" y="198722"/>
                </a:cubicBezTo>
                <a:close/>
              </a:path>
            </a:pathLst>
          </a:custGeom>
          <a:solidFill>
            <a:srgbClr val="35CFC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FF7C80"/>
              </a:solidFill>
              <a:latin typeface="Calibri"/>
              <a:ea typeface="Calibri"/>
              <a:cs typeface="Calibri"/>
              <a:sym typeface="Calibri"/>
            </a:endParaRPr>
          </a:p>
        </p:txBody>
      </p:sp>
      <p:sp>
        <p:nvSpPr>
          <p:cNvPr id="168" name="Google Shape;168;p13"/>
          <p:cNvSpPr txBox="1">
            <a:spLocks noGrp="1"/>
          </p:cNvSpPr>
          <p:nvPr>
            <p:ph type="sldNum" idx="12"/>
          </p:nvPr>
        </p:nvSpPr>
        <p:spPr>
          <a:xfrm>
            <a:off x="8404375" y="4693376"/>
            <a:ext cx="548700" cy="3003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grpSp>
        <p:nvGrpSpPr>
          <p:cNvPr id="169" name="Google Shape;169;p13"/>
          <p:cNvGrpSpPr/>
          <p:nvPr/>
        </p:nvGrpSpPr>
        <p:grpSpPr>
          <a:xfrm>
            <a:off x="4377287" y="431563"/>
            <a:ext cx="4360802" cy="4280374"/>
            <a:chOff x="576654" y="555403"/>
            <a:chExt cx="3865959" cy="3794658"/>
          </a:xfrm>
        </p:grpSpPr>
        <p:sp>
          <p:nvSpPr>
            <p:cNvPr id="170" name="Google Shape;170;p13"/>
            <p:cNvSpPr/>
            <p:nvPr/>
          </p:nvSpPr>
          <p:spPr>
            <a:xfrm>
              <a:off x="619289" y="555403"/>
              <a:ext cx="3823324" cy="3794658"/>
            </a:xfrm>
            <a:custGeom>
              <a:avLst/>
              <a:gdLst/>
              <a:ahLst/>
              <a:cxnLst/>
              <a:rect l="l" t="t" r="r" b="b"/>
              <a:pathLst>
                <a:path w="1812002" h="1798416" extrusionOk="0">
                  <a:moveTo>
                    <a:pt x="1803580" y="754533"/>
                  </a:moveTo>
                  <a:cubicBezTo>
                    <a:pt x="1755126" y="365965"/>
                    <a:pt x="1420404" y="43389"/>
                    <a:pt x="1031243" y="5415"/>
                  </a:cubicBezTo>
                  <a:cubicBezTo>
                    <a:pt x="982060" y="-66"/>
                    <a:pt x="932504" y="-1381"/>
                    <a:pt x="883099" y="1447"/>
                  </a:cubicBezTo>
                  <a:cubicBezTo>
                    <a:pt x="873803" y="1973"/>
                    <a:pt x="873957" y="16794"/>
                    <a:pt x="883691" y="16246"/>
                  </a:cubicBezTo>
                  <a:cubicBezTo>
                    <a:pt x="1757494" y="-18263"/>
                    <a:pt x="2121442" y="1058868"/>
                    <a:pt x="1445508" y="1590605"/>
                  </a:cubicBezTo>
                  <a:cubicBezTo>
                    <a:pt x="1154174" y="1812547"/>
                    <a:pt x="730088" y="1849314"/>
                    <a:pt x="411765" y="1663262"/>
                  </a:cubicBezTo>
                  <a:cubicBezTo>
                    <a:pt x="67769" y="1470874"/>
                    <a:pt x="-50821" y="1022824"/>
                    <a:pt x="50843" y="658548"/>
                  </a:cubicBezTo>
                  <a:cubicBezTo>
                    <a:pt x="145996" y="257328"/>
                    <a:pt x="571617" y="-46393"/>
                    <a:pt x="981233" y="77876"/>
                  </a:cubicBezTo>
                  <a:cubicBezTo>
                    <a:pt x="990003" y="80529"/>
                    <a:pt x="993533" y="65949"/>
                    <a:pt x="984391" y="63186"/>
                  </a:cubicBezTo>
                  <a:cubicBezTo>
                    <a:pt x="621232" y="-46436"/>
                    <a:pt x="223477" y="180680"/>
                    <a:pt x="83292" y="523010"/>
                  </a:cubicBezTo>
                  <a:cubicBezTo>
                    <a:pt x="-163184" y="1097697"/>
                    <a:pt x="154152" y="1768368"/>
                    <a:pt x="813533" y="1796542"/>
                  </a:cubicBezTo>
                  <a:cubicBezTo>
                    <a:pt x="1393503" y="1832827"/>
                    <a:pt x="1882662" y="1337310"/>
                    <a:pt x="1803580" y="75453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1" name="Google Shape;171;p13"/>
            <p:cNvSpPr/>
            <p:nvPr/>
          </p:nvSpPr>
          <p:spPr>
            <a:xfrm>
              <a:off x="576654" y="3067330"/>
              <a:ext cx="620488" cy="986037"/>
            </a:xfrm>
            <a:custGeom>
              <a:avLst/>
              <a:gdLst/>
              <a:ahLst/>
              <a:cxnLst/>
              <a:rect l="l" t="t" r="r" b="b"/>
              <a:pathLst>
                <a:path w="294070" h="467316" extrusionOk="0">
                  <a:moveTo>
                    <a:pt x="291610" y="454155"/>
                  </a:moveTo>
                  <a:cubicBezTo>
                    <a:pt x="153814" y="339512"/>
                    <a:pt x="54825" y="179550"/>
                    <a:pt x="14308" y="4834"/>
                  </a:cubicBezTo>
                  <a:cubicBezTo>
                    <a:pt x="12116" y="-4528"/>
                    <a:pt x="-1872" y="1084"/>
                    <a:pt x="211" y="10007"/>
                  </a:cubicBezTo>
                  <a:cubicBezTo>
                    <a:pt x="42374" y="188276"/>
                    <a:pt x="141091" y="348128"/>
                    <a:pt x="281612" y="465666"/>
                  </a:cubicBezTo>
                  <a:cubicBezTo>
                    <a:pt x="288760" y="471585"/>
                    <a:pt x="298757" y="460141"/>
                    <a:pt x="291610" y="45415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2" name="Google Shape;172;p13"/>
            <p:cNvSpPr/>
            <p:nvPr/>
          </p:nvSpPr>
          <p:spPr>
            <a:xfrm>
              <a:off x="625052" y="3542878"/>
              <a:ext cx="246686" cy="335935"/>
            </a:xfrm>
            <a:custGeom>
              <a:avLst/>
              <a:gdLst/>
              <a:ahLst/>
              <a:cxnLst/>
              <a:rect l="l" t="t" r="r" b="b"/>
              <a:pathLst>
                <a:path w="116913" h="159211" extrusionOk="0">
                  <a:moveTo>
                    <a:pt x="114759" y="145770"/>
                  </a:moveTo>
                  <a:cubicBezTo>
                    <a:pt x="73155" y="104376"/>
                    <a:pt x="38848" y="56252"/>
                    <a:pt x="13292" y="3435"/>
                  </a:cubicBezTo>
                  <a:cubicBezTo>
                    <a:pt x="9193" y="-5027"/>
                    <a:pt x="-3195" y="3808"/>
                    <a:pt x="774" y="12030"/>
                  </a:cubicBezTo>
                  <a:cubicBezTo>
                    <a:pt x="27012" y="65964"/>
                    <a:pt x="62178" y="115053"/>
                    <a:pt x="104784" y="157258"/>
                  </a:cubicBezTo>
                  <a:cubicBezTo>
                    <a:pt x="111361" y="163814"/>
                    <a:pt x="121337" y="152303"/>
                    <a:pt x="114759" y="14577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3" name="Google Shape;173;p13"/>
            <p:cNvSpPr/>
            <p:nvPr/>
          </p:nvSpPr>
          <p:spPr>
            <a:xfrm>
              <a:off x="3508732" y="703042"/>
              <a:ext cx="736985" cy="678722"/>
            </a:xfrm>
            <a:custGeom>
              <a:avLst/>
              <a:gdLst/>
              <a:ahLst/>
              <a:cxnLst/>
              <a:rect l="l" t="t" r="r" b="b"/>
              <a:pathLst>
                <a:path w="349282" h="321669" extrusionOk="0">
                  <a:moveTo>
                    <a:pt x="348469" y="309928"/>
                  </a:moveTo>
                  <a:cubicBezTo>
                    <a:pt x="278003" y="170664"/>
                    <a:pt x="156037" y="58585"/>
                    <a:pt x="11050" y="551"/>
                  </a:cubicBezTo>
                  <a:cubicBezTo>
                    <a:pt x="2543" y="-2847"/>
                    <a:pt x="-4823" y="10439"/>
                    <a:pt x="3968" y="13969"/>
                  </a:cubicBezTo>
                  <a:cubicBezTo>
                    <a:pt x="146478" y="70973"/>
                    <a:pt x="266844" y="180859"/>
                    <a:pt x="335709" y="318194"/>
                  </a:cubicBezTo>
                  <a:cubicBezTo>
                    <a:pt x="339918" y="326613"/>
                    <a:pt x="352591" y="318107"/>
                    <a:pt x="348469" y="30992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4" name="Google Shape;174;p13"/>
            <p:cNvSpPr/>
            <p:nvPr/>
          </p:nvSpPr>
          <p:spPr>
            <a:xfrm>
              <a:off x="4237875" y="1405342"/>
              <a:ext cx="51220" cy="74504"/>
            </a:xfrm>
            <a:custGeom>
              <a:avLst/>
              <a:gdLst/>
              <a:ahLst/>
              <a:cxnLst/>
              <a:rect l="l" t="t" r="r" b="b"/>
              <a:pathLst>
                <a:path w="24275" h="35310" extrusionOk="0">
                  <a:moveTo>
                    <a:pt x="23295" y="23713"/>
                  </a:moveTo>
                  <a:lnTo>
                    <a:pt x="13692" y="3323"/>
                  </a:lnTo>
                  <a:cubicBezTo>
                    <a:pt x="8452" y="-4658"/>
                    <a:pt x="-3475" y="3191"/>
                    <a:pt x="975" y="11588"/>
                  </a:cubicBezTo>
                  <a:cubicBezTo>
                    <a:pt x="4176" y="18384"/>
                    <a:pt x="7371" y="25181"/>
                    <a:pt x="10556" y="31978"/>
                  </a:cubicBezTo>
                  <a:cubicBezTo>
                    <a:pt x="15906" y="39980"/>
                    <a:pt x="27745" y="32109"/>
                    <a:pt x="23295" y="2371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75" name="Google Shape;175;p13"/>
          <p:cNvSpPr/>
          <p:nvPr/>
        </p:nvSpPr>
        <p:spPr>
          <a:xfrm rot="2700000">
            <a:off x="4969709" y="954676"/>
            <a:ext cx="200969" cy="172851"/>
          </a:xfrm>
          <a:custGeom>
            <a:avLst/>
            <a:gdLst/>
            <a:ahLst/>
            <a:cxnLst/>
            <a:rect l="l" t="t" r="r" b="b"/>
            <a:pathLst>
              <a:path w="95214" h="81892" extrusionOk="0">
                <a:moveTo>
                  <a:pt x="92489" y="65480"/>
                </a:moveTo>
                <a:lnTo>
                  <a:pt x="61028" y="43753"/>
                </a:lnTo>
                <a:cubicBezTo>
                  <a:pt x="70521" y="33157"/>
                  <a:pt x="80036" y="22580"/>
                  <a:pt x="89530" y="12028"/>
                </a:cubicBezTo>
                <a:cubicBezTo>
                  <a:pt x="96107" y="4771"/>
                  <a:pt x="85145" y="-4635"/>
                  <a:pt x="78567" y="2600"/>
                </a:cubicBezTo>
                <a:lnTo>
                  <a:pt x="48991" y="35487"/>
                </a:lnTo>
                <a:lnTo>
                  <a:pt x="12684" y="10383"/>
                </a:lnTo>
                <a:cubicBezTo>
                  <a:pt x="5098" y="5144"/>
                  <a:pt x="-4856" y="16610"/>
                  <a:pt x="2687" y="21872"/>
                </a:cubicBezTo>
                <a:lnTo>
                  <a:pt x="38796" y="46844"/>
                </a:lnTo>
                <a:lnTo>
                  <a:pt x="18275" y="69865"/>
                </a:lnTo>
                <a:cubicBezTo>
                  <a:pt x="11697" y="77122"/>
                  <a:pt x="22660" y="86527"/>
                  <a:pt x="29237" y="79292"/>
                </a:cubicBezTo>
                <a:lnTo>
                  <a:pt x="50942" y="55175"/>
                </a:lnTo>
                <a:lnTo>
                  <a:pt x="82601" y="77100"/>
                </a:lnTo>
                <a:cubicBezTo>
                  <a:pt x="90078" y="82296"/>
                  <a:pt x="100119" y="70829"/>
                  <a:pt x="92489" y="6548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6" name="Google Shape;176;p13"/>
          <p:cNvSpPr/>
          <p:nvPr/>
        </p:nvSpPr>
        <p:spPr>
          <a:xfrm rot="8434612">
            <a:off x="7810734" y="3959265"/>
            <a:ext cx="540275" cy="264310"/>
          </a:xfrm>
          <a:custGeom>
            <a:avLst/>
            <a:gdLst/>
            <a:ahLst/>
            <a:cxnLst/>
            <a:rect l="l" t="t" r="r" b="b"/>
            <a:pathLst>
              <a:path w="256043" h="125260" extrusionOk="0">
                <a:moveTo>
                  <a:pt x="122835" y="3891"/>
                </a:moveTo>
                <a:cubicBezTo>
                  <a:pt x="106677" y="35258"/>
                  <a:pt x="90541" y="66632"/>
                  <a:pt x="74404" y="98013"/>
                </a:cubicBezTo>
                <a:cubicBezTo>
                  <a:pt x="67103" y="82972"/>
                  <a:pt x="59737" y="67939"/>
                  <a:pt x="52348" y="52914"/>
                </a:cubicBezTo>
                <a:cubicBezTo>
                  <a:pt x="49783" y="47630"/>
                  <a:pt x="41583" y="45218"/>
                  <a:pt x="38602" y="51708"/>
                </a:cubicBezTo>
                <a:cubicBezTo>
                  <a:pt x="30007" y="70416"/>
                  <a:pt x="17598" y="87110"/>
                  <a:pt x="2141" y="100709"/>
                </a:cubicBezTo>
                <a:cubicBezTo>
                  <a:pt x="-4787" y="106848"/>
                  <a:pt x="6723" y="116802"/>
                  <a:pt x="13629" y="110685"/>
                </a:cubicBezTo>
                <a:cubicBezTo>
                  <a:pt x="26258" y="99453"/>
                  <a:pt x="36979" y="86235"/>
                  <a:pt x="45354" y="71550"/>
                </a:cubicBezTo>
                <a:lnTo>
                  <a:pt x="67432" y="116670"/>
                </a:lnTo>
                <a:cubicBezTo>
                  <a:pt x="70107" y="122174"/>
                  <a:pt x="77978" y="124147"/>
                  <a:pt x="81179" y="117876"/>
                </a:cubicBezTo>
                <a:lnTo>
                  <a:pt x="128580" y="25793"/>
                </a:lnTo>
                <a:cubicBezTo>
                  <a:pt x="139147" y="55900"/>
                  <a:pt x="147259" y="86822"/>
                  <a:pt x="152784" y="118249"/>
                </a:cubicBezTo>
                <a:cubicBezTo>
                  <a:pt x="153969" y="125024"/>
                  <a:pt x="163462" y="128422"/>
                  <a:pt x="166970" y="121318"/>
                </a:cubicBezTo>
                <a:cubicBezTo>
                  <a:pt x="177515" y="99979"/>
                  <a:pt x="188039" y="78638"/>
                  <a:pt x="198585" y="57299"/>
                </a:cubicBezTo>
                <a:cubicBezTo>
                  <a:pt x="214107" y="75321"/>
                  <a:pt x="228819" y="94022"/>
                  <a:pt x="242434" y="113469"/>
                </a:cubicBezTo>
                <a:cubicBezTo>
                  <a:pt x="247959" y="121297"/>
                  <a:pt x="260259" y="113711"/>
                  <a:pt x="254580" y="105686"/>
                </a:cubicBezTo>
                <a:cubicBezTo>
                  <a:pt x="238509" y="82896"/>
                  <a:pt x="221145" y="61039"/>
                  <a:pt x="202575" y="40220"/>
                </a:cubicBezTo>
                <a:cubicBezTo>
                  <a:pt x="199023" y="36229"/>
                  <a:pt x="192512" y="35089"/>
                  <a:pt x="189705" y="40746"/>
                </a:cubicBezTo>
                <a:lnTo>
                  <a:pt x="163001" y="94899"/>
                </a:lnTo>
                <a:cubicBezTo>
                  <a:pt x="156468" y="64295"/>
                  <a:pt x="147566" y="34241"/>
                  <a:pt x="136407" y="5009"/>
                </a:cubicBezTo>
                <a:cubicBezTo>
                  <a:pt x="134324" y="-823"/>
                  <a:pt x="125861" y="-2029"/>
                  <a:pt x="122835" y="389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6356248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54"/>
        <p:cNvGrpSpPr/>
        <p:nvPr/>
      </p:nvGrpSpPr>
      <p:grpSpPr>
        <a:xfrm>
          <a:off x="0" y="0"/>
          <a:ext cx="0" cy="0"/>
          <a:chOff x="0" y="0"/>
          <a:chExt cx="0" cy="0"/>
        </a:xfrm>
      </p:grpSpPr>
      <p:sp>
        <p:nvSpPr>
          <p:cNvPr id="55" name="Google Shape;55;p5"/>
          <p:cNvSpPr/>
          <p:nvPr/>
        </p:nvSpPr>
        <p:spPr>
          <a:xfrm rot="-884877">
            <a:off x="7997294" y="3564834"/>
            <a:ext cx="912816" cy="928284"/>
          </a:xfrm>
          <a:custGeom>
            <a:avLst/>
            <a:gdLst/>
            <a:ahLst/>
            <a:cxnLst/>
            <a:rect l="l" t="t" r="r" b="b"/>
            <a:pathLst>
              <a:path w="549996" h="559316" extrusionOk="0">
                <a:moveTo>
                  <a:pt x="536665" y="198722"/>
                </a:moveTo>
                <a:cubicBezTo>
                  <a:pt x="507988" y="55467"/>
                  <a:pt x="324589" y="-49573"/>
                  <a:pt x="179295" y="24291"/>
                </a:cubicBezTo>
                <a:cubicBezTo>
                  <a:pt x="17974" y="106420"/>
                  <a:pt x="-81169" y="375917"/>
                  <a:pt x="88111" y="512244"/>
                </a:cubicBezTo>
                <a:cubicBezTo>
                  <a:pt x="141168" y="554536"/>
                  <a:pt x="210888" y="558504"/>
                  <a:pt x="276092" y="557584"/>
                </a:cubicBezTo>
                <a:cubicBezTo>
                  <a:pt x="484178" y="579947"/>
                  <a:pt x="588999" y="381814"/>
                  <a:pt x="536665" y="19872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 name="Google Shape;56;p5"/>
          <p:cNvSpPr/>
          <p:nvPr/>
        </p:nvSpPr>
        <p:spPr>
          <a:xfrm>
            <a:off x="642525" y="331773"/>
            <a:ext cx="6943343" cy="927756"/>
          </a:xfrm>
          <a:custGeom>
            <a:avLst/>
            <a:gdLst/>
            <a:ahLst/>
            <a:cxnLst/>
            <a:rect l="l" t="t" r="r" b="b"/>
            <a:pathLst>
              <a:path w="3290684" h="399035" extrusionOk="0">
                <a:moveTo>
                  <a:pt x="3288221" y="146895"/>
                </a:moveTo>
                <a:cubicBezTo>
                  <a:pt x="3288879" y="83708"/>
                  <a:pt x="3268160" y="25739"/>
                  <a:pt x="3196488" y="21201"/>
                </a:cubicBezTo>
                <a:cubicBezTo>
                  <a:pt x="2907830" y="16005"/>
                  <a:pt x="2618711" y="18197"/>
                  <a:pt x="2329921" y="14777"/>
                </a:cubicBezTo>
                <a:cubicBezTo>
                  <a:pt x="1580495" y="9866"/>
                  <a:pt x="931222" y="0"/>
                  <a:pt x="181841" y="0"/>
                </a:cubicBezTo>
                <a:cubicBezTo>
                  <a:pt x="-44245" y="0"/>
                  <a:pt x="4866" y="162044"/>
                  <a:pt x="3813" y="206244"/>
                </a:cubicBezTo>
                <a:cubicBezTo>
                  <a:pt x="-6272" y="347395"/>
                  <a:pt x="64456" y="394927"/>
                  <a:pt x="198174" y="383395"/>
                </a:cubicBezTo>
                <a:lnTo>
                  <a:pt x="1064019" y="387780"/>
                </a:lnTo>
                <a:lnTo>
                  <a:pt x="2795708" y="396549"/>
                </a:lnTo>
                <a:cubicBezTo>
                  <a:pt x="2909277" y="397119"/>
                  <a:pt x="3023284" y="400671"/>
                  <a:pt x="3136832" y="398128"/>
                </a:cubicBezTo>
                <a:cubicBezTo>
                  <a:pt x="3275790" y="400627"/>
                  <a:pt x="3299512" y="257767"/>
                  <a:pt x="3288221" y="14689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 name="Google Shape;57;p5"/>
          <p:cNvSpPr/>
          <p:nvPr/>
        </p:nvSpPr>
        <p:spPr>
          <a:xfrm>
            <a:off x="368194" y="422127"/>
            <a:ext cx="8379859" cy="4302579"/>
          </a:xfrm>
          <a:custGeom>
            <a:avLst/>
            <a:gdLst/>
            <a:ahLst/>
            <a:cxnLst/>
            <a:rect l="l" t="t" r="r" b="b"/>
            <a:pathLst>
              <a:path w="3971497" h="2039137" extrusionOk="0">
                <a:moveTo>
                  <a:pt x="3947725" y="299512"/>
                </a:moveTo>
                <a:cubicBezTo>
                  <a:pt x="3924134" y="113307"/>
                  <a:pt x="3885284" y="33501"/>
                  <a:pt x="3686450" y="8902"/>
                </a:cubicBezTo>
                <a:cubicBezTo>
                  <a:pt x="3601997" y="-3398"/>
                  <a:pt x="3538196" y="330"/>
                  <a:pt x="3453085" y="1250"/>
                </a:cubicBezTo>
                <a:cubicBezTo>
                  <a:pt x="2545650" y="21443"/>
                  <a:pt x="1638390" y="51765"/>
                  <a:pt x="731371" y="878"/>
                </a:cubicBezTo>
                <a:cubicBezTo>
                  <a:pt x="642467" y="-87"/>
                  <a:pt x="553519" y="1250"/>
                  <a:pt x="464769" y="6534"/>
                </a:cubicBezTo>
                <a:cubicBezTo>
                  <a:pt x="385183" y="11292"/>
                  <a:pt x="302374" y="15304"/>
                  <a:pt x="224563" y="33743"/>
                </a:cubicBezTo>
                <a:cubicBezTo>
                  <a:pt x="159908" y="49090"/>
                  <a:pt x="106653" y="83204"/>
                  <a:pt x="86570" y="149329"/>
                </a:cubicBezTo>
                <a:cubicBezTo>
                  <a:pt x="9067" y="671747"/>
                  <a:pt x="-7925" y="1209227"/>
                  <a:pt x="2994" y="1737127"/>
                </a:cubicBezTo>
                <a:cubicBezTo>
                  <a:pt x="7729" y="2035301"/>
                  <a:pt x="225024" y="2012784"/>
                  <a:pt x="454881" y="2012828"/>
                </a:cubicBezTo>
                <a:cubicBezTo>
                  <a:pt x="1452075" y="2021379"/>
                  <a:pt x="2463170" y="2030543"/>
                  <a:pt x="3459136" y="2039138"/>
                </a:cubicBezTo>
                <a:cubicBezTo>
                  <a:pt x="3468432" y="2039138"/>
                  <a:pt x="3468235" y="2024426"/>
                  <a:pt x="3458544" y="2024339"/>
                </a:cubicBezTo>
                <a:cubicBezTo>
                  <a:pt x="2395752" y="2013552"/>
                  <a:pt x="1331030" y="2008487"/>
                  <a:pt x="268237" y="1995157"/>
                </a:cubicBezTo>
                <a:cubicBezTo>
                  <a:pt x="201871" y="1991167"/>
                  <a:pt x="129981" y="1978933"/>
                  <a:pt x="80870" y="1929997"/>
                </a:cubicBezTo>
                <a:cubicBezTo>
                  <a:pt x="27856" y="1877181"/>
                  <a:pt x="19898" y="1797332"/>
                  <a:pt x="17289" y="1726406"/>
                </a:cubicBezTo>
                <a:cubicBezTo>
                  <a:pt x="11150" y="1553355"/>
                  <a:pt x="12904" y="1379647"/>
                  <a:pt x="17289" y="1206596"/>
                </a:cubicBezTo>
                <a:cubicBezTo>
                  <a:pt x="24962" y="897125"/>
                  <a:pt x="46317" y="588368"/>
                  <a:pt x="81352" y="280328"/>
                </a:cubicBezTo>
                <a:cubicBezTo>
                  <a:pt x="89990" y="206026"/>
                  <a:pt x="89333" y="112868"/>
                  <a:pt x="163591" y="71825"/>
                </a:cubicBezTo>
                <a:cubicBezTo>
                  <a:pt x="194285" y="54286"/>
                  <a:pt x="229825" y="46349"/>
                  <a:pt x="264444" y="40978"/>
                </a:cubicBezTo>
                <a:cubicBezTo>
                  <a:pt x="347341" y="28174"/>
                  <a:pt x="431728" y="22408"/>
                  <a:pt x="515502" y="18746"/>
                </a:cubicBezTo>
                <a:cubicBezTo>
                  <a:pt x="692894" y="11029"/>
                  <a:pt x="870483" y="17869"/>
                  <a:pt x="1047743" y="26113"/>
                </a:cubicBezTo>
                <a:cubicBezTo>
                  <a:pt x="1755029" y="63845"/>
                  <a:pt x="2462863" y="37711"/>
                  <a:pt x="3170346" y="20654"/>
                </a:cubicBezTo>
                <a:cubicBezTo>
                  <a:pt x="3346028" y="20478"/>
                  <a:pt x="3500947" y="3289"/>
                  <a:pt x="3675948" y="22605"/>
                </a:cubicBezTo>
                <a:cubicBezTo>
                  <a:pt x="3819576" y="42556"/>
                  <a:pt x="3893001" y="73821"/>
                  <a:pt x="3920034" y="229880"/>
                </a:cubicBezTo>
                <a:cubicBezTo>
                  <a:pt x="4003348" y="663591"/>
                  <a:pt x="3918609" y="1093707"/>
                  <a:pt x="3926392" y="1543489"/>
                </a:cubicBezTo>
                <a:cubicBezTo>
                  <a:pt x="3926568" y="1553092"/>
                  <a:pt x="3940665" y="1547436"/>
                  <a:pt x="3940490" y="1538337"/>
                </a:cubicBezTo>
                <a:cubicBezTo>
                  <a:pt x="3933321" y="1127383"/>
                  <a:pt x="4008215" y="711694"/>
                  <a:pt x="3947725" y="29951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 name="Google Shape;58;p5"/>
          <p:cNvSpPr txBox="1">
            <a:spLocks noGrp="1"/>
          </p:cNvSpPr>
          <p:nvPr>
            <p:ph type="title"/>
          </p:nvPr>
        </p:nvSpPr>
        <p:spPr>
          <a:xfrm>
            <a:off x="883375" y="683600"/>
            <a:ext cx="6426300" cy="396300"/>
          </a:xfrm>
          <a:prstGeom prst="rect">
            <a:avLst/>
          </a:prstGeom>
        </p:spPr>
        <p:txBody>
          <a:bodyPr spcFirstLastPara="1" wrap="square" lIns="0" tIns="0" rIns="0" bIns="0" anchor="ctr"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59" name="Google Shape;59;p5"/>
          <p:cNvSpPr txBox="1">
            <a:spLocks noGrp="1"/>
          </p:cNvSpPr>
          <p:nvPr>
            <p:ph type="body" idx="1"/>
          </p:nvPr>
        </p:nvSpPr>
        <p:spPr>
          <a:xfrm>
            <a:off x="1188175" y="1506350"/>
            <a:ext cx="6426300" cy="2840400"/>
          </a:xfrm>
          <a:prstGeom prst="rect">
            <a:avLst/>
          </a:prstGeom>
        </p:spPr>
        <p:txBody>
          <a:bodyPr spcFirstLastPara="1" wrap="square" lIns="0" tIns="0" rIns="0" bIns="0" anchor="t" anchorCtr="0">
            <a:noAutofit/>
          </a:bodyPr>
          <a:lstStyle>
            <a:lvl1pPr marL="457200" lvl="0" indent="-368300" rtl="0">
              <a:spcBef>
                <a:spcPts val="0"/>
              </a:spcBef>
              <a:spcAft>
                <a:spcPts val="0"/>
              </a:spcAft>
              <a:buSzPts val="2200"/>
              <a:buChar char="✗"/>
              <a:defRPr/>
            </a:lvl1pPr>
            <a:lvl2pPr marL="914400" lvl="1" indent="-368300" rtl="0">
              <a:spcBef>
                <a:spcPts val="1000"/>
              </a:spcBef>
              <a:spcAft>
                <a:spcPts val="0"/>
              </a:spcAft>
              <a:buSzPts val="2200"/>
              <a:buChar char="✗"/>
              <a:defRPr/>
            </a:lvl2pPr>
            <a:lvl3pPr marL="1371600" lvl="2" indent="-368300" rtl="0">
              <a:spcBef>
                <a:spcPts val="1000"/>
              </a:spcBef>
              <a:spcAft>
                <a:spcPts val="0"/>
              </a:spcAft>
              <a:buSzPts val="2200"/>
              <a:buChar char="■"/>
              <a:defRPr/>
            </a:lvl3pPr>
            <a:lvl4pPr marL="1828800" lvl="3" indent="-368300" rtl="0">
              <a:spcBef>
                <a:spcPts val="1000"/>
              </a:spcBef>
              <a:spcAft>
                <a:spcPts val="0"/>
              </a:spcAft>
              <a:buSzPts val="2200"/>
              <a:buChar char="●"/>
              <a:defRPr/>
            </a:lvl4pPr>
            <a:lvl5pPr marL="2286000" lvl="4" indent="-368300" rtl="0">
              <a:spcBef>
                <a:spcPts val="1000"/>
              </a:spcBef>
              <a:spcAft>
                <a:spcPts val="0"/>
              </a:spcAft>
              <a:buSzPts val="2200"/>
              <a:buChar char="○"/>
              <a:defRPr/>
            </a:lvl5pPr>
            <a:lvl6pPr marL="2743200" lvl="5" indent="-368300" rtl="0">
              <a:spcBef>
                <a:spcPts val="1000"/>
              </a:spcBef>
              <a:spcAft>
                <a:spcPts val="0"/>
              </a:spcAft>
              <a:buSzPts val="2200"/>
              <a:buChar char="■"/>
              <a:defRPr/>
            </a:lvl6pPr>
            <a:lvl7pPr marL="3200400" lvl="6" indent="-368300" rtl="0">
              <a:spcBef>
                <a:spcPts val="1000"/>
              </a:spcBef>
              <a:spcAft>
                <a:spcPts val="0"/>
              </a:spcAft>
              <a:buSzPts val="2200"/>
              <a:buChar char="●"/>
              <a:defRPr/>
            </a:lvl7pPr>
            <a:lvl8pPr marL="3657600" lvl="7" indent="-368300" rtl="0">
              <a:spcBef>
                <a:spcPts val="1000"/>
              </a:spcBef>
              <a:spcAft>
                <a:spcPts val="0"/>
              </a:spcAft>
              <a:buSzPts val="2200"/>
              <a:buChar char="○"/>
              <a:defRPr/>
            </a:lvl8pPr>
            <a:lvl9pPr marL="4114800" lvl="8" indent="-368300" rtl="0">
              <a:spcBef>
                <a:spcPts val="1000"/>
              </a:spcBef>
              <a:spcAft>
                <a:spcPts val="1000"/>
              </a:spcAft>
              <a:buSzPts val="2200"/>
              <a:buChar char="■"/>
              <a:defRPr/>
            </a:lvl9pPr>
          </a:lstStyle>
          <a:p>
            <a:endParaRPr/>
          </a:p>
        </p:txBody>
      </p:sp>
      <p:sp>
        <p:nvSpPr>
          <p:cNvPr id="60" name="Google Shape;60;p5"/>
          <p:cNvSpPr txBox="1">
            <a:spLocks noGrp="1"/>
          </p:cNvSpPr>
          <p:nvPr>
            <p:ph type="sldNum" idx="12"/>
          </p:nvPr>
        </p:nvSpPr>
        <p:spPr>
          <a:xfrm>
            <a:off x="8404375" y="4693376"/>
            <a:ext cx="548700" cy="3003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61" name="Google Shape;61;p5"/>
          <p:cNvSpPr/>
          <p:nvPr/>
        </p:nvSpPr>
        <p:spPr>
          <a:xfrm>
            <a:off x="3215361" y="371192"/>
            <a:ext cx="1377041" cy="66908"/>
          </a:xfrm>
          <a:custGeom>
            <a:avLst/>
            <a:gdLst/>
            <a:ahLst/>
            <a:cxnLst/>
            <a:rect l="l" t="t" r="r" b="b"/>
            <a:pathLst>
              <a:path w="652626" h="31710" extrusionOk="0">
                <a:moveTo>
                  <a:pt x="645179" y="13550"/>
                </a:moveTo>
                <a:cubicBezTo>
                  <a:pt x="432971" y="20774"/>
                  <a:pt x="220527" y="16258"/>
                  <a:pt x="8819" y="23"/>
                </a:cubicBezTo>
                <a:cubicBezTo>
                  <a:pt x="-280" y="-657"/>
                  <a:pt x="-3941" y="13989"/>
                  <a:pt x="5662" y="14712"/>
                </a:cubicBezTo>
                <a:cubicBezTo>
                  <a:pt x="218646" y="31045"/>
                  <a:pt x="432371" y="35612"/>
                  <a:pt x="645859" y="28393"/>
                </a:cubicBezTo>
                <a:cubicBezTo>
                  <a:pt x="655067" y="28043"/>
                  <a:pt x="654914" y="13178"/>
                  <a:pt x="645179" y="1355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 name="Google Shape;62;p5"/>
          <p:cNvSpPr/>
          <p:nvPr/>
        </p:nvSpPr>
        <p:spPr>
          <a:xfrm>
            <a:off x="4695254" y="404559"/>
            <a:ext cx="263959" cy="31226"/>
          </a:xfrm>
          <a:custGeom>
            <a:avLst/>
            <a:gdLst/>
            <a:ahLst/>
            <a:cxnLst/>
            <a:rect l="l" t="t" r="r" b="b"/>
            <a:pathLst>
              <a:path w="125099" h="14799" extrusionOk="0">
                <a:moveTo>
                  <a:pt x="117661" y="0"/>
                </a:moveTo>
                <a:lnTo>
                  <a:pt x="6833" y="0"/>
                </a:lnTo>
                <a:cubicBezTo>
                  <a:pt x="-2463" y="0"/>
                  <a:pt x="-2288" y="14799"/>
                  <a:pt x="7446" y="14799"/>
                </a:cubicBezTo>
                <a:lnTo>
                  <a:pt x="118275" y="14799"/>
                </a:lnTo>
                <a:cubicBezTo>
                  <a:pt x="127571" y="14887"/>
                  <a:pt x="127374" y="0"/>
                  <a:pt x="11766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 name="Google Shape;63;p5"/>
          <p:cNvSpPr/>
          <p:nvPr/>
        </p:nvSpPr>
        <p:spPr>
          <a:xfrm>
            <a:off x="8371587" y="397372"/>
            <a:ext cx="290374" cy="231224"/>
          </a:xfrm>
          <a:custGeom>
            <a:avLst/>
            <a:gdLst/>
            <a:ahLst/>
            <a:cxnLst/>
            <a:rect l="l" t="t" r="r" b="b"/>
            <a:pathLst>
              <a:path w="137618" h="109585" extrusionOk="0">
                <a:moveTo>
                  <a:pt x="136999" y="99882"/>
                </a:moveTo>
                <a:cubicBezTo>
                  <a:pt x="113869" y="47085"/>
                  <a:pt x="65635" y="9548"/>
                  <a:pt x="8785" y="104"/>
                </a:cubicBezTo>
                <a:cubicBezTo>
                  <a:pt x="-292" y="-1365"/>
                  <a:pt x="-3910" y="13258"/>
                  <a:pt x="5627" y="14771"/>
                </a:cubicBezTo>
                <a:cubicBezTo>
                  <a:pt x="57435" y="23274"/>
                  <a:pt x="101482" y="57237"/>
                  <a:pt x="122902" y="105166"/>
                </a:cubicBezTo>
                <a:cubicBezTo>
                  <a:pt x="126738" y="113936"/>
                  <a:pt x="140705" y="108323"/>
                  <a:pt x="136999" y="9988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 name="Google Shape;64;p5"/>
          <p:cNvSpPr/>
          <p:nvPr/>
        </p:nvSpPr>
        <p:spPr>
          <a:xfrm>
            <a:off x="244743" y="4094361"/>
            <a:ext cx="746254" cy="775710"/>
          </a:xfrm>
          <a:custGeom>
            <a:avLst/>
            <a:gdLst/>
            <a:ahLst/>
            <a:cxnLst/>
            <a:rect l="l" t="t" r="r" b="b"/>
            <a:pathLst>
              <a:path w="353675" h="367635" extrusionOk="0">
                <a:moveTo>
                  <a:pt x="349850" y="316408"/>
                </a:moveTo>
                <a:cubicBezTo>
                  <a:pt x="344216" y="307967"/>
                  <a:pt x="337265" y="300140"/>
                  <a:pt x="331061" y="292094"/>
                </a:cubicBezTo>
                <a:cubicBezTo>
                  <a:pt x="325295" y="284639"/>
                  <a:pt x="312907" y="293387"/>
                  <a:pt x="318542" y="300688"/>
                </a:cubicBezTo>
                <a:cubicBezTo>
                  <a:pt x="320142" y="302661"/>
                  <a:pt x="330951" y="317022"/>
                  <a:pt x="332574" y="318447"/>
                </a:cubicBezTo>
                <a:cubicBezTo>
                  <a:pt x="270198" y="313689"/>
                  <a:pt x="197781" y="305292"/>
                  <a:pt x="142554" y="274598"/>
                </a:cubicBezTo>
                <a:cubicBezTo>
                  <a:pt x="87348" y="239760"/>
                  <a:pt x="52202" y="175937"/>
                  <a:pt x="31747" y="115404"/>
                </a:cubicBezTo>
                <a:cubicBezTo>
                  <a:pt x="20542" y="80171"/>
                  <a:pt x="14804" y="43432"/>
                  <a:pt x="14733" y="6461"/>
                </a:cubicBezTo>
                <a:cubicBezTo>
                  <a:pt x="14733" y="-3318"/>
                  <a:pt x="-44" y="-1323"/>
                  <a:pt x="0" y="7930"/>
                </a:cubicBezTo>
                <a:cubicBezTo>
                  <a:pt x="1184" y="107971"/>
                  <a:pt x="41065" y="213209"/>
                  <a:pt x="119862" y="277470"/>
                </a:cubicBezTo>
                <a:cubicBezTo>
                  <a:pt x="177501" y="318403"/>
                  <a:pt x="263467" y="328116"/>
                  <a:pt x="332705" y="333158"/>
                </a:cubicBezTo>
                <a:cubicBezTo>
                  <a:pt x="322510" y="340196"/>
                  <a:pt x="316437" y="346182"/>
                  <a:pt x="307470" y="353702"/>
                </a:cubicBezTo>
                <a:cubicBezTo>
                  <a:pt x="300301" y="359863"/>
                  <a:pt x="307821" y="372250"/>
                  <a:pt x="315275" y="365848"/>
                </a:cubicBezTo>
                <a:lnTo>
                  <a:pt x="340028" y="344647"/>
                </a:lnTo>
                <a:cubicBezTo>
                  <a:pt x="350048" y="337171"/>
                  <a:pt x="359037" y="328927"/>
                  <a:pt x="349850" y="31640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 name="Google Shape;65;p5"/>
          <p:cNvSpPr/>
          <p:nvPr/>
        </p:nvSpPr>
        <p:spPr>
          <a:xfrm>
            <a:off x="8578274" y="2957429"/>
            <a:ext cx="200902" cy="172792"/>
          </a:xfrm>
          <a:custGeom>
            <a:avLst/>
            <a:gdLst/>
            <a:ahLst/>
            <a:cxnLst/>
            <a:rect l="l" t="t" r="r" b="b"/>
            <a:pathLst>
              <a:path w="95214" h="81892" extrusionOk="0">
                <a:moveTo>
                  <a:pt x="92489" y="65480"/>
                </a:moveTo>
                <a:lnTo>
                  <a:pt x="61028" y="43753"/>
                </a:lnTo>
                <a:cubicBezTo>
                  <a:pt x="70521" y="33157"/>
                  <a:pt x="80036" y="22580"/>
                  <a:pt x="89530" y="12028"/>
                </a:cubicBezTo>
                <a:cubicBezTo>
                  <a:pt x="96107" y="4771"/>
                  <a:pt x="85145" y="-4635"/>
                  <a:pt x="78567" y="2600"/>
                </a:cubicBezTo>
                <a:lnTo>
                  <a:pt x="48991" y="35487"/>
                </a:lnTo>
                <a:lnTo>
                  <a:pt x="12684" y="10383"/>
                </a:lnTo>
                <a:cubicBezTo>
                  <a:pt x="5098" y="5144"/>
                  <a:pt x="-4856" y="16610"/>
                  <a:pt x="2687" y="21872"/>
                </a:cubicBezTo>
                <a:lnTo>
                  <a:pt x="38796" y="46844"/>
                </a:lnTo>
                <a:lnTo>
                  <a:pt x="18275" y="69865"/>
                </a:lnTo>
                <a:cubicBezTo>
                  <a:pt x="11697" y="77122"/>
                  <a:pt x="22660" y="86527"/>
                  <a:pt x="29237" y="79292"/>
                </a:cubicBezTo>
                <a:lnTo>
                  <a:pt x="50942" y="55175"/>
                </a:lnTo>
                <a:lnTo>
                  <a:pt x="82601" y="77100"/>
                </a:lnTo>
                <a:cubicBezTo>
                  <a:pt x="90078" y="82296"/>
                  <a:pt x="100119" y="70829"/>
                  <a:pt x="92489" y="6548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 name="Google Shape;66;p5"/>
          <p:cNvSpPr/>
          <p:nvPr/>
        </p:nvSpPr>
        <p:spPr>
          <a:xfrm>
            <a:off x="4853896" y="4607301"/>
            <a:ext cx="851649" cy="155161"/>
          </a:xfrm>
          <a:custGeom>
            <a:avLst/>
            <a:gdLst/>
            <a:ahLst/>
            <a:cxnLst/>
            <a:rect l="l" t="t" r="r" b="b"/>
            <a:pathLst>
              <a:path w="403625" h="73536" extrusionOk="0">
                <a:moveTo>
                  <a:pt x="402034" y="57995"/>
                </a:moveTo>
                <a:cubicBezTo>
                  <a:pt x="349920" y="-4643"/>
                  <a:pt x="347223" y="-12273"/>
                  <a:pt x="293815" y="54948"/>
                </a:cubicBezTo>
                <a:cubicBezTo>
                  <a:pt x="244682" y="-17404"/>
                  <a:pt x="251829" y="2986"/>
                  <a:pt x="191361" y="49225"/>
                </a:cubicBezTo>
                <a:cubicBezTo>
                  <a:pt x="145320" y="-15189"/>
                  <a:pt x="150911" y="-15343"/>
                  <a:pt x="96669" y="42648"/>
                </a:cubicBezTo>
                <a:cubicBezTo>
                  <a:pt x="86321" y="25893"/>
                  <a:pt x="71785" y="12113"/>
                  <a:pt x="54508" y="2657"/>
                </a:cubicBezTo>
                <a:cubicBezTo>
                  <a:pt x="43897" y="-1442"/>
                  <a:pt x="13290" y="41442"/>
                  <a:pt x="2152" y="49554"/>
                </a:cubicBezTo>
                <a:cubicBezTo>
                  <a:pt x="-4644" y="56548"/>
                  <a:pt x="6230" y="65932"/>
                  <a:pt x="12983" y="58982"/>
                </a:cubicBezTo>
                <a:lnTo>
                  <a:pt x="52009" y="18838"/>
                </a:lnTo>
                <a:cubicBezTo>
                  <a:pt x="82462" y="34426"/>
                  <a:pt x="86825" y="72531"/>
                  <a:pt x="100243" y="59552"/>
                </a:cubicBezTo>
                <a:lnTo>
                  <a:pt x="120852" y="38307"/>
                </a:lnTo>
                <a:cubicBezTo>
                  <a:pt x="130455" y="27871"/>
                  <a:pt x="145298" y="3447"/>
                  <a:pt x="155800" y="26621"/>
                </a:cubicBezTo>
                <a:cubicBezTo>
                  <a:pt x="197105" y="84085"/>
                  <a:pt x="181473" y="72663"/>
                  <a:pt x="233785" y="33330"/>
                </a:cubicBezTo>
                <a:cubicBezTo>
                  <a:pt x="249659" y="14036"/>
                  <a:pt x="257223" y="29405"/>
                  <a:pt x="267264" y="44731"/>
                </a:cubicBezTo>
                <a:lnTo>
                  <a:pt x="286843" y="71040"/>
                </a:lnTo>
                <a:cubicBezTo>
                  <a:pt x="300195" y="86058"/>
                  <a:pt x="326855" y="28594"/>
                  <a:pt x="341106" y="23990"/>
                </a:cubicBezTo>
                <a:cubicBezTo>
                  <a:pt x="357462" y="17522"/>
                  <a:pt x="377238" y="56614"/>
                  <a:pt x="389493" y="66611"/>
                </a:cubicBezTo>
                <a:cubicBezTo>
                  <a:pt x="395632" y="73671"/>
                  <a:pt x="408020" y="64945"/>
                  <a:pt x="402034" y="5799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 name="Google Shape;67;p5"/>
          <p:cNvSpPr/>
          <p:nvPr/>
        </p:nvSpPr>
        <p:spPr>
          <a:xfrm>
            <a:off x="8526304" y="347275"/>
            <a:ext cx="132428" cy="91243"/>
          </a:xfrm>
          <a:custGeom>
            <a:avLst/>
            <a:gdLst/>
            <a:ahLst/>
            <a:cxnLst/>
            <a:rect l="l" t="t" r="r" b="b"/>
            <a:pathLst>
              <a:path w="62762" h="43243" extrusionOk="0">
                <a:moveTo>
                  <a:pt x="60351" y="30032"/>
                </a:moveTo>
                <a:cubicBezTo>
                  <a:pt x="45705" y="17367"/>
                  <a:pt x="28955" y="7372"/>
                  <a:pt x="10845" y="500"/>
                </a:cubicBezTo>
                <a:cubicBezTo>
                  <a:pt x="2273" y="-2745"/>
                  <a:pt x="-4765" y="10739"/>
                  <a:pt x="4092" y="14093"/>
                </a:cubicBezTo>
                <a:cubicBezTo>
                  <a:pt x="20996" y="20446"/>
                  <a:pt x="36672" y="29731"/>
                  <a:pt x="50353" y="41521"/>
                </a:cubicBezTo>
                <a:cubicBezTo>
                  <a:pt x="57413" y="47594"/>
                  <a:pt x="67410" y="36127"/>
                  <a:pt x="60351" y="3003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 1 column" type="tx" preserve="1">
  <p:cSld name="1_Title + 1 column">
    <p:spTree>
      <p:nvGrpSpPr>
        <p:cNvPr id="1" name="Shape 54"/>
        <p:cNvGrpSpPr/>
        <p:nvPr/>
      </p:nvGrpSpPr>
      <p:grpSpPr>
        <a:xfrm>
          <a:off x="0" y="0"/>
          <a:ext cx="0" cy="0"/>
          <a:chOff x="0" y="0"/>
          <a:chExt cx="0" cy="0"/>
        </a:xfrm>
      </p:grpSpPr>
      <p:sp>
        <p:nvSpPr>
          <p:cNvPr id="15" name="Google Shape;23;p3">
            <a:extLst>
              <a:ext uri="{FF2B5EF4-FFF2-40B4-BE49-F238E27FC236}">
                <a16:creationId xmlns:a16="http://schemas.microsoft.com/office/drawing/2014/main" id="{34A79C6A-BCE4-E242-9B33-D812288BF6F8}"/>
              </a:ext>
            </a:extLst>
          </p:cNvPr>
          <p:cNvSpPr/>
          <p:nvPr userDrawn="1"/>
        </p:nvSpPr>
        <p:spPr>
          <a:xfrm rot="5400000">
            <a:off x="7937272" y="3520424"/>
            <a:ext cx="860788" cy="947176"/>
          </a:xfrm>
          <a:custGeom>
            <a:avLst/>
            <a:gdLst/>
            <a:ahLst/>
            <a:cxnLst/>
            <a:rect l="l" t="t" r="r" b="b"/>
            <a:pathLst>
              <a:path w="462239" h="507799" extrusionOk="0">
                <a:moveTo>
                  <a:pt x="459973" y="179541"/>
                </a:moveTo>
                <a:cubicBezTo>
                  <a:pt x="458636" y="122779"/>
                  <a:pt x="461727" y="55887"/>
                  <a:pt x="399242" y="30652"/>
                </a:cubicBezTo>
                <a:cubicBezTo>
                  <a:pt x="293347" y="-13921"/>
                  <a:pt x="170306" y="-1205"/>
                  <a:pt x="59171" y="14844"/>
                </a:cubicBezTo>
                <a:cubicBezTo>
                  <a:pt x="33585" y="19514"/>
                  <a:pt x="9512" y="39816"/>
                  <a:pt x="8569" y="67090"/>
                </a:cubicBezTo>
                <a:cubicBezTo>
                  <a:pt x="-7195" y="174126"/>
                  <a:pt x="2605" y="285590"/>
                  <a:pt x="7933" y="393766"/>
                </a:cubicBezTo>
                <a:cubicBezTo>
                  <a:pt x="10235" y="423781"/>
                  <a:pt x="16703" y="454453"/>
                  <a:pt x="42377" y="473550"/>
                </a:cubicBezTo>
                <a:cubicBezTo>
                  <a:pt x="111527" y="513693"/>
                  <a:pt x="199071" y="505691"/>
                  <a:pt x="276684" y="507664"/>
                </a:cubicBezTo>
                <a:cubicBezTo>
                  <a:pt x="477513" y="513540"/>
                  <a:pt x="465279" y="327137"/>
                  <a:pt x="459973" y="179541"/>
                </a:cubicBezTo>
                <a:close/>
              </a:path>
            </a:pathLst>
          </a:custGeom>
          <a:solidFill>
            <a:srgbClr val="35CFC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 name="Google Shape;56;p5"/>
          <p:cNvSpPr/>
          <p:nvPr/>
        </p:nvSpPr>
        <p:spPr>
          <a:xfrm>
            <a:off x="642525" y="331773"/>
            <a:ext cx="7251553" cy="927756"/>
          </a:xfrm>
          <a:custGeom>
            <a:avLst/>
            <a:gdLst/>
            <a:ahLst/>
            <a:cxnLst/>
            <a:rect l="l" t="t" r="r" b="b"/>
            <a:pathLst>
              <a:path w="3290684" h="399035" extrusionOk="0">
                <a:moveTo>
                  <a:pt x="3288221" y="146895"/>
                </a:moveTo>
                <a:cubicBezTo>
                  <a:pt x="3288879" y="83708"/>
                  <a:pt x="3268160" y="25739"/>
                  <a:pt x="3196488" y="21201"/>
                </a:cubicBezTo>
                <a:cubicBezTo>
                  <a:pt x="2907830" y="16005"/>
                  <a:pt x="2618711" y="18197"/>
                  <a:pt x="2329921" y="14777"/>
                </a:cubicBezTo>
                <a:cubicBezTo>
                  <a:pt x="1580495" y="9866"/>
                  <a:pt x="931222" y="0"/>
                  <a:pt x="181841" y="0"/>
                </a:cubicBezTo>
                <a:cubicBezTo>
                  <a:pt x="-44245" y="0"/>
                  <a:pt x="4866" y="162044"/>
                  <a:pt x="3813" y="206244"/>
                </a:cubicBezTo>
                <a:cubicBezTo>
                  <a:pt x="-6272" y="347395"/>
                  <a:pt x="64456" y="394927"/>
                  <a:pt x="198174" y="383395"/>
                </a:cubicBezTo>
                <a:lnTo>
                  <a:pt x="1064019" y="387780"/>
                </a:lnTo>
                <a:lnTo>
                  <a:pt x="2795708" y="396549"/>
                </a:lnTo>
                <a:cubicBezTo>
                  <a:pt x="2909277" y="397119"/>
                  <a:pt x="3023284" y="400671"/>
                  <a:pt x="3136832" y="398128"/>
                </a:cubicBezTo>
                <a:cubicBezTo>
                  <a:pt x="3275790" y="400627"/>
                  <a:pt x="3299512" y="257767"/>
                  <a:pt x="3288221" y="146895"/>
                </a:cubicBezTo>
                <a:close/>
              </a:path>
            </a:pathLst>
          </a:custGeom>
          <a:solidFill>
            <a:srgbClr val="35CFC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 name="Google Shape;57;p5"/>
          <p:cNvSpPr/>
          <p:nvPr/>
        </p:nvSpPr>
        <p:spPr>
          <a:xfrm>
            <a:off x="368194" y="422127"/>
            <a:ext cx="8379859" cy="4302579"/>
          </a:xfrm>
          <a:custGeom>
            <a:avLst/>
            <a:gdLst/>
            <a:ahLst/>
            <a:cxnLst/>
            <a:rect l="l" t="t" r="r" b="b"/>
            <a:pathLst>
              <a:path w="3971497" h="2039137" extrusionOk="0">
                <a:moveTo>
                  <a:pt x="3947725" y="299512"/>
                </a:moveTo>
                <a:cubicBezTo>
                  <a:pt x="3924134" y="113307"/>
                  <a:pt x="3885284" y="33501"/>
                  <a:pt x="3686450" y="8902"/>
                </a:cubicBezTo>
                <a:cubicBezTo>
                  <a:pt x="3601997" y="-3398"/>
                  <a:pt x="3538196" y="330"/>
                  <a:pt x="3453085" y="1250"/>
                </a:cubicBezTo>
                <a:cubicBezTo>
                  <a:pt x="2545650" y="21443"/>
                  <a:pt x="1638390" y="51765"/>
                  <a:pt x="731371" y="878"/>
                </a:cubicBezTo>
                <a:cubicBezTo>
                  <a:pt x="642467" y="-87"/>
                  <a:pt x="553519" y="1250"/>
                  <a:pt x="464769" y="6534"/>
                </a:cubicBezTo>
                <a:cubicBezTo>
                  <a:pt x="385183" y="11292"/>
                  <a:pt x="302374" y="15304"/>
                  <a:pt x="224563" y="33743"/>
                </a:cubicBezTo>
                <a:cubicBezTo>
                  <a:pt x="159908" y="49090"/>
                  <a:pt x="106653" y="83204"/>
                  <a:pt x="86570" y="149329"/>
                </a:cubicBezTo>
                <a:cubicBezTo>
                  <a:pt x="9067" y="671747"/>
                  <a:pt x="-7925" y="1209227"/>
                  <a:pt x="2994" y="1737127"/>
                </a:cubicBezTo>
                <a:cubicBezTo>
                  <a:pt x="7729" y="2035301"/>
                  <a:pt x="225024" y="2012784"/>
                  <a:pt x="454881" y="2012828"/>
                </a:cubicBezTo>
                <a:cubicBezTo>
                  <a:pt x="1452075" y="2021379"/>
                  <a:pt x="2463170" y="2030543"/>
                  <a:pt x="3459136" y="2039138"/>
                </a:cubicBezTo>
                <a:cubicBezTo>
                  <a:pt x="3468432" y="2039138"/>
                  <a:pt x="3468235" y="2024426"/>
                  <a:pt x="3458544" y="2024339"/>
                </a:cubicBezTo>
                <a:cubicBezTo>
                  <a:pt x="2395752" y="2013552"/>
                  <a:pt x="1331030" y="2008487"/>
                  <a:pt x="268237" y="1995157"/>
                </a:cubicBezTo>
                <a:cubicBezTo>
                  <a:pt x="201871" y="1991167"/>
                  <a:pt x="129981" y="1978933"/>
                  <a:pt x="80870" y="1929997"/>
                </a:cubicBezTo>
                <a:cubicBezTo>
                  <a:pt x="27856" y="1877181"/>
                  <a:pt x="19898" y="1797332"/>
                  <a:pt x="17289" y="1726406"/>
                </a:cubicBezTo>
                <a:cubicBezTo>
                  <a:pt x="11150" y="1553355"/>
                  <a:pt x="12904" y="1379647"/>
                  <a:pt x="17289" y="1206596"/>
                </a:cubicBezTo>
                <a:cubicBezTo>
                  <a:pt x="24962" y="897125"/>
                  <a:pt x="46317" y="588368"/>
                  <a:pt x="81352" y="280328"/>
                </a:cubicBezTo>
                <a:cubicBezTo>
                  <a:pt x="89990" y="206026"/>
                  <a:pt x="89333" y="112868"/>
                  <a:pt x="163591" y="71825"/>
                </a:cubicBezTo>
                <a:cubicBezTo>
                  <a:pt x="194285" y="54286"/>
                  <a:pt x="229825" y="46349"/>
                  <a:pt x="264444" y="40978"/>
                </a:cubicBezTo>
                <a:cubicBezTo>
                  <a:pt x="347341" y="28174"/>
                  <a:pt x="431728" y="22408"/>
                  <a:pt x="515502" y="18746"/>
                </a:cubicBezTo>
                <a:cubicBezTo>
                  <a:pt x="692894" y="11029"/>
                  <a:pt x="870483" y="17869"/>
                  <a:pt x="1047743" y="26113"/>
                </a:cubicBezTo>
                <a:cubicBezTo>
                  <a:pt x="1755029" y="63845"/>
                  <a:pt x="2462863" y="37711"/>
                  <a:pt x="3170346" y="20654"/>
                </a:cubicBezTo>
                <a:cubicBezTo>
                  <a:pt x="3346028" y="20478"/>
                  <a:pt x="3500947" y="3289"/>
                  <a:pt x="3675948" y="22605"/>
                </a:cubicBezTo>
                <a:cubicBezTo>
                  <a:pt x="3819576" y="42556"/>
                  <a:pt x="3893001" y="73821"/>
                  <a:pt x="3920034" y="229880"/>
                </a:cubicBezTo>
                <a:cubicBezTo>
                  <a:pt x="4003348" y="663591"/>
                  <a:pt x="3918609" y="1093707"/>
                  <a:pt x="3926392" y="1543489"/>
                </a:cubicBezTo>
                <a:cubicBezTo>
                  <a:pt x="3926568" y="1553092"/>
                  <a:pt x="3940665" y="1547436"/>
                  <a:pt x="3940490" y="1538337"/>
                </a:cubicBezTo>
                <a:cubicBezTo>
                  <a:pt x="3933321" y="1127383"/>
                  <a:pt x="4008215" y="711694"/>
                  <a:pt x="3947725" y="29951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 name="Google Shape;58;p5"/>
          <p:cNvSpPr txBox="1">
            <a:spLocks noGrp="1"/>
          </p:cNvSpPr>
          <p:nvPr>
            <p:ph type="title"/>
          </p:nvPr>
        </p:nvSpPr>
        <p:spPr>
          <a:xfrm>
            <a:off x="883375" y="683600"/>
            <a:ext cx="6426300" cy="396300"/>
          </a:xfrm>
          <a:prstGeom prst="rect">
            <a:avLst/>
          </a:prstGeom>
        </p:spPr>
        <p:txBody>
          <a:bodyPr spcFirstLastPara="1" wrap="square" lIns="0" tIns="0" rIns="0" bIns="0" anchor="ctr"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dirty="0"/>
          </a:p>
        </p:txBody>
      </p:sp>
      <p:sp>
        <p:nvSpPr>
          <p:cNvPr id="59" name="Google Shape;59;p5"/>
          <p:cNvSpPr txBox="1">
            <a:spLocks noGrp="1"/>
          </p:cNvSpPr>
          <p:nvPr>
            <p:ph type="body" idx="1"/>
          </p:nvPr>
        </p:nvSpPr>
        <p:spPr>
          <a:xfrm>
            <a:off x="1188175" y="1506350"/>
            <a:ext cx="6426300" cy="2840400"/>
          </a:xfrm>
          <a:prstGeom prst="rect">
            <a:avLst/>
          </a:prstGeom>
        </p:spPr>
        <p:txBody>
          <a:bodyPr spcFirstLastPara="1" wrap="square" lIns="0" tIns="0" rIns="0" bIns="0" anchor="t" anchorCtr="0">
            <a:noAutofit/>
          </a:bodyPr>
          <a:lstStyle>
            <a:lvl1pPr marL="457200" lvl="0" indent="-368300" rtl="0">
              <a:spcBef>
                <a:spcPts val="0"/>
              </a:spcBef>
              <a:spcAft>
                <a:spcPts val="0"/>
              </a:spcAft>
              <a:buClr>
                <a:srgbClr val="35CFC0"/>
              </a:buClr>
              <a:buSzPts val="2200"/>
              <a:buChar char="✗"/>
              <a:defRPr>
                <a:solidFill>
                  <a:srgbClr val="29AFA2"/>
                </a:solidFill>
              </a:defRPr>
            </a:lvl1pPr>
            <a:lvl2pPr marL="914400" lvl="1" indent="-368300" rtl="0">
              <a:spcBef>
                <a:spcPts val="1000"/>
              </a:spcBef>
              <a:spcAft>
                <a:spcPts val="0"/>
              </a:spcAft>
              <a:buSzPts val="2200"/>
              <a:buChar char="✗"/>
              <a:defRPr/>
            </a:lvl2pPr>
            <a:lvl3pPr marL="1371600" lvl="2" indent="-368300" rtl="0">
              <a:spcBef>
                <a:spcPts val="1000"/>
              </a:spcBef>
              <a:spcAft>
                <a:spcPts val="0"/>
              </a:spcAft>
              <a:buSzPts val="2200"/>
              <a:buChar char="■"/>
              <a:defRPr/>
            </a:lvl3pPr>
            <a:lvl4pPr marL="1828800" lvl="3" indent="-368300" rtl="0">
              <a:spcBef>
                <a:spcPts val="1000"/>
              </a:spcBef>
              <a:spcAft>
                <a:spcPts val="0"/>
              </a:spcAft>
              <a:buSzPts val="2200"/>
              <a:buChar char="●"/>
              <a:defRPr/>
            </a:lvl4pPr>
            <a:lvl5pPr marL="2286000" lvl="4" indent="-368300" rtl="0">
              <a:spcBef>
                <a:spcPts val="1000"/>
              </a:spcBef>
              <a:spcAft>
                <a:spcPts val="0"/>
              </a:spcAft>
              <a:buSzPts val="2200"/>
              <a:buChar char="○"/>
              <a:defRPr/>
            </a:lvl5pPr>
            <a:lvl6pPr marL="2743200" lvl="5" indent="-368300" rtl="0">
              <a:spcBef>
                <a:spcPts val="1000"/>
              </a:spcBef>
              <a:spcAft>
                <a:spcPts val="0"/>
              </a:spcAft>
              <a:buSzPts val="2200"/>
              <a:buChar char="■"/>
              <a:defRPr/>
            </a:lvl6pPr>
            <a:lvl7pPr marL="3200400" lvl="6" indent="-368300" rtl="0">
              <a:spcBef>
                <a:spcPts val="1000"/>
              </a:spcBef>
              <a:spcAft>
                <a:spcPts val="0"/>
              </a:spcAft>
              <a:buSzPts val="2200"/>
              <a:buChar char="●"/>
              <a:defRPr/>
            </a:lvl7pPr>
            <a:lvl8pPr marL="3657600" lvl="7" indent="-368300" rtl="0">
              <a:spcBef>
                <a:spcPts val="1000"/>
              </a:spcBef>
              <a:spcAft>
                <a:spcPts val="0"/>
              </a:spcAft>
              <a:buSzPts val="2200"/>
              <a:buChar char="○"/>
              <a:defRPr/>
            </a:lvl8pPr>
            <a:lvl9pPr marL="4114800" lvl="8" indent="-368300" rtl="0">
              <a:spcBef>
                <a:spcPts val="1000"/>
              </a:spcBef>
              <a:spcAft>
                <a:spcPts val="1000"/>
              </a:spcAft>
              <a:buSzPts val="2200"/>
              <a:buChar char="■"/>
              <a:defRPr/>
            </a:lvl9pPr>
          </a:lstStyle>
          <a:p>
            <a:endParaRPr dirty="0"/>
          </a:p>
        </p:txBody>
      </p:sp>
      <p:sp>
        <p:nvSpPr>
          <p:cNvPr id="60" name="Google Shape;60;p5"/>
          <p:cNvSpPr txBox="1">
            <a:spLocks noGrp="1"/>
          </p:cNvSpPr>
          <p:nvPr>
            <p:ph type="sldNum" idx="12"/>
          </p:nvPr>
        </p:nvSpPr>
        <p:spPr>
          <a:xfrm>
            <a:off x="8404375" y="4693376"/>
            <a:ext cx="548700" cy="3003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61" name="Google Shape;61;p5"/>
          <p:cNvSpPr/>
          <p:nvPr/>
        </p:nvSpPr>
        <p:spPr>
          <a:xfrm>
            <a:off x="3215361" y="371192"/>
            <a:ext cx="1377041" cy="66908"/>
          </a:xfrm>
          <a:custGeom>
            <a:avLst/>
            <a:gdLst/>
            <a:ahLst/>
            <a:cxnLst/>
            <a:rect l="l" t="t" r="r" b="b"/>
            <a:pathLst>
              <a:path w="652626" h="31710" extrusionOk="0">
                <a:moveTo>
                  <a:pt x="645179" y="13550"/>
                </a:moveTo>
                <a:cubicBezTo>
                  <a:pt x="432971" y="20774"/>
                  <a:pt x="220527" y="16258"/>
                  <a:pt x="8819" y="23"/>
                </a:cubicBezTo>
                <a:cubicBezTo>
                  <a:pt x="-280" y="-657"/>
                  <a:pt x="-3941" y="13989"/>
                  <a:pt x="5662" y="14712"/>
                </a:cubicBezTo>
                <a:cubicBezTo>
                  <a:pt x="218646" y="31045"/>
                  <a:pt x="432371" y="35612"/>
                  <a:pt x="645859" y="28393"/>
                </a:cubicBezTo>
                <a:cubicBezTo>
                  <a:pt x="655067" y="28043"/>
                  <a:pt x="654914" y="13178"/>
                  <a:pt x="645179" y="1355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 name="Google Shape;62;p5"/>
          <p:cNvSpPr/>
          <p:nvPr/>
        </p:nvSpPr>
        <p:spPr>
          <a:xfrm>
            <a:off x="4695254" y="404559"/>
            <a:ext cx="263959" cy="31226"/>
          </a:xfrm>
          <a:custGeom>
            <a:avLst/>
            <a:gdLst/>
            <a:ahLst/>
            <a:cxnLst/>
            <a:rect l="l" t="t" r="r" b="b"/>
            <a:pathLst>
              <a:path w="125099" h="14799" extrusionOk="0">
                <a:moveTo>
                  <a:pt x="117661" y="0"/>
                </a:moveTo>
                <a:lnTo>
                  <a:pt x="6833" y="0"/>
                </a:lnTo>
                <a:cubicBezTo>
                  <a:pt x="-2463" y="0"/>
                  <a:pt x="-2288" y="14799"/>
                  <a:pt x="7446" y="14799"/>
                </a:cubicBezTo>
                <a:lnTo>
                  <a:pt x="118275" y="14799"/>
                </a:lnTo>
                <a:cubicBezTo>
                  <a:pt x="127571" y="14887"/>
                  <a:pt x="127374" y="0"/>
                  <a:pt x="11766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 name="Google Shape;63;p5"/>
          <p:cNvSpPr/>
          <p:nvPr/>
        </p:nvSpPr>
        <p:spPr>
          <a:xfrm>
            <a:off x="8371587" y="397372"/>
            <a:ext cx="290374" cy="231224"/>
          </a:xfrm>
          <a:custGeom>
            <a:avLst/>
            <a:gdLst/>
            <a:ahLst/>
            <a:cxnLst/>
            <a:rect l="l" t="t" r="r" b="b"/>
            <a:pathLst>
              <a:path w="137618" h="109585" extrusionOk="0">
                <a:moveTo>
                  <a:pt x="136999" y="99882"/>
                </a:moveTo>
                <a:cubicBezTo>
                  <a:pt x="113869" y="47085"/>
                  <a:pt x="65635" y="9548"/>
                  <a:pt x="8785" y="104"/>
                </a:cubicBezTo>
                <a:cubicBezTo>
                  <a:pt x="-292" y="-1365"/>
                  <a:pt x="-3910" y="13258"/>
                  <a:pt x="5627" y="14771"/>
                </a:cubicBezTo>
                <a:cubicBezTo>
                  <a:pt x="57435" y="23274"/>
                  <a:pt x="101482" y="57237"/>
                  <a:pt x="122902" y="105166"/>
                </a:cubicBezTo>
                <a:cubicBezTo>
                  <a:pt x="126738" y="113936"/>
                  <a:pt x="140705" y="108323"/>
                  <a:pt x="136999" y="9988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 name="Google Shape;64;p5"/>
          <p:cNvSpPr/>
          <p:nvPr/>
        </p:nvSpPr>
        <p:spPr>
          <a:xfrm>
            <a:off x="244743" y="4094361"/>
            <a:ext cx="746254" cy="775710"/>
          </a:xfrm>
          <a:custGeom>
            <a:avLst/>
            <a:gdLst/>
            <a:ahLst/>
            <a:cxnLst/>
            <a:rect l="l" t="t" r="r" b="b"/>
            <a:pathLst>
              <a:path w="353675" h="367635" extrusionOk="0">
                <a:moveTo>
                  <a:pt x="349850" y="316408"/>
                </a:moveTo>
                <a:cubicBezTo>
                  <a:pt x="344216" y="307967"/>
                  <a:pt x="337265" y="300140"/>
                  <a:pt x="331061" y="292094"/>
                </a:cubicBezTo>
                <a:cubicBezTo>
                  <a:pt x="325295" y="284639"/>
                  <a:pt x="312907" y="293387"/>
                  <a:pt x="318542" y="300688"/>
                </a:cubicBezTo>
                <a:cubicBezTo>
                  <a:pt x="320142" y="302661"/>
                  <a:pt x="330951" y="317022"/>
                  <a:pt x="332574" y="318447"/>
                </a:cubicBezTo>
                <a:cubicBezTo>
                  <a:pt x="270198" y="313689"/>
                  <a:pt x="197781" y="305292"/>
                  <a:pt x="142554" y="274598"/>
                </a:cubicBezTo>
                <a:cubicBezTo>
                  <a:pt x="87348" y="239760"/>
                  <a:pt x="52202" y="175937"/>
                  <a:pt x="31747" y="115404"/>
                </a:cubicBezTo>
                <a:cubicBezTo>
                  <a:pt x="20542" y="80171"/>
                  <a:pt x="14804" y="43432"/>
                  <a:pt x="14733" y="6461"/>
                </a:cubicBezTo>
                <a:cubicBezTo>
                  <a:pt x="14733" y="-3318"/>
                  <a:pt x="-44" y="-1323"/>
                  <a:pt x="0" y="7930"/>
                </a:cubicBezTo>
                <a:cubicBezTo>
                  <a:pt x="1184" y="107971"/>
                  <a:pt x="41065" y="213209"/>
                  <a:pt x="119862" y="277470"/>
                </a:cubicBezTo>
                <a:cubicBezTo>
                  <a:pt x="177501" y="318403"/>
                  <a:pt x="263467" y="328116"/>
                  <a:pt x="332705" y="333158"/>
                </a:cubicBezTo>
                <a:cubicBezTo>
                  <a:pt x="322510" y="340196"/>
                  <a:pt x="316437" y="346182"/>
                  <a:pt x="307470" y="353702"/>
                </a:cubicBezTo>
                <a:cubicBezTo>
                  <a:pt x="300301" y="359863"/>
                  <a:pt x="307821" y="372250"/>
                  <a:pt x="315275" y="365848"/>
                </a:cubicBezTo>
                <a:lnTo>
                  <a:pt x="340028" y="344647"/>
                </a:lnTo>
                <a:cubicBezTo>
                  <a:pt x="350048" y="337171"/>
                  <a:pt x="359037" y="328927"/>
                  <a:pt x="349850" y="31640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 name="Google Shape;65;p5"/>
          <p:cNvSpPr/>
          <p:nvPr/>
        </p:nvSpPr>
        <p:spPr>
          <a:xfrm>
            <a:off x="8578274" y="2957429"/>
            <a:ext cx="200902" cy="172792"/>
          </a:xfrm>
          <a:custGeom>
            <a:avLst/>
            <a:gdLst/>
            <a:ahLst/>
            <a:cxnLst/>
            <a:rect l="l" t="t" r="r" b="b"/>
            <a:pathLst>
              <a:path w="95214" h="81892" extrusionOk="0">
                <a:moveTo>
                  <a:pt x="92489" y="65480"/>
                </a:moveTo>
                <a:lnTo>
                  <a:pt x="61028" y="43753"/>
                </a:lnTo>
                <a:cubicBezTo>
                  <a:pt x="70521" y="33157"/>
                  <a:pt x="80036" y="22580"/>
                  <a:pt x="89530" y="12028"/>
                </a:cubicBezTo>
                <a:cubicBezTo>
                  <a:pt x="96107" y="4771"/>
                  <a:pt x="85145" y="-4635"/>
                  <a:pt x="78567" y="2600"/>
                </a:cubicBezTo>
                <a:lnTo>
                  <a:pt x="48991" y="35487"/>
                </a:lnTo>
                <a:lnTo>
                  <a:pt x="12684" y="10383"/>
                </a:lnTo>
                <a:cubicBezTo>
                  <a:pt x="5098" y="5144"/>
                  <a:pt x="-4856" y="16610"/>
                  <a:pt x="2687" y="21872"/>
                </a:cubicBezTo>
                <a:lnTo>
                  <a:pt x="38796" y="46844"/>
                </a:lnTo>
                <a:lnTo>
                  <a:pt x="18275" y="69865"/>
                </a:lnTo>
                <a:cubicBezTo>
                  <a:pt x="11697" y="77122"/>
                  <a:pt x="22660" y="86527"/>
                  <a:pt x="29237" y="79292"/>
                </a:cubicBezTo>
                <a:lnTo>
                  <a:pt x="50942" y="55175"/>
                </a:lnTo>
                <a:lnTo>
                  <a:pt x="82601" y="77100"/>
                </a:lnTo>
                <a:cubicBezTo>
                  <a:pt x="90078" y="82296"/>
                  <a:pt x="100119" y="70829"/>
                  <a:pt x="92489" y="6548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 name="Google Shape;66;p5"/>
          <p:cNvSpPr/>
          <p:nvPr/>
        </p:nvSpPr>
        <p:spPr>
          <a:xfrm>
            <a:off x="4853896" y="4607301"/>
            <a:ext cx="851649" cy="155161"/>
          </a:xfrm>
          <a:custGeom>
            <a:avLst/>
            <a:gdLst/>
            <a:ahLst/>
            <a:cxnLst/>
            <a:rect l="l" t="t" r="r" b="b"/>
            <a:pathLst>
              <a:path w="403625" h="73536" extrusionOk="0">
                <a:moveTo>
                  <a:pt x="402034" y="57995"/>
                </a:moveTo>
                <a:cubicBezTo>
                  <a:pt x="349920" y="-4643"/>
                  <a:pt x="347223" y="-12273"/>
                  <a:pt x="293815" y="54948"/>
                </a:cubicBezTo>
                <a:cubicBezTo>
                  <a:pt x="244682" y="-17404"/>
                  <a:pt x="251829" y="2986"/>
                  <a:pt x="191361" y="49225"/>
                </a:cubicBezTo>
                <a:cubicBezTo>
                  <a:pt x="145320" y="-15189"/>
                  <a:pt x="150911" y="-15343"/>
                  <a:pt x="96669" y="42648"/>
                </a:cubicBezTo>
                <a:cubicBezTo>
                  <a:pt x="86321" y="25893"/>
                  <a:pt x="71785" y="12113"/>
                  <a:pt x="54508" y="2657"/>
                </a:cubicBezTo>
                <a:cubicBezTo>
                  <a:pt x="43897" y="-1442"/>
                  <a:pt x="13290" y="41442"/>
                  <a:pt x="2152" y="49554"/>
                </a:cubicBezTo>
                <a:cubicBezTo>
                  <a:pt x="-4644" y="56548"/>
                  <a:pt x="6230" y="65932"/>
                  <a:pt x="12983" y="58982"/>
                </a:cubicBezTo>
                <a:lnTo>
                  <a:pt x="52009" y="18838"/>
                </a:lnTo>
                <a:cubicBezTo>
                  <a:pt x="82462" y="34426"/>
                  <a:pt x="86825" y="72531"/>
                  <a:pt x="100243" y="59552"/>
                </a:cubicBezTo>
                <a:lnTo>
                  <a:pt x="120852" y="38307"/>
                </a:lnTo>
                <a:cubicBezTo>
                  <a:pt x="130455" y="27871"/>
                  <a:pt x="145298" y="3447"/>
                  <a:pt x="155800" y="26621"/>
                </a:cubicBezTo>
                <a:cubicBezTo>
                  <a:pt x="197105" y="84085"/>
                  <a:pt x="181473" y="72663"/>
                  <a:pt x="233785" y="33330"/>
                </a:cubicBezTo>
                <a:cubicBezTo>
                  <a:pt x="249659" y="14036"/>
                  <a:pt x="257223" y="29405"/>
                  <a:pt x="267264" y="44731"/>
                </a:cubicBezTo>
                <a:lnTo>
                  <a:pt x="286843" y="71040"/>
                </a:lnTo>
                <a:cubicBezTo>
                  <a:pt x="300195" y="86058"/>
                  <a:pt x="326855" y="28594"/>
                  <a:pt x="341106" y="23990"/>
                </a:cubicBezTo>
                <a:cubicBezTo>
                  <a:pt x="357462" y="17522"/>
                  <a:pt x="377238" y="56614"/>
                  <a:pt x="389493" y="66611"/>
                </a:cubicBezTo>
                <a:cubicBezTo>
                  <a:pt x="395632" y="73671"/>
                  <a:pt x="408020" y="64945"/>
                  <a:pt x="402034" y="5799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 name="Google Shape;67;p5"/>
          <p:cNvSpPr/>
          <p:nvPr/>
        </p:nvSpPr>
        <p:spPr>
          <a:xfrm>
            <a:off x="8526304" y="347275"/>
            <a:ext cx="132428" cy="91243"/>
          </a:xfrm>
          <a:custGeom>
            <a:avLst/>
            <a:gdLst/>
            <a:ahLst/>
            <a:cxnLst/>
            <a:rect l="l" t="t" r="r" b="b"/>
            <a:pathLst>
              <a:path w="62762" h="43243" extrusionOk="0">
                <a:moveTo>
                  <a:pt x="60351" y="30032"/>
                </a:moveTo>
                <a:cubicBezTo>
                  <a:pt x="45705" y="17367"/>
                  <a:pt x="28955" y="7372"/>
                  <a:pt x="10845" y="500"/>
                </a:cubicBezTo>
                <a:cubicBezTo>
                  <a:pt x="2273" y="-2745"/>
                  <a:pt x="-4765" y="10739"/>
                  <a:pt x="4092" y="14093"/>
                </a:cubicBezTo>
                <a:cubicBezTo>
                  <a:pt x="20996" y="20446"/>
                  <a:pt x="36672" y="29731"/>
                  <a:pt x="50353" y="41521"/>
                </a:cubicBezTo>
                <a:cubicBezTo>
                  <a:pt x="57413" y="47594"/>
                  <a:pt x="67410" y="36127"/>
                  <a:pt x="60351" y="3003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3392317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reserve="1">
  <p:cSld name="1_Caption">
    <p:spTree>
      <p:nvGrpSpPr>
        <p:cNvPr id="1" name="Shape 129"/>
        <p:cNvGrpSpPr/>
        <p:nvPr/>
      </p:nvGrpSpPr>
      <p:grpSpPr>
        <a:xfrm>
          <a:off x="0" y="0"/>
          <a:ext cx="0" cy="0"/>
          <a:chOff x="0" y="0"/>
          <a:chExt cx="0" cy="0"/>
        </a:xfrm>
      </p:grpSpPr>
      <p:sp>
        <p:nvSpPr>
          <p:cNvPr id="130" name="Google Shape;130;p10"/>
          <p:cNvSpPr/>
          <p:nvPr/>
        </p:nvSpPr>
        <p:spPr>
          <a:xfrm rot="-884877">
            <a:off x="7997294" y="3564834"/>
            <a:ext cx="912816" cy="928284"/>
          </a:xfrm>
          <a:custGeom>
            <a:avLst/>
            <a:gdLst/>
            <a:ahLst/>
            <a:cxnLst/>
            <a:rect l="l" t="t" r="r" b="b"/>
            <a:pathLst>
              <a:path w="549996" h="559316" extrusionOk="0">
                <a:moveTo>
                  <a:pt x="536665" y="198722"/>
                </a:moveTo>
                <a:cubicBezTo>
                  <a:pt x="507988" y="55467"/>
                  <a:pt x="324589" y="-49573"/>
                  <a:pt x="179295" y="24291"/>
                </a:cubicBezTo>
                <a:cubicBezTo>
                  <a:pt x="17974" y="106420"/>
                  <a:pt x="-81169" y="375917"/>
                  <a:pt x="88111" y="512244"/>
                </a:cubicBezTo>
                <a:cubicBezTo>
                  <a:pt x="141168" y="554536"/>
                  <a:pt x="210888" y="558504"/>
                  <a:pt x="276092" y="557584"/>
                </a:cubicBezTo>
                <a:cubicBezTo>
                  <a:pt x="484178" y="579947"/>
                  <a:pt x="588999" y="381814"/>
                  <a:pt x="536665" y="198722"/>
                </a:cubicBezTo>
                <a:close/>
              </a:path>
            </a:pathLst>
          </a:custGeom>
          <a:solidFill>
            <a:srgbClr val="35CFC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 name="Google Shape;131;p10"/>
          <p:cNvSpPr/>
          <p:nvPr/>
        </p:nvSpPr>
        <p:spPr>
          <a:xfrm>
            <a:off x="642525" y="4216625"/>
            <a:ext cx="5890324" cy="562639"/>
          </a:xfrm>
          <a:custGeom>
            <a:avLst/>
            <a:gdLst/>
            <a:ahLst/>
            <a:cxnLst/>
            <a:rect l="l" t="t" r="r" b="b"/>
            <a:pathLst>
              <a:path w="3290684" h="399035" extrusionOk="0">
                <a:moveTo>
                  <a:pt x="3288221" y="146895"/>
                </a:moveTo>
                <a:cubicBezTo>
                  <a:pt x="3288879" y="83708"/>
                  <a:pt x="3268160" y="25739"/>
                  <a:pt x="3196488" y="21201"/>
                </a:cubicBezTo>
                <a:cubicBezTo>
                  <a:pt x="2907830" y="16005"/>
                  <a:pt x="2618711" y="18197"/>
                  <a:pt x="2329921" y="14777"/>
                </a:cubicBezTo>
                <a:cubicBezTo>
                  <a:pt x="1580495" y="9866"/>
                  <a:pt x="931222" y="0"/>
                  <a:pt x="181841" y="0"/>
                </a:cubicBezTo>
                <a:cubicBezTo>
                  <a:pt x="-44245" y="0"/>
                  <a:pt x="4866" y="162044"/>
                  <a:pt x="3813" y="206244"/>
                </a:cubicBezTo>
                <a:cubicBezTo>
                  <a:pt x="-6272" y="347395"/>
                  <a:pt x="64456" y="394927"/>
                  <a:pt x="198174" y="383395"/>
                </a:cubicBezTo>
                <a:lnTo>
                  <a:pt x="1064019" y="387780"/>
                </a:lnTo>
                <a:lnTo>
                  <a:pt x="2795708" y="396549"/>
                </a:lnTo>
                <a:cubicBezTo>
                  <a:pt x="2909277" y="397119"/>
                  <a:pt x="3023284" y="400671"/>
                  <a:pt x="3136832" y="398128"/>
                </a:cubicBezTo>
                <a:cubicBezTo>
                  <a:pt x="3275790" y="400627"/>
                  <a:pt x="3299512" y="257767"/>
                  <a:pt x="3288221" y="146895"/>
                </a:cubicBezTo>
                <a:close/>
              </a:path>
            </a:pathLst>
          </a:custGeom>
          <a:solidFill>
            <a:srgbClr val="35CFC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 name="Google Shape;132;p10"/>
          <p:cNvSpPr/>
          <p:nvPr/>
        </p:nvSpPr>
        <p:spPr>
          <a:xfrm>
            <a:off x="368194" y="422127"/>
            <a:ext cx="8379859" cy="4302579"/>
          </a:xfrm>
          <a:custGeom>
            <a:avLst/>
            <a:gdLst/>
            <a:ahLst/>
            <a:cxnLst/>
            <a:rect l="l" t="t" r="r" b="b"/>
            <a:pathLst>
              <a:path w="3971497" h="2039137" extrusionOk="0">
                <a:moveTo>
                  <a:pt x="3947725" y="299512"/>
                </a:moveTo>
                <a:cubicBezTo>
                  <a:pt x="3924134" y="113307"/>
                  <a:pt x="3885284" y="33501"/>
                  <a:pt x="3686450" y="8902"/>
                </a:cubicBezTo>
                <a:cubicBezTo>
                  <a:pt x="3601997" y="-3398"/>
                  <a:pt x="3538196" y="330"/>
                  <a:pt x="3453085" y="1250"/>
                </a:cubicBezTo>
                <a:cubicBezTo>
                  <a:pt x="2545650" y="21443"/>
                  <a:pt x="1638390" y="51765"/>
                  <a:pt x="731371" y="878"/>
                </a:cubicBezTo>
                <a:cubicBezTo>
                  <a:pt x="642467" y="-87"/>
                  <a:pt x="553519" y="1250"/>
                  <a:pt x="464769" y="6534"/>
                </a:cubicBezTo>
                <a:cubicBezTo>
                  <a:pt x="385183" y="11292"/>
                  <a:pt x="302374" y="15304"/>
                  <a:pt x="224563" y="33743"/>
                </a:cubicBezTo>
                <a:cubicBezTo>
                  <a:pt x="159908" y="49090"/>
                  <a:pt x="106653" y="83204"/>
                  <a:pt x="86570" y="149329"/>
                </a:cubicBezTo>
                <a:cubicBezTo>
                  <a:pt x="9067" y="671747"/>
                  <a:pt x="-7925" y="1209227"/>
                  <a:pt x="2994" y="1737127"/>
                </a:cubicBezTo>
                <a:cubicBezTo>
                  <a:pt x="7729" y="2035301"/>
                  <a:pt x="225024" y="2012784"/>
                  <a:pt x="454881" y="2012828"/>
                </a:cubicBezTo>
                <a:cubicBezTo>
                  <a:pt x="1452075" y="2021379"/>
                  <a:pt x="2463170" y="2030543"/>
                  <a:pt x="3459136" y="2039138"/>
                </a:cubicBezTo>
                <a:cubicBezTo>
                  <a:pt x="3468432" y="2039138"/>
                  <a:pt x="3468235" y="2024426"/>
                  <a:pt x="3458544" y="2024339"/>
                </a:cubicBezTo>
                <a:cubicBezTo>
                  <a:pt x="2395752" y="2013552"/>
                  <a:pt x="1331030" y="2008487"/>
                  <a:pt x="268237" y="1995157"/>
                </a:cubicBezTo>
                <a:cubicBezTo>
                  <a:pt x="201871" y="1991167"/>
                  <a:pt x="129981" y="1978933"/>
                  <a:pt x="80870" y="1929997"/>
                </a:cubicBezTo>
                <a:cubicBezTo>
                  <a:pt x="27856" y="1877181"/>
                  <a:pt x="19898" y="1797332"/>
                  <a:pt x="17289" y="1726406"/>
                </a:cubicBezTo>
                <a:cubicBezTo>
                  <a:pt x="11150" y="1553355"/>
                  <a:pt x="12904" y="1379647"/>
                  <a:pt x="17289" y="1206596"/>
                </a:cubicBezTo>
                <a:cubicBezTo>
                  <a:pt x="24962" y="897125"/>
                  <a:pt x="46317" y="588368"/>
                  <a:pt x="81352" y="280328"/>
                </a:cubicBezTo>
                <a:cubicBezTo>
                  <a:pt x="89990" y="206026"/>
                  <a:pt x="89333" y="112868"/>
                  <a:pt x="163591" y="71825"/>
                </a:cubicBezTo>
                <a:cubicBezTo>
                  <a:pt x="194285" y="54286"/>
                  <a:pt x="229825" y="46349"/>
                  <a:pt x="264444" y="40978"/>
                </a:cubicBezTo>
                <a:cubicBezTo>
                  <a:pt x="347341" y="28174"/>
                  <a:pt x="431728" y="22408"/>
                  <a:pt x="515502" y="18746"/>
                </a:cubicBezTo>
                <a:cubicBezTo>
                  <a:pt x="692894" y="11029"/>
                  <a:pt x="870483" y="17869"/>
                  <a:pt x="1047743" y="26113"/>
                </a:cubicBezTo>
                <a:cubicBezTo>
                  <a:pt x="1755029" y="63845"/>
                  <a:pt x="2462863" y="37711"/>
                  <a:pt x="3170346" y="20654"/>
                </a:cubicBezTo>
                <a:cubicBezTo>
                  <a:pt x="3346028" y="20478"/>
                  <a:pt x="3500947" y="3289"/>
                  <a:pt x="3675948" y="22605"/>
                </a:cubicBezTo>
                <a:cubicBezTo>
                  <a:pt x="3819576" y="42556"/>
                  <a:pt x="3893001" y="73821"/>
                  <a:pt x="3920034" y="229880"/>
                </a:cubicBezTo>
                <a:cubicBezTo>
                  <a:pt x="4003348" y="663591"/>
                  <a:pt x="3918609" y="1093707"/>
                  <a:pt x="3926392" y="1543489"/>
                </a:cubicBezTo>
                <a:cubicBezTo>
                  <a:pt x="3926568" y="1553092"/>
                  <a:pt x="3940665" y="1547436"/>
                  <a:pt x="3940490" y="1538337"/>
                </a:cubicBezTo>
                <a:cubicBezTo>
                  <a:pt x="3933321" y="1127383"/>
                  <a:pt x="4008215" y="711694"/>
                  <a:pt x="3947725" y="29951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 name="Google Shape;133;p10"/>
          <p:cNvSpPr txBox="1">
            <a:spLocks noGrp="1"/>
          </p:cNvSpPr>
          <p:nvPr>
            <p:ph type="body" idx="1"/>
          </p:nvPr>
        </p:nvSpPr>
        <p:spPr>
          <a:xfrm>
            <a:off x="823076" y="4261808"/>
            <a:ext cx="5522700" cy="391200"/>
          </a:xfrm>
          <a:prstGeom prst="rect">
            <a:avLst/>
          </a:prstGeom>
        </p:spPr>
        <p:txBody>
          <a:bodyPr spcFirstLastPara="1" wrap="square" lIns="0" tIns="0" rIns="0" bIns="0" anchor="ctr" anchorCtr="0">
            <a:noAutofit/>
          </a:bodyPr>
          <a:lstStyle>
            <a:lvl1pPr marL="457200" lvl="0" indent="-228600" rtl="0">
              <a:spcBef>
                <a:spcPts val="0"/>
              </a:spcBef>
              <a:spcAft>
                <a:spcPts val="0"/>
              </a:spcAft>
              <a:buSzPts val="1600"/>
              <a:buNone/>
              <a:defRPr sz="1600"/>
            </a:lvl1pPr>
          </a:lstStyle>
          <a:p>
            <a:endParaRPr dirty="0"/>
          </a:p>
        </p:txBody>
      </p:sp>
      <p:sp>
        <p:nvSpPr>
          <p:cNvPr id="134" name="Google Shape;134;p10"/>
          <p:cNvSpPr txBox="1">
            <a:spLocks noGrp="1"/>
          </p:cNvSpPr>
          <p:nvPr>
            <p:ph type="sldNum" idx="12"/>
          </p:nvPr>
        </p:nvSpPr>
        <p:spPr>
          <a:xfrm>
            <a:off x="8404375" y="4693376"/>
            <a:ext cx="548700" cy="3003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35" name="Google Shape;135;p10"/>
          <p:cNvSpPr/>
          <p:nvPr/>
        </p:nvSpPr>
        <p:spPr>
          <a:xfrm rot="5400000">
            <a:off x="312168" y="304611"/>
            <a:ext cx="746254" cy="775710"/>
          </a:xfrm>
          <a:custGeom>
            <a:avLst/>
            <a:gdLst/>
            <a:ahLst/>
            <a:cxnLst/>
            <a:rect l="l" t="t" r="r" b="b"/>
            <a:pathLst>
              <a:path w="353675" h="367635" extrusionOk="0">
                <a:moveTo>
                  <a:pt x="349850" y="316408"/>
                </a:moveTo>
                <a:cubicBezTo>
                  <a:pt x="344216" y="307967"/>
                  <a:pt x="337265" y="300140"/>
                  <a:pt x="331061" y="292094"/>
                </a:cubicBezTo>
                <a:cubicBezTo>
                  <a:pt x="325295" y="284639"/>
                  <a:pt x="312907" y="293387"/>
                  <a:pt x="318542" y="300688"/>
                </a:cubicBezTo>
                <a:cubicBezTo>
                  <a:pt x="320142" y="302661"/>
                  <a:pt x="330951" y="317022"/>
                  <a:pt x="332574" y="318447"/>
                </a:cubicBezTo>
                <a:cubicBezTo>
                  <a:pt x="270198" y="313689"/>
                  <a:pt x="197781" y="305292"/>
                  <a:pt x="142554" y="274598"/>
                </a:cubicBezTo>
                <a:cubicBezTo>
                  <a:pt x="87348" y="239760"/>
                  <a:pt x="52202" y="175937"/>
                  <a:pt x="31747" y="115404"/>
                </a:cubicBezTo>
                <a:cubicBezTo>
                  <a:pt x="20542" y="80171"/>
                  <a:pt x="14804" y="43432"/>
                  <a:pt x="14733" y="6461"/>
                </a:cubicBezTo>
                <a:cubicBezTo>
                  <a:pt x="14733" y="-3318"/>
                  <a:pt x="-44" y="-1323"/>
                  <a:pt x="0" y="7930"/>
                </a:cubicBezTo>
                <a:cubicBezTo>
                  <a:pt x="1184" y="107971"/>
                  <a:pt x="41065" y="213209"/>
                  <a:pt x="119862" y="277470"/>
                </a:cubicBezTo>
                <a:cubicBezTo>
                  <a:pt x="177501" y="318403"/>
                  <a:pt x="263467" y="328116"/>
                  <a:pt x="332705" y="333158"/>
                </a:cubicBezTo>
                <a:cubicBezTo>
                  <a:pt x="322510" y="340196"/>
                  <a:pt x="316437" y="346182"/>
                  <a:pt x="307470" y="353702"/>
                </a:cubicBezTo>
                <a:cubicBezTo>
                  <a:pt x="300301" y="359863"/>
                  <a:pt x="307821" y="372250"/>
                  <a:pt x="315275" y="365848"/>
                </a:cubicBezTo>
                <a:lnTo>
                  <a:pt x="340028" y="344647"/>
                </a:lnTo>
                <a:cubicBezTo>
                  <a:pt x="350048" y="337171"/>
                  <a:pt x="359037" y="328927"/>
                  <a:pt x="349850" y="31640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 name="Google Shape;136;p10"/>
          <p:cNvSpPr/>
          <p:nvPr/>
        </p:nvSpPr>
        <p:spPr>
          <a:xfrm rot="-9525180">
            <a:off x="252849" y="4358394"/>
            <a:ext cx="290510" cy="231333"/>
          </a:xfrm>
          <a:custGeom>
            <a:avLst/>
            <a:gdLst/>
            <a:ahLst/>
            <a:cxnLst/>
            <a:rect l="l" t="t" r="r" b="b"/>
            <a:pathLst>
              <a:path w="137618" h="109585" extrusionOk="0">
                <a:moveTo>
                  <a:pt x="136999" y="99882"/>
                </a:moveTo>
                <a:cubicBezTo>
                  <a:pt x="113869" y="47085"/>
                  <a:pt x="65635" y="9548"/>
                  <a:pt x="8785" y="104"/>
                </a:cubicBezTo>
                <a:cubicBezTo>
                  <a:pt x="-292" y="-1365"/>
                  <a:pt x="-3910" y="13258"/>
                  <a:pt x="5627" y="14771"/>
                </a:cubicBezTo>
                <a:cubicBezTo>
                  <a:pt x="57435" y="23274"/>
                  <a:pt x="101482" y="57237"/>
                  <a:pt x="122902" y="105166"/>
                </a:cubicBezTo>
                <a:cubicBezTo>
                  <a:pt x="126738" y="113936"/>
                  <a:pt x="140705" y="108323"/>
                  <a:pt x="136999" y="9988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 name="Google Shape;137;p10"/>
          <p:cNvSpPr/>
          <p:nvPr/>
        </p:nvSpPr>
        <p:spPr>
          <a:xfrm rot="-9525180">
            <a:off x="217769" y="4512917"/>
            <a:ext cx="132490" cy="91286"/>
          </a:xfrm>
          <a:custGeom>
            <a:avLst/>
            <a:gdLst/>
            <a:ahLst/>
            <a:cxnLst/>
            <a:rect l="l" t="t" r="r" b="b"/>
            <a:pathLst>
              <a:path w="62762" h="43243" extrusionOk="0">
                <a:moveTo>
                  <a:pt x="60351" y="30032"/>
                </a:moveTo>
                <a:cubicBezTo>
                  <a:pt x="45705" y="17367"/>
                  <a:pt x="28955" y="7372"/>
                  <a:pt x="10845" y="500"/>
                </a:cubicBezTo>
                <a:cubicBezTo>
                  <a:pt x="2273" y="-2745"/>
                  <a:pt x="-4765" y="10739"/>
                  <a:pt x="4092" y="14093"/>
                </a:cubicBezTo>
                <a:cubicBezTo>
                  <a:pt x="20996" y="20446"/>
                  <a:pt x="36672" y="29731"/>
                  <a:pt x="50353" y="41521"/>
                </a:cubicBezTo>
                <a:cubicBezTo>
                  <a:pt x="57413" y="47594"/>
                  <a:pt x="67410" y="36127"/>
                  <a:pt x="60351" y="3003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 name="Google Shape;138;p10"/>
          <p:cNvSpPr/>
          <p:nvPr/>
        </p:nvSpPr>
        <p:spPr>
          <a:xfrm rot="-167066">
            <a:off x="4934240" y="363639"/>
            <a:ext cx="888144" cy="61489"/>
          </a:xfrm>
          <a:custGeom>
            <a:avLst/>
            <a:gdLst/>
            <a:ahLst/>
            <a:cxnLst/>
            <a:rect l="l" t="t" r="r" b="b"/>
            <a:pathLst>
              <a:path w="420923" h="29142" extrusionOk="0">
                <a:moveTo>
                  <a:pt x="413489" y="13189"/>
                </a:moveTo>
                <a:cubicBezTo>
                  <a:pt x="278455" y="16526"/>
                  <a:pt x="143334" y="12132"/>
                  <a:pt x="8805" y="34"/>
                </a:cubicBezTo>
                <a:cubicBezTo>
                  <a:pt x="-293" y="-799"/>
                  <a:pt x="-3933" y="13847"/>
                  <a:pt x="5670" y="14702"/>
                </a:cubicBezTo>
                <a:cubicBezTo>
                  <a:pt x="141449" y="26940"/>
                  <a:pt x="277798" y="31404"/>
                  <a:pt x="414081" y="28076"/>
                </a:cubicBezTo>
                <a:cubicBezTo>
                  <a:pt x="423377" y="27769"/>
                  <a:pt x="423223" y="12970"/>
                  <a:pt x="413489" y="1318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 name="Google Shape;139;p10"/>
          <p:cNvSpPr/>
          <p:nvPr/>
        </p:nvSpPr>
        <p:spPr>
          <a:xfrm rot="-167066">
            <a:off x="5876367" y="368207"/>
            <a:ext cx="86889" cy="31179"/>
          </a:xfrm>
          <a:custGeom>
            <a:avLst/>
            <a:gdLst/>
            <a:ahLst/>
            <a:cxnLst/>
            <a:rect l="l" t="t" r="r" b="b"/>
            <a:pathLst>
              <a:path w="41180" h="14777" extrusionOk="0">
                <a:moveTo>
                  <a:pt x="33693" y="0"/>
                </a:moveTo>
                <a:lnTo>
                  <a:pt x="6835" y="0"/>
                </a:lnTo>
                <a:cubicBezTo>
                  <a:pt x="-2461" y="0"/>
                  <a:pt x="-2286" y="14777"/>
                  <a:pt x="7427" y="14777"/>
                </a:cubicBezTo>
                <a:lnTo>
                  <a:pt x="34307" y="14777"/>
                </a:lnTo>
                <a:cubicBezTo>
                  <a:pt x="43669" y="14777"/>
                  <a:pt x="43471" y="0"/>
                  <a:pt x="33693"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 name="Google Shape;140;p10"/>
          <p:cNvSpPr/>
          <p:nvPr/>
        </p:nvSpPr>
        <p:spPr>
          <a:xfrm rot="-167066">
            <a:off x="6046138" y="354459"/>
            <a:ext cx="299726" cy="40681"/>
          </a:xfrm>
          <a:custGeom>
            <a:avLst/>
            <a:gdLst/>
            <a:ahLst/>
            <a:cxnLst/>
            <a:rect l="l" t="t" r="r" b="b"/>
            <a:pathLst>
              <a:path w="142051" h="19280" extrusionOk="0">
                <a:moveTo>
                  <a:pt x="136384" y="4500"/>
                </a:moveTo>
                <a:lnTo>
                  <a:pt x="8783" y="5"/>
                </a:lnTo>
                <a:cubicBezTo>
                  <a:pt x="-272" y="-323"/>
                  <a:pt x="-3933" y="14344"/>
                  <a:pt x="5648" y="14695"/>
                </a:cubicBezTo>
                <a:lnTo>
                  <a:pt x="133227" y="19277"/>
                </a:lnTo>
                <a:cubicBezTo>
                  <a:pt x="142282" y="19518"/>
                  <a:pt x="146031" y="4851"/>
                  <a:pt x="136384" y="450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1" name="Google Shape;141;p10"/>
          <p:cNvSpPr/>
          <p:nvPr/>
        </p:nvSpPr>
        <p:spPr>
          <a:xfrm rot="5400000">
            <a:off x="8280263" y="2495763"/>
            <a:ext cx="850640" cy="154977"/>
          </a:xfrm>
          <a:custGeom>
            <a:avLst/>
            <a:gdLst/>
            <a:ahLst/>
            <a:cxnLst/>
            <a:rect l="l" t="t" r="r" b="b"/>
            <a:pathLst>
              <a:path w="403625" h="73536" extrusionOk="0">
                <a:moveTo>
                  <a:pt x="402034" y="57995"/>
                </a:moveTo>
                <a:cubicBezTo>
                  <a:pt x="349920" y="-4643"/>
                  <a:pt x="347223" y="-12273"/>
                  <a:pt x="293815" y="54948"/>
                </a:cubicBezTo>
                <a:cubicBezTo>
                  <a:pt x="244682" y="-17404"/>
                  <a:pt x="251829" y="2986"/>
                  <a:pt x="191361" y="49225"/>
                </a:cubicBezTo>
                <a:cubicBezTo>
                  <a:pt x="145320" y="-15189"/>
                  <a:pt x="150911" y="-15343"/>
                  <a:pt x="96669" y="42648"/>
                </a:cubicBezTo>
                <a:cubicBezTo>
                  <a:pt x="86321" y="25893"/>
                  <a:pt x="71785" y="12113"/>
                  <a:pt x="54508" y="2657"/>
                </a:cubicBezTo>
                <a:cubicBezTo>
                  <a:pt x="43897" y="-1442"/>
                  <a:pt x="13290" y="41442"/>
                  <a:pt x="2152" y="49554"/>
                </a:cubicBezTo>
                <a:cubicBezTo>
                  <a:pt x="-4644" y="56548"/>
                  <a:pt x="6230" y="65932"/>
                  <a:pt x="12983" y="58982"/>
                </a:cubicBezTo>
                <a:lnTo>
                  <a:pt x="52009" y="18838"/>
                </a:lnTo>
                <a:cubicBezTo>
                  <a:pt x="82462" y="34426"/>
                  <a:pt x="86825" y="72531"/>
                  <a:pt x="100243" y="59552"/>
                </a:cubicBezTo>
                <a:lnTo>
                  <a:pt x="120852" y="38307"/>
                </a:lnTo>
                <a:cubicBezTo>
                  <a:pt x="130455" y="27871"/>
                  <a:pt x="145298" y="3447"/>
                  <a:pt x="155800" y="26621"/>
                </a:cubicBezTo>
                <a:cubicBezTo>
                  <a:pt x="197105" y="84085"/>
                  <a:pt x="181473" y="72663"/>
                  <a:pt x="233785" y="33330"/>
                </a:cubicBezTo>
                <a:cubicBezTo>
                  <a:pt x="249659" y="14036"/>
                  <a:pt x="257223" y="29405"/>
                  <a:pt x="267264" y="44731"/>
                </a:cubicBezTo>
                <a:lnTo>
                  <a:pt x="286843" y="71040"/>
                </a:lnTo>
                <a:cubicBezTo>
                  <a:pt x="300195" y="86058"/>
                  <a:pt x="326855" y="28594"/>
                  <a:pt x="341106" y="23990"/>
                </a:cubicBezTo>
                <a:cubicBezTo>
                  <a:pt x="357462" y="17522"/>
                  <a:pt x="377238" y="56614"/>
                  <a:pt x="389493" y="66611"/>
                </a:cubicBezTo>
                <a:cubicBezTo>
                  <a:pt x="395632" y="73671"/>
                  <a:pt x="408020" y="64945"/>
                  <a:pt x="402034" y="5799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2501301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 Half">
  <p:cSld name="BLANK_1_1">
    <p:bg>
      <p:bgPr>
        <a:solidFill>
          <a:schemeClr val="lt1"/>
        </a:solidFill>
        <a:effectLst/>
      </p:bgPr>
    </p:bg>
    <p:spTree>
      <p:nvGrpSpPr>
        <p:cNvPr id="1" name="Shape 166"/>
        <p:cNvGrpSpPr/>
        <p:nvPr/>
      </p:nvGrpSpPr>
      <p:grpSpPr>
        <a:xfrm>
          <a:off x="0" y="0"/>
          <a:ext cx="0" cy="0"/>
          <a:chOff x="0" y="0"/>
          <a:chExt cx="0" cy="0"/>
        </a:xfrm>
      </p:grpSpPr>
      <p:sp>
        <p:nvSpPr>
          <p:cNvPr id="167" name="Google Shape;167;p13"/>
          <p:cNvSpPr/>
          <p:nvPr/>
        </p:nvSpPr>
        <p:spPr>
          <a:xfrm rot="-1760302">
            <a:off x="4588400" y="637136"/>
            <a:ext cx="4206636" cy="4111947"/>
          </a:xfrm>
          <a:custGeom>
            <a:avLst/>
            <a:gdLst/>
            <a:ahLst/>
            <a:cxnLst/>
            <a:rect l="l" t="t" r="r" b="b"/>
            <a:pathLst>
              <a:path w="549996" h="559316" extrusionOk="0">
                <a:moveTo>
                  <a:pt x="536665" y="198722"/>
                </a:moveTo>
                <a:cubicBezTo>
                  <a:pt x="507988" y="55467"/>
                  <a:pt x="324589" y="-49573"/>
                  <a:pt x="179295" y="24291"/>
                </a:cubicBezTo>
                <a:cubicBezTo>
                  <a:pt x="17974" y="106420"/>
                  <a:pt x="-81169" y="375917"/>
                  <a:pt x="88111" y="512244"/>
                </a:cubicBezTo>
                <a:cubicBezTo>
                  <a:pt x="141168" y="554536"/>
                  <a:pt x="210888" y="558504"/>
                  <a:pt x="276092" y="557584"/>
                </a:cubicBezTo>
                <a:cubicBezTo>
                  <a:pt x="484178" y="579947"/>
                  <a:pt x="588999" y="381814"/>
                  <a:pt x="536665" y="19872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8" name="Google Shape;168;p13"/>
          <p:cNvSpPr txBox="1">
            <a:spLocks noGrp="1"/>
          </p:cNvSpPr>
          <p:nvPr>
            <p:ph type="sldNum" idx="12"/>
          </p:nvPr>
        </p:nvSpPr>
        <p:spPr>
          <a:xfrm>
            <a:off x="8404375" y="4693376"/>
            <a:ext cx="548700" cy="3003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grpSp>
        <p:nvGrpSpPr>
          <p:cNvPr id="169" name="Google Shape;169;p13"/>
          <p:cNvGrpSpPr/>
          <p:nvPr/>
        </p:nvGrpSpPr>
        <p:grpSpPr>
          <a:xfrm>
            <a:off x="4377287" y="431563"/>
            <a:ext cx="4360802" cy="4280374"/>
            <a:chOff x="576654" y="555403"/>
            <a:chExt cx="3865959" cy="3794658"/>
          </a:xfrm>
        </p:grpSpPr>
        <p:sp>
          <p:nvSpPr>
            <p:cNvPr id="170" name="Google Shape;170;p13"/>
            <p:cNvSpPr/>
            <p:nvPr/>
          </p:nvSpPr>
          <p:spPr>
            <a:xfrm>
              <a:off x="619289" y="555403"/>
              <a:ext cx="3823324" cy="3794658"/>
            </a:xfrm>
            <a:custGeom>
              <a:avLst/>
              <a:gdLst/>
              <a:ahLst/>
              <a:cxnLst/>
              <a:rect l="l" t="t" r="r" b="b"/>
              <a:pathLst>
                <a:path w="1812002" h="1798416" extrusionOk="0">
                  <a:moveTo>
                    <a:pt x="1803580" y="754533"/>
                  </a:moveTo>
                  <a:cubicBezTo>
                    <a:pt x="1755126" y="365965"/>
                    <a:pt x="1420404" y="43389"/>
                    <a:pt x="1031243" y="5415"/>
                  </a:cubicBezTo>
                  <a:cubicBezTo>
                    <a:pt x="982060" y="-66"/>
                    <a:pt x="932504" y="-1381"/>
                    <a:pt x="883099" y="1447"/>
                  </a:cubicBezTo>
                  <a:cubicBezTo>
                    <a:pt x="873803" y="1973"/>
                    <a:pt x="873957" y="16794"/>
                    <a:pt x="883691" y="16246"/>
                  </a:cubicBezTo>
                  <a:cubicBezTo>
                    <a:pt x="1757494" y="-18263"/>
                    <a:pt x="2121442" y="1058868"/>
                    <a:pt x="1445508" y="1590605"/>
                  </a:cubicBezTo>
                  <a:cubicBezTo>
                    <a:pt x="1154174" y="1812547"/>
                    <a:pt x="730088" y="1849314"/>
                    <a:pt x="411765" y="1663262"/>
                  </a:cubicBezTo>
                  <a:cubicBezTo>
                    <a:pt x="67769" y="1470874"/>
                    <a:pt x="-50821" y="1022824"/>
                    <a:pt x="50843" y="658548"/>
                  </a:cubicBezTo>
                  <a:cubicBezTo>
                    <a:pt x="145996" y="257328"/>
                    <a:pt x="571617" y="-46393"/>
                    <a:pt x="981233" y="77876"/>
                  </a:cubicBezTo>
                  <a:cubicBezTo>
                    <a:pt x="990003" y="80529"/>
                    <a:pt x="993533" y="65949"/>
                    <a:pt x="984391" y="63186"/>
                  </a:cubicBezTo>
                  <a:cubicBezTo>
                    <a:pt x="621232" y="-46436"/>
                    <a:pt x="223477" y="180680"/>
                    <a:pt x="83292" y="523010"/>
                  </a:cubicBezTo>
                  <a:cubicBezTo>
                    <a:pt x="-163184" y="1097697"/>
                    <a:pt x="154152" y="1768368"/>
                    <a:pt x="813533" y="1796542"/>
                  </a:cubicBezTo>
                  <a:cubicBezTo>
                    <a:pt x="1393503" y="1832827"/>
                    <a:pt x="1882662" y="1337310"/>
                    <a:pt x="1803580" y="75453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1" name="Google Shape;171;p13"/>
            <p:cNvSpPr/>
            <p:nvPr/>
          </p:nvSpPr>
          <p:spPr>
            <a:xfrm>
              <a:off x="576654" y="3067330"/>
              <a:ext cx="620488" cy="986037"/>
            </a:xfrm>
            <a:custGeom>
              <a:avLst/>
              <a:gdLst/>
              <a:ahLst/>
              <a:cxnLst/>
              <a:rect l="l" t="t" r="r" b="b"/>
              <a:pathLst>
                <a:path w="294070" h="467316" extrusionOk="0">
                  <a:moveTo>
                    <a:pt x="291610" y="454155"/>
                  </a:moveTo>
                  <a:cubicBezTo>
                    <a:pt x="153814" y="339512"/>
                    <a:pt x="54825" y="179550"/>
                    <a:pt x="14308" y="4834"/>
                  </a:cubicBezTo>
                  <a:cubicBezTo>
                    <a:pt x="12116" y="-4528"/>
                    <a:pt x="-1872" y="1084"/>
                    <a:pt x="211" y="10007"/>
                  </a:cubicBezTo>
                  <a:cubicBezTo>
                    <a:pt x="42374" y="188276"/>
                    <a:pt x="141091" y="348128"/>
                    <a:pt x="281612" y="465666"/>
                  </a:cubicBezTo>
                  <a:cubicBezTo>
                    <a:pt x="288760" y="471585"/>
                    <a:pt x="298757" y="460141"/>
                    <a:pt x="291610" y="45415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2" name="Google Shape;172;p13"/>
            <p:cNvSpPr/>
            <p:nvPr/>
          </p:nvSpPr>
          <p:spPr>
            <a:xfrm>
              <a:off x="625052" y="3542878"/>
              <a:ext cx="246686" cy="335935"/>
            </a:xfrm>
            <a:custGeom>
              <a:avLst/>
              <a:gdLst/>
              <a:ahLst/>
              <a:cxnLst/>
              <a:rect l="l" t="t" r="r" b="b"/>
              <a:pathLst>
                <a:path w="116913" h="159211" extrusionOk="0">
                  <a:moveTo>
                    <a:pt x="114759" y="145770"/>
                  </a:moveTo>
                  <a:cubicBezTo>
                    <a:pt x="73155" y="104376"/>
                    <a:pt x="38848" y="56252"/>
                    <a:pt x="13292" y="3435"/>
                  </a:cubicBezTo>
                  <a:cubicBezTo>
                    <a:pt x="9193" y="-5027"/>
                    <a:pt x="-3195" y="3808"/>
                    <a:pt x="774" y="12030"/>
                  </a:cubicBezTo>
                  <a:cubicBezTo>
                    <a:pt x="27012" y="65964"/>
                    <a:pt x="62178" y="115053"/>
                    <a:pt x="104784" y="157258"/>
                  </a:cubicBezTo>
                  <a:cubicBezTo>
                    <a:pt x="111361" y="163814"/>
                    <a:pt x="121337" y="152303"/>
                    <a:pt x="114759" y="14577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3" name="Google Shape;173;p13"/>
            <p:cNvSpPr/>
            <p:nvPr/>
          </p:nvSpPr>
          <p:spPr>
            <a:xfrm>
              <a:off x="3508732" y="703042"/>
              <a:ext cx="736985" cy="678722"/>
            </a:xfrm>
            <a:custGeom>
              <a:avLst/>
              <a:gdLst/>
              <a:ahLst/>
              <a:cxnLst/>
              <a:rect l="l" t="t" r="r" b="b"/>
              <a:pathLst>
                <a:path w="349282" h="321669" extrusionOk="0">
                  <a:moveTo>
                    <a:pt x="348469" y="309928"/>
                  </a:moveTo>
                  <a:cubicBezTo>
                    <a:pt x="278003" y="170664"/>
                    <a:pt x="156037" y="58585"/>
                    <a:pt x="11050" y="551"/>
                  </a:cubicBezTo>
                  <a:cubicBezTo>
                    <a:pt x="2543" y="-2847"/>
                    <a:pt x="-4823" y="10439"/>
                    <a:pt x="3968" y="13969"/>
                  </a:cubicBezTo>
                  <a:cubicBezTo>
                    <a:pt x="146478" y="70973"/>
                    <a:pt x="266844" y="180859"/>
                    <a:pt x="335709" y="318194"/>
                  </a:cubicBezTo>
                  <a:cubicBezTo>
                    <a:pt x="339918" y="326613"/>
                    <a:pt x="352591" y="318107"/>
                    <a:pt x="348469" y="30992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4" name="Google Shape;174;p13"/>
            <p:cNvSpPr/>
            <p:nvPr/>
          </p:nvSpPr>
          <p:spPr>
            <a:xfrm>
              <a:off x="4237875" y="1405342"/>
              <a:ext cx="51220" cy="74504"/>
            </a:xfrm>
            <a:custGeom>
              <a:avLst/>
              <a:gdLst/>
              <a:ahLst/>
              <a:cxnLst/>
              <a:rect l="l" t="t" r="r" b="b"/>
              <a:pathLst>
                <a:path w="24275" h="35310" extrusionOk="0">
                  <a:moveTo>
                    <a:pt x="23295" y="23713"/>
                  </a:moveTo>
                  <a:lnTo>
                    <a:pt x="13692" y="3323"/>
                  </a:lnTo>
                  <a:cubicBezTo>
                    <a:pt x="8452" y="-4658"/>
                    <a:pt x="-3475" y="3191"/>
                    <a:pt x="975" y="11588"/>
                  </a:cubicBezTo>
                  <a:cubicBezTo>
                    <a:pt x="4176" y="18384"/>
                    <a:pt x="7371" y="25181"/>
                    <a:pt x="10556" y="31978"/>
                  </a:cubicBezTo>
                  <a:cubicBezTo>
                    <a:pt x="15906" y="39980"/>
                    <a:pt x="27745" y="32109"/>
                    <a:pt x="23295" y="2371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75" name="Google Shape;175;p13"/>
          <p:cNvSpPr/>
          <p:nvPr/>
        </p:nvSpPr>
        <p:spPr>
          <a:xfrm rot="2700000">
            <a:off x="4969709" y="954676"/>
            <a:ext cx="200969" cy="172851"/>
          </a:xfrm>
          <a:custGeom>
            <a:avLst/>
            <a:gdLst/>
            <a:ahLst/>
            <a:cxnLst/>
            <a:rect l="l" t="t" r="r" b="b"/>
            <a:pathLst>
              <a:path w="95214" h="81892" extrusionOk="0">
                <a:moveTo>
                  <a:pt x="92489" y="65480"/>
                </a:moveTo>
                <a:lnTo>
                  <a:pt x="61028" y="43753"/>
                </a:lnTo>
                <a:cubicBezTo>
                  <a:pt x="70521" y="33157"/>
                  <a:pt x="80036" y="22580"/>
                  <a:pt x="89530" y="12028"/>
                </a:cubicBezTo>
                <a:cubicBezTo>
                  <a:pt x="96107" y="4771"/>
                  <a:pt x="85145" y="-4635"/>
                  <a:pt x="78567" y="2600"/>
                </a:cubicBezTo>
                <a:lnTo>
                  <a:pt x="48991" y="35487"/>
                </a:lnTo>
                <a:lnTo>
                  <a:pt x="12684" y="10383"/>
                </a:lnTo>
                <a:cubicBezTo>
                  <a:pt x="5098" y="5144"/>
                  <a:pt x="-4856" y="16610"/>
                  <a:pt x="2687" y="21872"/>
                </a:cubicBezTo>
                <a:lnTo>
                  <a:pt x="38796" y="46844"/>
                </a:lnTo>
                <a:lnTo>
                  <a:pt x="18275" y="69865"/>
                </a:lnTo>
                <a:cubicBezTo>
                  <a:pt x="11697" y="77122"/>
                  <a:pt x="22660" y="86527"/>
                  <a:pt x="29237" y="79292"/>
                </a:cubicBezTo>
                <a:lnTo>
                  <a:pt x="50942" y="55175"/>
                </a:lnTo>
                <a:lnTo>
                  <a:pt x="82601" y="77100"/>
                </a:lnTo>
                <a:cubicBezTo>
                  <a:pt x="90078" y="82296"/>
                  <a:pt x="100119" y="70829"/>
                  <a:pt x="92489" y="6548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6" name="Google Shape;176;p13"/>
          <p:cNvSpPr/>
          <p:nvPr/>
        </p:nvSpPr>
        <p:spPr>
          <a:xfrm rot="8434612">
            <a:off x="7810734" y="3959265"/>
            <a:ext cx="540275" cy="264310"/>
          </a:xfrm>
          <a:custGeom>
            <a:avLst/>
            <a:gdLst/>
            <a:ahLst/>
            <a:cxnLst/>
            <a:rect l="l" t="t" r="r" b="b"/>
            <a:pathLst>
              <a:path w="256043" h="125260" extrusionOk="0">
                <a:moveTo>
                  <a:pt x="122835" y="3891"/>
                </a:moveTo>
                <a:cubicBezTo>
                  <a:pt x="106677" y="35258"/>
                  <a:pt x="90541" y="66632"/>
                  <a:pt x="74404" y="98013"/>
                </a:cubicBezTo>
                <a:cubicBezTo>
                  <a:pt x="67103" y="82972"/>
                  <a:pt x="59737" y="67939"/>
                  <a:pt x="52348" y="52914"/>
                </a:cubicBezTo>
                <a:cubicBezTo>
                  <a:pt x="49783" y="47630"/>
                  <a:pt x="41583" y="45218"/>
                  <a:pt x="38602" y="51708"/>
                </a:cubicBezTo>
                <a:cubicBezTo>
                  <a:pt x="30007" y="70416"/>
                  <a:pt x="17598" y="87110"/>
                  <a:pt x="2141" y="100709"/>
                </a:cubicBezTo>
                <a:cubicBezTo>
                  <a:pt x="-4787" y="106848"/>
                  <a:pt x="6723" y="116802"/>
                  <a:pt x="13629" y="110685"/>
                </a:cubicBezTo>
                <a:cubicBezTo>
                  <a:pt x="26258" y="99453"/>
                  <a:pt x="36979" y="86235"/>
                  <a:pt x="45354" y="71550"/>
                </a:cubicBezTo>
                <a:lnTo>
                  <a:pt x="67432" y="116670"/>
                </a:lnTo>
                <a:cubicBezTo>
                  <a:pt x="70107" y="122174"/>
                  <a:pt x="77978" y="124147"/>
                  <a:pt x="81179" y="117876"/>
                </a:cubicBezTo>
                <a:lnTo>
                  <a:pt x="128580" y="25793"/>
                </a:lnTo>
                <a:cubicBezTo>
                  <a:pt x="139147" y="55900"/>
                  <a:pt x="147259" y="86822"/>
                  <a:pt x="152784" y="118249"/>
                </a:cubicBezTo>
                <a:cubicBezTo>
                  <a:pt x="153969" y="125024"/>
                  <a:pt x="163462" y="128422"/>
                  <a:pt x="166970" y="121318"/>
                </a:cubicBezTo>
                <a:cubicBezTo>
                  <a:pt x="177515" y="99979"/>
                  <a:pt x="188039" y="78638"/>
                  <a:pt x="198585" y="57299"/>
                </a:cubicBezTo>
                <a:cubicBezTo>
                  <a:pt x="214107" y="75321"/>
                  <a:pt x="228819" y="94022"/>
                  <a:pt x="242434" y="113469"/>
                </a:cubicBezTo>
                <a:cubicBezTo>
                  <a:pt x="247959" y="121297"/>
                  <a:pt x="260259" y="113711"/>
                  <a:pt x="254580" y="105686"/>
                </a:cubicBezTo>
                <a:cubicBezTo>
                  <a:pt x="238509" y="82896"/>
                  <a:pt x="221145" y="61039"/>
                  <a:pt x="202575" y="40220"/>
                </a:cubicBezTo>
                <a:cubicBezTo>
                  <a:pt x="199023" y="36229"/>
                  <a:pt x="192512" y="35089"/>
                  <a:pt x="189705" y="40746"/>
                </a:cubicBezTo>
                <a:lnTo>
                  <a:pt x="163001" y="94899"/>
                </a:lnTo>
                <a:cubicBezTo>
                  <a:pt x="156468" y="64295"/>
                  <a:pt x="147566" y="34241"/>
                  <a:pt x="136407" y="5009"/>
                </a:cubicBezTo>
                <a:cubicBezTo>
                  <a:pt x="134324" y="-823"/>
                  <a:pt x="125861" y="-2029"/>
                  <a:pt x="122835" y="389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5BDD4-BF7A-4BEA-A0A6-7F3016D23DFF}"/>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7811925B-8964-4DED-8201-71D8DADFC6A7}"/>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50F9B63C-72C3-49F4-A726-0A9990D11D60}"/>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D3EB93AF-9FA6-41B2-96E2-A05271CA7029}"/>
              </a:ext>
            </a:extLst>
          </p:cNvPr>
          <p:cNvSpPr>
            <a:spLocks noGrp="1"/>
          </p:cNvSpPr>
          <p:nvPr>
            <p:ph type="dt" sz="half" idx="10"/>
          </p:nvPr>
        </p:nvSpPr>
        <p:spPr/>
        <p:txBody>
          <a:bodyPr/>
          <a:lstStyle/>
          <a:p>
            <a:fld id="{0F7D83BB-5841-40CF-85FD-91E6CFD2E9D5}" type="datetimeFigureOut">
              <a:rPr lang="en-CA" smtClean="0"/>
              <a:t>2022-08-21</a:t>
            </a:fld>
            <a:endParaRPr lang="en-CA"/>
          </a:p>
        </p:txBody>
      </p:sp>
      <p:sp>
        <p:nvSpPr>
          <p:cNvPr id="6" name="Footer Placeholder 5">
            <a:extLst>
              <a:ext uri="{FF2B5EF4-FFF2-40B4-BE49-F238E27FC236}">
                <a16:creationId xmlns:a16="http://schemas.microsoft.com/office/drawing/2014/main" id="{D69B7D4C-4828-4A4C-8039-DD12EE8DBC63}"/>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12730AAA-0106-4250-BCAA-A94448851422}"/>
              </a:ext>
            </a:extLst>
          </p:cNvPr>
          <p:cNvSpPr>
            <a:spLocks noGrp="1"/>
          </p:cNvSpPr>
          <p:nvPr>
            <p:ph type="sldNum" sz="quarter" idx="12"/>
          </p:nvPr>
        </p:nvSpPr>
        <p:spPr/>
        <p:txBody>
          <a:bodyPr/>
          <a:lstStyle/>
          <a:p>
            <a:fld id="{568FEA7B-050D-4DF3-BE29-448EA716CFBE}" type="slidenum">
              <a:rPr lang="en-CA" smtClean="0"/>
              <a:t>‹#›</a:t>
            </a:fld>
            <a:endParaRPr lang="en-CA"/>
          </a:p>
        </p:txBody>
      </p:sp>
    </p:spTree>
    <p:extLst>
      <p:ext uri="{BB962C8B-B14F-4D97-AF65-F5344CB8AC3E}">
        <p14:creationId xmlns:p14="http://schemas.microsoft.com/office/powerpoint/2010/main" val="38008588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6"/>
        <p:cNvGrpSpPr/>
        <p:nvPr/>
      </p:nvGrpSpPr>
      <p:grpSpPr>
        <a:xfrm>
          <a:off x="0" y="0"/>
          <a:ext cx="0" cy="0"/>
          <a:chOff x="0" y="0"/>
          <a:chExt cx="0" cy="0"/>
        </a:xfrm>
      </p:grpSpPr>
      <p:sp>
        <p:nvSpPr>
          <p:cNvPr id="37" name="Google Shape;37;p4"/>
          <p:cNvSpPr/>
          <p:nvPr/>
        </p:nvSpPr>
        <p:spPr>
          <a:xfrm>
            <a:off x="1711339" y="1054787"/>
            <a:ext cx="2954" cy="1397"/>
          </a:xfrm>
          <a:custGeom>
            <a:avLst/>
            <a:gdLst/>
            <a:ahLst/>
            <a:cxnLst/>
            <a:rect l="l" t="t" r="r" b="b"/>
            <a:pathLst>
              <a:path w="1400" h="662" extrusionOk="0">
                <a:moveTo>
                  <a:pt x="0" y="663"/>
                </a:moveTo>
                <a:cubicBezTo>
                  <a:pt x="2192" y="-368"/>
                  <a:pt x="1513" y="-61"/>
                  <a:pt x="0" y="66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 name="Google Shape;38;p4"/>
          <p:cNvSpPr/>
          <p:nvPr/>
        </p:nvSpPr>
        <p:spPr>
          <a:xfrm>
            <a:off x="789941" y="506013"/>
            <a:ext cx="7919231" cy="4371184"/>
          </a:xfrm>
          <a:custGeom>
            <a:avLst/>
            <a:gdLst/>
            <a:ahLst/>
            <a:cxnLst/>
            <a:rect l="l" t="t" r="r" b="b"/>
            <a:pathLst>
              <a:path w="3753190" h="2071651" extrusionOk="0">
                <a:moveTo>
                  <a:pt x="3559557" y="312526"/>
                </a:moveTo>
                <a:cubicBezTo>
                  <a:pt x="3462673" y="190537"/>
                  <a:pt x="3320580" y="114262"/>
                  <a:pt x="3169958" y="80871"/>
                </a:cubicBezTo>
                <a:cubicBezTo>
                  <a:pt x="2666702" y="-4635"/>
                  <a:pt x="2149217" y="-1697"/>
                  <a:pt x="1639734" y="934"/>
                </a:cubicBezTo>
                <a:cubicBezTo>
                  <a:pt x="1246802" y="10932"/>
                  <a:pt x="855690" y="56206"/>
                  <a:pt x="467318" y="117923"/>
                </a:cubicBezTo>
                <a:cubicBezTo>
                  <a:pt x="174056" y="164557"/>
                  <a:pt x="89909" y="643718"/>
                  <a:pt x="35646" y="899687"/>
                </a:cubicBezTo>
                <a:cubicBezTo>
                  <a:pt x="-28637" y="1401979"/>
                  <a:pt x="-84588" y="1869849"/>
                  <a:pt x="614695" y="1936390"/>
                </a:cubicBezTo>
                <a:cubicBezTo>
                  <a:pt x="1341779" y="2005561"/>
                  <a:pt x="2076558" y="2008434"/>
                  <a:pt x="2804213" y="1931237"/>
                </a:cubicBezTo>
                <a:cubicBezTo>
                  <a:pt x="2974808" y="1913456"/>
                  <a:pt x="3089078" y="1906791"/>
                  <a:pt x="3089078" y="1906791"/>
                </a:cubicBezTo>
                <a:cubicBezTo>
                  <a:pt x="3099164" y="1977323"/>
                  <a:pt x="3363661" y="2103279"/>
                  <a:pt x="3459384" y="2064341"/>
                </a:cubicBezTo>
                <a:cubicBezTo>
                  <a:pt x="3373725" y="1984887"/>
                  <a:pt x="3328363" y="1836962"/>
                  <a:pt x="3328363" y="1836962"/>
                </a:cubicBezTo>
                <a:cubicBezTo>
                  <a:pt x="3697529" y="1838781"/>
                  <a:pt x="3736708" y="1487660"/>
                  <a:pt x="3747407" y="1232568"/>
                </a:cubicBezTo>
                <a:cubicBezTo>
                  <a:pt x="3760452" y="920406"/>
                  <a:pt x="3769770" y="568692"/>
                  <a:pt x="3559557" y="31252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 name="Google Shape;39;p4"/>
          <p:cNvSpPr/>
          <p:nvPr/>
        </p:nvSpPr>
        <p:spPr>
          <a:xfrm>
            <a:off x="529421" y="349800"/>
            <a:ext cx="8062595" cy="4512254"/>
          </a:xfrm>
          <a:custGeom>
            <a:avLst/>
            <a:gdLst/>
            <a:ahLst/>
            <a:cxnLst/>
            <a:rect l="l" t="t" r="r" b="b"/>
            <a:pathLst>
              <a:path w="3821135" h="2138509" extrusionOk="0">
                <a:moveTo>
                  <a:pt x="3819859" y="752034"/>
                </a:moveTo>
                <a:cubicBezTo>
                  <a:pt x="3812054" y="539103"/>
                  <a:pt x="3741062" y="308303"/>
                  <a:pt x="3556764" y="183793"/>
                </a:cubicBezTo>
                <a:cubicBezTo>
                  <a:pt x="3418070" y="94210"/>
                  <a:pt x="3245918" y="93267"/>
                  <a:pt x="3087294" y="70619"/>
                </a:cubicBezTo>
                <a:cubicBezTo>
                  <a:pt x="2233223" y="-29401"/>
                  <a:pt x="1371303" y="-1973"/>
                  <a:pt x="513768" y="25410"/>
                </a:cubicBezTo>
                <a:cubicBezTo>
                  <a:pt x="504472" y="25717"/>
                  <a:pt x="504626" y="40517"/>
                  <a:pt x="514360" y="40210"/>
                </a:cubicBezTo>
                <a:cubicBezTo>
                  <a:pt x="1396429" y="12037"/>
                  <a:pt x="2283672" y="-16268"/>
                  <a:pt x="3161333" y="94714"/>
                </a:cubicBezTo>
                <a:cubicBezTo>
                  <a:pt x="3242301" y="104953"/>
                  <a:pt x="3324781" y="113350"/>
                  <a:pt x="3403994" y="133740"/>
                </a:cubicBezTo>
                <a:cubicBezTo>
                  <a:pt x="3829331" y="245730"/>
                  <a:pt x="3826151" y="758590"/>
                  <a:pt x="3794098" y="1112320"/>
                </a:cubicBezTo>
                <a:cubicBezTo>
                  <a:pt x="3788682" y="1201882"/>
                  <a:pt x="3783289" y="1291422"/>
                  <a:pt x="3777873" y="1380984"/>
                </a:cubicBezTo>
                <a:cubicBezTo>
                  <a:pt x="3772919" y="1463047"/>
                  <a:pt x="3775440" y="1551052"/>
                  <a:pt x="3749985" y="1630069"/>
                </a:cubicBezTo>
                <a:cubicBezTo>
                  <a:pt x="3682304" y="1828398"/>
                  <a:pt x="3446681" y="1860474"/>
                  <a:pt x="3265453" y="1869353"/>
                </a:cubicBezTo>
                <a:cubicBezTo>
                  <a:pt x="3261550" y="1869572"/>
                  <a:pt x="3258525" y="1872861"/>
                  <a:pt x="3258634" y="1876786"/>
                </a:cubicBezTo>
                <a:cubicBezTo>
                  <a:pt x="3253372" y="1875865"/>
                  <a:pt x="3247256" y="1880315"/>
                  <a:pt x="3249865" y="1886191"/>
                </a:cubicBezTo>
                <a:cubicBezTo>
                  <a:pt x="3272885" y="1936245"/>
                  <a:pt x="3299743" y="1984457"/>
                  <a:pt x="3330196" y="2030367"/>
                </a:cubicBezTo>
                <a:cubicBezTo>
                  <a:pt x="3349928" y="2060119"/>
                  <a:pt x="3371305" y="2094321"/>
                  <a:pt x="3399850" y="2118065"/>
                </a:cubicBezTo>
                <a:cubicBezTo>
                  <a:pt x="3244186" y="2098991"/>
                  <a:pt x="3086110" y="2032976"/>
                  <a:pt x="3003959" y="1892242"/>
                </a:cubicBezTo>
                <a:cubicBezTo>
                  <a:pt x="2999859" y="1885183"/>
                  <a:pt x="2990103" y="1890752"/>
                  <a:pt x="2990453" y="1897526"/>
                </a:cubicBezTo>
                <a:cubicBezTo>
                  <a:pt x="2129739" y="1952338"/>
                  <a:pt x="1256221" y="2013003"/>
                  <a:pt x="401887" y="1860956"/>
                </a:cubicBezTo>
                <a:cubicBezTo>
                  <a:pt x="297351" y="1841224"/>
                  <a:pt x="184352" y="1811078"/>
                  <a:pt x="108098" y="1731974"/>
                </a:cubicBezTo>
                <a:cubicBezTo>
                  <a:pt x="16212" y="1636602"/>
                  <a:pt x="18953" y="1494092"/>
                  <a:pt x="16147" y="1370482"/>
                </a:cubicBezTo>
                <a:cubicBezTo>
                  <a:pt x="9487" y="1077504"/>
                  <a:pt x="25437" y="784439"/>
                  <a:pt x="63854" y="493916"/>
                </a:cubicBezTo>
                <a:cubicBezTo>
                  <a:pt x="68605" y="458026"/>
                  <a:pt x="73720" y="422223"/>
                  <a:pt x="79202" y="386486"/>
                </a:cubicBezTo>
                <a:cubicBezTo>
                  <a:pt x="80649" y="376795"/>
                  <a:pt x="66200" y="374800"/>
                  <a:pt x="64775" y="384140"/>
                </a:cubicBezTo>
                <a:cubicBezTo>
                  <a:pt x="20408" y="677030"/>
                  <a:pt x="-1230" y="972902"/>
                  <a:pt x="54" y="1269125"/>
                </a:cubicBezTo>
                <a:cubicBezTo>
                  <a:pt x="3869" y="1541932"/>
                  <a:pt x="-19854" y="1759752"/>
                  <a:pt x="293580" y="1850871"/>
                </a:cubicBezTo>
                <a:cubicBezTo>
                  <a:pt x="349290" y="1867336"/>
                  <a:pt x="406579" y="1877421"/>
                  <a:pt x="463868" y="1886739"/>
                </a:cubicBezTo>
                <a:cubicBezTo>
                  <a:pt x="1302153" y="2022671"/>
                  <a:pt x="2155128" y="1967049"/>
                  <a:pt x="2998127" y="1911755"/>
                </a:cubicBezTo>
                <a:cubicBezTo>
                  <a:pt x="3084838" y="2049463"/>
                  <a:pt x="3246971" y="2117276"/>
                  <a:pt x="3404016" y="2133610"/>
                </a:cubicBezTo>
                <a:cubicBezTo>
                  <a:pt x="3407984" y="2133961"/>
                  <a:pt x="3411624" y="2131330"/>
                  <a:pt x="3412501" y="2127427"/>
                </a:cubicBezTo>
                <a:cubicBezTo>
                  <a:pt x="3418552" y="2131461"/>
                  <a:pt x="3424954" y="2134969"/>
                  <a:pt x="3431619" y="2137885"/>
                </a:cubicBezTo>
                <a:cubicBezTo>
                  <a:pt x="3440060" y="2141546"/>
                  <a:pt x="3446966" y="2128063"/>
                  <a:pt x="3438372" y="2124292"/>
                </a:cubicBezTo>
                <a:cubicBezTo>
                  <a:pt x="3394128" y="2105152"/>
                  <a:pt x="3366021" y="2057137"/>
                  <a:pt x="3340479" y="2018506"/>
                </a:cubicBezTo>
                <a:cubicBezTo>
                  <a:pt x="3312196" y="1975643"/>
                  <a:pt x="3287092" y="1930742"/>
                  <a:pt x="3265409" y="1884174"/>
                </a:cubicBezTo>
                <a:cubicBezTo>
                  <a:pt x="3490267" y="1876413"/>
                  <a:pt x="3757769" y="1818401"/>
                  <a:pt x="3780987" y="1549825"/>
                </a:cubicBezTo>
                <a:cubicBezTo>
                  <a:pt x="3790809" y="1463069"/>
                  <a:pt x="3792848" y="1374976"/>
                  <a:pt x="3798132" y="1287826"/>
                </a:cubicBezTo>
                <a:cubicBezTo>
                  <a:pt x="3806945" y="1109339"/>
                  <a:pt x="3826261" y="930851"/>
                  <a:pt x="3819859" y="75203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40" name="Google Shape;40;p4"/>
          <p:cNvGrpSpPr/>
          <p:nvPr/>
        </p:nvGrpSpPr>
        <p:grpSpPr>
          <a:xfrm>
            <a:off x="550224" y="368620"/>
            <a:ext cx="878229" cy="627539"/>
            <a:chOff x="550224" y="368620"/>
            <a:chExt cx="878229" cy="627539"/>
          </a:xfrm>
        </p:grpSpPr>
        <p:sp>
          <p:nvSpPr>
            <p:cNvPr id="41" name="Google Shape;41;p4"/>
            <p:cNvSpPr/>
            <p:nvPr/>
          </p:nvSpPr>
          <p:spPr>
            <a:xfrm>
              <a:off x="550224" y="368620"/>
              <a:ext cx="430805" cy="627539"/>
            </a:xfrm>
            <a:custGeom>
              <a:avLst/>
              <a:gdLst/>
              <a:ahLst/>
              <a:cxnLst/>
              <a:rect l="l" t="t" r="r" b="b"/>
              <a:pathLst>
                <a:path w="204173" h="297412" extrusionOk="0">
                  <a:moveTo>
                    <a:pt x="139600" y="3918"/>
                  </a:moveTo>
                  <a:cubicBezTo>
                    <a:pt x="98338" y="-8491"/>
                    <a:pt x="54708" y="9706"/>
                    <a:pt x="28442" y="42571"/>
                  </a:cubicBezTo>
                  <a:cubicBezTo>
                    <a:pt x="-1200" y="79689"/>
                    <a:pt x="-6483" y="131738"/>
                    <a:pt x="7088" y="176311"/>
                  </a:cubicBezTo>
                  <a:cubicBezTo>
                    <a:pt x="15375" y="203497"/>
                    <a:pt x="33244" y="222045"/>
                    <a:pt x="55322" y="238993"/>
                  </a:cubicBezTo>
                  <a:cubicBezTo>
                    <a:pt x="80842" y="258550"/>
                    <a:pt x="107305" y="276835"/>
                    <a:pt x="134360" y="294199"/>
                  </a:cubicBezTo>
                  <a:cubicBezTo>
                    <a:pt x="135671" y="295098"/>
                    <a:pt x="137291" y="295449"/>
                    <a:pt x="138855" y="295142"/>
                  </a:cubicBezTo>
                  <a:cubicBezTo>
                    <a:pt x="140391" y="296326"/>
                    <a:pt x="142213" y="297093"/>
                    <a:pt x="144138" y="297334"/>
                  </a:cubicBezTo>
                  <a:cubicBezTo>
                    <a:pt x="153237" y="298606"/>
                    <a:pt x="156855" y="283982"/>
                    <a:pt x="147295" y="282667"/>
                  </a:cubicBezTo>
                  <a:cubicBezTo>
                    <a:pt x="145827" y="282448"/>
                    <a:pt x="140981" y="260479"/>
                    <a:pt x="140148" y="257081"/>
                  </a:cubicBezTo>
                  <a:cubicBezTo>
                    <a:pt x="133825" y="231100"/>
                    <a:pt x="132067" y="204221"/>
                    <a:pt x="134952" y="177648"/>
                  </a:cubicBezTo>
                  <a:cubicBezTo>
                    <a:pt x="176609" y="182954"/>
                    <a:pt x="202633" y="143665"/>
                    <a:pt x="203883" y="105670"/>
                  </a:cubicBezTo>
                  <a:cubicBezTo>
                    <a:pt x="206974" y="59694"/>
                    <a:pt x="185444" y="17687"/>
                    <a:pt x="139600" y="3918"/>
                  </a:cubicBezTo>
                  <a:close/>
                  <a:moveTo>
                    <a:pt x="183054" y="133777"/>
                  </a:moveTo>
                  <a:cubicBezTo>
                    <a:pt x="174767" y="153268"/>
                    <a:pt x="153741" y="169383"/>
                    <a:pt x="131882" y="161709"/>
                  </a:cubicBezTo>
                  <a:cubicBezTo>
                    <a:pt x="129346" y="160810"/>
                    <a:pt x="126524" y="161336"/>
                    <a:pt x="124472" y="163068"/>
                  </a:cubicBezTo>
                  <a:cubicBezTo>
                    <a:pt x="123380" y="163770"/>
                    <a:pt x="122532" y="164800"/>
                    <a:pt x="122038" y="166006"/>
                  </a:cubicBezTo>
                  <a:cubicBezTo>
                    <a:pt x="121199" y="167475"/>
                    <a:pt x="120874" y="169185"/>
                    <a:pt x="121118" y="170852"/>
                  </a:cubicBezTo>
                  <a:cubicBezTo>
                    <a:pt x="116602" y="204944"/>
                    <a:pt x="119253" y="239629"/>
                    <a:pt x="128901" y="272647"/>
                  </a:cubicBezTo>
                  <a:cubicBezTo>
                    <a:pt x="113583" y="262540"/>
                    <a:pt x="98506" y="252082"/>
                    <a:pt x="83670" y="241229"/>
                  </a:cubicBezTo>
                  <a:cubicBezTo>
                    <a:pt x="67008" y="229039"/>
                    <a:pt x="48460" y="216783"/>
                    <a:pt x="35699" y="200274"/>
                  </a:cubicBezTo>
                  <a:cubicBezTo>
                    <a:pt x="-9706" y="138886"/>
                    <a:pt x="18840" y="27553"/>
                    <a:pt x="100223" y="15450"/>
                  </a:cubicBezTo>
                  <a:cubicBezTo>
                    <a:pt x="169505" y="7667"/>
                    <a:pt x="206601" y="72783"/>
                    <a:pt x="183054" y="13377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 name="Google Shape;42;p4"/>
            <p:cNvSpPr/>
            <p:nvPr/>
          </p:nvSpPr>
          <p:spPr>
            <a:xfrm>
              <a:off x="1007307" y="372376"/>
              <a:ext cx="421145" cy="613504"/>
            </a:xfrm>
            <a:custGeom>
              <a:avLst/>
              <a:gdLst/>
              <a:ahLst/>
              <a:cxnLst/>
              <a:rect l="l" t="t" r="r" b="b"/>
              <a:pathLst>
                <a:path w="199595" h="290760" extrusionOk="0">
                  <a:moveTo>
                    <a:pt x="136439" y="3825"/>
                  </a:moveTo>
                  <a:cubicBezTo>
                    <a:pt x="96098" y="-8299"/>
                    <a:pt x="53476" y="9504"/>
                    <a:pt x="27803" y="41623"/>
                  </a:cubicBezTo>
                  <a:cubicBezTo>
                    <a:pt x="-1182" y="77908"/>
                    <a:pt x="-6334" y="128751"/>
                    <a:pt x="6930" y="172359"/>
                  </a:cubicBezTo>
                  <a:cubicBezTo>
                    <a:pt x="15021" y="198932"/>
                    <a:pt x="32494" y="217063"/>
                    <a:pt x="54090" y="233616"/>
                  </a:cubicBezTo>
                  <a:cubicBezTo>
                    <a:pt x="79040" y="252735"/>
                    <a:pt x="104911" y="270603"/>
                    <a:pt x="131352" y="287573"/>
                  </a:cubicBezTo>
                  <a:cubicBezTo>
                    <a:pt x="132626" y="288472"/>
                    <a:pt x="134211" y="288801"/>
                    <a:pt x="135737" y="288494"/>
                  </a:cubicBezTo>
                  <a:cubicBezTo>
                    <a:pt x="137241" y="289678"/>
                    <a:pt x="139037" y="290423"/>
                    <a:pt x="140933" y="290686"/>
                  </a:cubicBezTo>
                  <a:cubicBezTo>
                    <a:pt x="149813" y="291914"/>
                    <a:pt x="153343" y="277641"/>
                    <a:pt x="144003" y="276347"/>
                  </a:cubicBezTo>
                  <a:cubicBezTo>
                    <a:pt x="142556" y="276150"/>
                    <a:pt x="137842" y="254664"/>
                    <a:pt x="137009" y="251332"/>
                  </a:cubicBezTo>
                  <a:cubicBezTo>
                    <a:pt x="130839" y="225943"/>
                    <a:pt x="129125" y="199677"/>
                    <a:pt x="131944" y="173697"/>
                  </a:cubicBezTo>
                  <a:cubicBezTo>
                    <a:pt x="172768" y="178893"/>
                    <a:pt x="198091" y="140481"/>
                    <a:pt x="199318" y="103341"/>
                  </a:cubicBezTo>
                  <a:cubicBezTo>
                    <a:pt x="202300" y="58352"/>
                    <a:pt x="181253" y="17287"/>
                    <a:pt x="136439" y="3825"/>
                  </a:cubicBezTo>
                  <a:close/>
                  <a:moveTo>
                    <a:pt x="178907" y="130768"/>
                  </a:moveTo>
                  <a:cubicBezTo>
                    <a:pt x="170794" y="149799"/>
                    <a:pt x="150251" y="165541"/>
                    <a:pt x="128897" y="158042"/>
                  </a:cubicBezTo>
                  <a:cubicBezTo>
                    <a:pt x="126417" y="157187"/>
                    <a:pt x="123670" y="157692"/>
                    <a:pt x="121662" y="159380"/>
                  </a:cubicBezTo>
                  <a:cubicBezTo>
                    <a:pt x="120592" y="160082"/>
                    <a:pt x="119756" y="161068"/>
                    <a:pt x="119272" y="162252"/>
                  </a:cubicBezTo>
                  <a:cubicBezTo>
                    <a:pt x="118458" y="163699"/>
                    <a:pt x="118143" y="165343"/>
                    <a:pt x="118373" y="166988"/>
                  </a:cubicBezTo>
                  <a:cubicBezTo>
                    <a:pt x="113973" y="200335"/>
                    <a:pt x="116571" y="234230"/>
                    <a:pt x="126003" y="266503"/>
                  </a:cubicBezTo>
                  <a:cubicBezTo>
                    <a:pt x="111006" y="256615"/>
                    <a:pt x="96266" y="246399"/>
                    <a:pt x="81781" y="235809"/>
                  </a:cubicBezTo>
                  <a:cubicBezTo>
                    <a:pt x="65491" y="223882"/>
                    <a:pt x="47359" y="211911"/>
                    <a:pt x="34884" y="195775"/>
                  </a:cubicBezTo>
                  <a:cubicBezTo>
                    <a:pt x="-9491" y="135855"/>
                    <a:pt x="18419" y="26955"/>
                    <a:pt x="97961" y="15116"/>
                  </a:cubicBezTo>
                  <a:cubicBezTo>
                    <a:pt x="165664" y="7508"/>
                    <a:pt x="202015" y="71133"/>
                    <a:pt x="178907" y="1307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 name="Google Shape;43;p4"/>
            <p:cNvSpPr/>
            <p:nvPr/>
          </p:nvSpPr>
          <p:spPr>
            <a:xfrm>
              <a:off x="1305031" y="475050"/>
              <a:ext cx="59409" cy="175613"/>
            </a:xfrm>
            <a:custGeom>
              <a:avLst/>
              <a:gdLst/>
              <a:ahLst/>
              <a:cxnLst/>
              <a:rect l="l" t="t" r="r" b="b"/>
              <a:pathLst>
                <a:path w="28156" h="83229" extrusionOk="0">
                  <a:moveTo>
                    <a:pt x="12001" y="2074"/>
                  </a:moveTo>
                  <a:cubicBezTo>
                    <a:pt x="5687" y="-4723"/>
                    <a:pt x="-4289" y="6788"/>
                    <a:pt x="2004" y="13584"/>
                  </a:cubicBezTo>
                  <a:cubicBezTo>
                    <a:pt x="17298" y="29699"/>
                    <a:pt x="17395" y="54956"/>
                    <a:pt x="2223" y="71180"/>
                  </a:cubicBezTo>
                  <a:cubicBezTo>
                    <a:pt x="-4354" y="78459"/>
                    <a:pt x="6608" y="87887"/>
                    <a:pt x="13054" y="80608"/>
                  </a:cubicBezTo>
                  <a:cubicBezTo>
                    <a:pt x="33750" y="57455"/>
                    <a:pt x="32961" y="24678"/>
                    <a:pt x="12001" y="207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 name="Google Shape;44;p4"/>
            <p:cNvSpPr/>
            <p:nvPr/>
          </p:nvSpPr>
          <p:spPr>
            <a:xfrm>
              <a:off x="1260832" y="642594"/>
              <a:ext cx="30076" cy="31226"/>
            </a:xfrm>
            <a:custGeom>
              <a:avLst/>
              <a:gdLst/>
              <a:ahLst/>
              <a:cxnLst/>
              <a:rect l="l" t="t" r="r" b="b"/>
              <a:pathLst>
                <a:path w="14254" h="14799" extrusionOk="0">
                  <a:moveTo>
                    <a:pt x="6816" y="0"/>
                  </a:moveTo>
                  <a:cubicBezTo>
                    <a:pt x="-2458" y="0"/>
                    <a:pt x="-2283" y="14799"/>
                    <a:pt x="7430" y="14799"/>
                  </a:cubicBezTo>
                  <a:cubicBezTo>
                    <a:pt x="16726" y="14799"/>
                    <a:pt x="16529" y="0"/>
                    <a:pt x="6816"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 name="Google Shape;45;p4"/>
            <p:cNvSpPr/>
            <p:nvPr/>
          </p:nvSpPr>
          <p:spPr>
            <a:xfrm>
              <a:off x="611671" y="601479"/>
              <a:ext cx="103968" cy="202921"/>
            </a:xfrm>
            <a:custGeom>
              <a:avLst/>
              <a:gdLst/>
              <a:ahLst/>
              <a:cxnLst/>
              <a:rect l="l" t="t" r="r" b="b"/>
              <a:pathLst>
                <a:path w="49274" h="96171" extrusionOk="0">
                  <a:moveTo>
                    <a:pt x="46778" y="83022"/>
                  </a:moveTo>
                  <a:cubicBezTo>
                    <a:pt x="27791" y="67456"/>
                    <a:pt x="9199" y="33057"/>
                    <a:pt x="16281" y="8194"/>
                  </a:cubicBezTo>
                  <a:cubicBezTo>
                    <a:pt x="18978" y="-1277"/>
                    <a:pt x="4442" y="-3163"/>
                    <a:pt x="1877" y="5848"/>
                  </a:cubicBezTo>
                  <a:cubicBezTo>
                    <a:pt x="-2947" y="22796"/>
                    <a:pt x="2271" y="39436"/>
                    <a:pt x="9112" y="55091"/>
                  </a:cubicBezTo>
                  <a:cubicBezTo>
                    <a:pt x="15689" y="70153"/>
                    <a:pt x="23933" y="83965"/>
                    <a:pt x="36802" y="94555"/>
                  </a:cubicBezTo>
                  <a:cubicBezTo>
                    <a:pt x="43994" y="100409"/>
                    <a:pt x="53991" y="88920"/>
                    <a:pt x="46778" y="8302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46" name="Google Shape;46;p4"/>
          <p:cNvSpPr txBox="1">
            <a:spLocks noGrp="1"/>
          </p:cNvSpPr>
          <p:nvPr>
            <p:ph type="body" idx="1"/>
          </p:nvPr>
        </p:nvSpPr>
        <p:spPr>
          <a:xfrm>
            <a:off x="1714300" y="1186825"/>
            <a:ext cx="5715300" cy="2769900"/>
          </a:xfrm>
          <a:prstGeom prst="rect">
            <a:avLst/>
          </a:prstGeom>
        </p:spPr>
        <p:txBody>
          <a:bodyPr spcFirstLastPara="1" wrap="square" lIns="0" tIns="0" rIns="0" bIns="0" anchor="ctr" anchorCtr="0">
            <a:noAutofit/>
          </a:bodyPr>
          <a:lstStyle>
            <a:lvl1pPr marL="457200" lvl="0" indent="-406400" algn="ctr" rtl="0">
              <a:spcBef>
                <a:spcPts val="0"/>
              </a:spcBef>
              <a:spcAft>
                <a:spcPts val="0"/>
              </a:spcAft>
              <a:buSzPts val="2800"/>
              <a:buFont typeface="Nunito SemiBold"/>
              <a:buChar char="✗"/>
              <a:defRPr sz="2800">
                <a:latin typeface="Nunito SemiBold"/>
                <a:ea typeface="Nunito SemiBold"/>
                <a:cs typeface="Nunito SemiBold"/>
                <a:sym typeface="Nunito SemiBold"/>
              </a:defRPr>
            </a:lvl1pPr>
            <a:lvl2pPr marL="914400" lvl="1" indent="-406400" algn="ctr" rtl="0">
              <a:spcBef>
                <a:spcPts val="1000"/>
              </a:spcBef>
              <a:spcAft>
                <a:spcPts val="0"/>
              </a:spcAft>
              <a:buSzPts val="2800"/>
              <a:buFont typeface="Nunito SemiBold"/>
              <a:buChar char="✗"/>
              <a:defRPr sz="2800">
                <a:latin typeface="Nunito SemiBold"/>
                <a:ea typeface="Nunito SemiBold"/>
                <a:cs typeface="Nunito SemiBold"/>
                <a:sym typeface="Nunito SemiBold"/>
              </a:defRPr>
            </a:lvl2pPr>
            <a:lvl3pPr marL="1371600" lvl="2" indent="-406400" algn="ctr" rtl="0">
              <a:spcBef>
                <a:spcPts val="1000"/>
              </a:spcBef>
              <a:spcAft>
                <a:spcPts val="0"/>
              </a:spcAft>
              <a:buSzPts val="2800"/>
              <a:buFont typeface="Nunito SemiBold"/>
              <a:buChar char="■"/>
              <a:defRPr sz="2800">
                <a:latin typeface="Nunito SemiBold"/>
                <a:ea typeface="Nunito SemiBold"/>
                <a:cs typeface="Nunito SemiBold"/>
                <a:sym typeface="Nunito SemiBold"/>
              </a:defRPr>
            </a:lvl3pPr>
            <a:lvl4pPr marL="1828800" lvl="3" indent="-406400" algn="ctr" rtl="0">
              <a:spcBef>
                <a:spcPts val="1000"/>
              </a:spcBef>
              <a:spcAft>
                <a:spcPts val="0"/>
              </a:spcAft>
              <a:buSzPts val="2800"/>
              <a:buFont typeface="Nunito SemiBold"/>
              <a:buChar char="●"/>
              <a:defRPr sz="2800">
                <a:latin typeface="Nunito SemiBold"/>
                <a:ea typeface="Nunito SemiBold"/>
                <a:cs typeface="Nunito SemiBold"/>
                <a:sym typeface="Nunito SemiBold"/>
              </a:defRPr>
            </a:lvl4pPr>
            <a:lvl5pPr marL="2286000" lvl="4" indent="-406400" algn="ctr" rtl="0">
              <a:spcBef>
                <a:spcPts val="1000"/>
              </a:spcBef>
              <a:spcAft>
                <a:spcPts val="0"/>
              </a:spcAft>
              <a:buSzPts val="2800"/>
              <a:buFont typeface="Nunito SemiBold"/>
              <a:buChar char="○"/>
              <a:defRPr sz="2800">
                <a:latin typeface="Nunito SemiBold"/>
                <a:ea typeface="Nunito SemiBold"/>
                <a:cs typeface="Nunito SemiBold"/>
                <a:sym typeface="Nunito SemiBold"/>
              </a:defRPr>
            </a:lvl5pPr>
            <a:lvl6pPr marL="2743200" lvl="5" indent="-406400" algn="ctr" rtl="0">
              <a:spcBef>
                <a:spcPts val="1000"/>
              </a:spcBef>
              <a:spcAft>
                <a:spcPts val="0"/>
              </a:spcAft>
              <a:buSzPts val="2800"/>
              <a:buFont typeface="Nunito SemiBold"/>
              <a:buChar char="■"/>
              <a:defRPr sz="2800">
                <a:latin typeface="Nunito SemiBold"/>
                <a:ea typeface="Nunito SemiBold"/>
                <a:cs typeface="Nunito SemiBold"/>
                <a:sym typeface="Nunito SemiBold"/>
              </a:defRPr>
            </a:lvl6pPr>
            <a:lvl7pPr marL="3200400" lvl="6" indent="-406400" algn="ctr" rtl="0">
              <a:spcBef>
                <a:spcPts val="1000"/>
              </a:spcBef>
              <a:spcAft>
                <a:spcPts val="0"/>
              </a:spcAft>
              <a:buSzPts val="2800"/>
              <a:buFont typeface="Nunito SemiBold"/>
              <a:buChar char="●"/>
              <a:defRPr sz="2800">
                <a:latin typeface="Nunito SemiBold"/>
                <a:ea typeface="Nunito SemiBold"/>
                <a:cs typeface="Nunito SemiBold"/>
                <a:sym typeface="Nunito SemiBold"/>
              </a:defRPr>
            </a:lvl7pPr>
            <a:lvl8pPr marL="3657600" lvl="7" indent="-406400" algn="ctr" rtl="0">
              <a:spcBef>
                <a:spcPts val="1000"/>
              </a:spcBef>
              <a:spcAft>
                <a:spcPts val="0"/>
              </a:spcAft>
              <a:buSzPts val="2800"/>
              <a:buFont typeface="Nunito SemiBold"/>
              <a:buChar char="○"/>
              <a:defRPr sz="2800">
                <a:latin typeface="Nunito SemiBold"/>
                <a:ea typeface="Nunito SemiBold"/>
                <a:cs typeface="Nunito SemiBold"/>
                <a:sym typeface="Nunito SemiBold"/>
              </a:defRPr>
            </a:lvl8pPr>
            <a:lvl9pPr marL="4114800" lvl="8" indent="-406400" algn="ctr" rtl="0">
              <a:spcBef>
                <a:spcPts val="1000"/>
              </a:spcBef>
              <a:spcAft>
                <a:spcPts val="1000"/>
              </a:spcAft>
              <a:buSzPts val="2800"/>
              <a:buFont typeface="Nunito SemiBold"/>
              <a:buChar char="■"/>
              <a:defRPr sz="2800">
                <a:latin typeface="Nunito SemiBold"/>
                <a:ea typeface="Nunito SemiBold"/>
                <a:cs typeface="Nunito SemiBold"/>
                <a:sym typeface="Nunito SemiBold"/>
              </a:defRPr>
            </a:lvl9pPr>
          </a:lstStyle>
          <a:p>
            <a:endParaRPr dirty="0"/>
          </a:p>
        </p:txBody>
      </p:sp>
      <p:sp>
        <p:nvSpPr>
          <p:cNvPr id="47" name="Google Shape;47;p4"/>
          <p:cNvSpPr txBox="1">
            <a:spLocks noGrp="1"/>
          </p:cNvSpPr>
          <p:nvPr>
            <p:ph type="sldNum" idx="12"/>
          </p:nvPr>
        </p:nvSpPr>
        <p:spPr>
          <a:xfrm>
            <a:off x="8404375" y="4693376"/>
            <a:ext cx="548700" cy="3003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48" name="Google Shape;48;p4"/>
          <p:cNvSpPr/>
          <p:nvPr/>
        </p:nvSpPr>
        <p:spPr>
          <a:xfrm rot="-10653455">
            <a:off x="308904" y="3412015"/>
            <a:ext cx="814998" cy="1023408"/>
          </a:xfrm>
          <a:custGeom>
            <a:avLst/>
            <a:gdLst/>
            <a:ahLst/>
            <a:cxnLst/>
            <a:rect l="l" t="t" r="r" b="b"/>
            <a:pathLst>
              <a:path w="385904" h="484587" extrusionOk="0">
                <a:moveTo>
                  <a:pt x="316148" y="219239"/>
                </a:moveTo>
                <a:cubicBezTo>
                  <a:pt x="261491" y="116194"/>
                  <a:pt x="157744" y="32311"/>
                  <a:pt x="38101" y="26786"/>
                </a:cubicBezTo>
                <a:cubicBezTo>
                  <a:pt x="47463" y="22510"/>
                  <a:pt x="56935" y="18432"/>
                  <a:pt x="66471" y="14530"/>
                </a:cubicBezTo>
                <a:cubicBezTo>
                  <a:pt x="75241" y="10978"/>
                  <a:pt x="71273" y="-3010"/>
                  <a:pt x="62086" y="586"/>
                </a:cubicBezTo>
                <a:cubicBezTo>
                  <a:pt x="42552" y="8566"/>
                  <a:pt x="23390" y="17336"/>
                  <a:pt x="4578" y="26895"/>
                </a:cubicBezTo>
                <a:cubicBezTo>
                  <a:pt x="-2854" y="30645"/>
                  <a:pt x="-508" y="42440"/>
                  <a:pt x="6398" y="41585"/>
                </a:cubicBezTo>
                <a:cubicBezTo>
                  <a:pt x="7473" y="41870"/>
                  <a:pt x="8591" y="41957"/>
                  <a:pt x="9709" y="41826"/>
                </a:cubicBezTo>
                <a:cubicBezTo>
                  <a:pt x="22162" y="48710"/>
                  <a:pt x="33190" y="57875"/>
                  <a:pt x="42267" y="68837"/>
                </a:cubicBezTo>
                <a:cubicBezTo>
                  <a:pt x="48231" y="76094"/>
                  <a:pt x="60618" y="67368"/>
                  <a:pt x="54786" y="60265"/>
                </a:cubicBezTo>
                <a:cubicBezTo>
                  <a:pt x="49217" y="53468"/>
                  <a:pt x="42990" y="47241"/>
                  <a:pt x="36216" y="41650"/>
                </a:cubicBezTo>
                <a:cubicBezTo>
                  <a:pt x="257544" y="58730"/>
                  <a:pt x="357411" y="281133"/>
                  <a:pt x="371135" y="478147"/>
                </a:cubicBezTo>
                <a:cubicBezTo>
                  <a:pt x="372034" y="487859"/>
                  <a:pt x="386723" y="485952"/>
                  <a:pt x="385869" y="476678"/>
                </a:cubicBezTo>
                <a:cubicBezTo>
                  <a:pt x="377756" y="387730"/>
                  <a:pt x="358704" y="298409"/>
                  <a:pt x="316148" y="2192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 name="Google Shape;49;p4"/>
          <p:cNvSpPr/>
          <p:nvPr/>
        </p:nvSpPr>
        <p:spPr>
          <a:xfrm rot="5624237">
            <a:off x="8289671" y="2866841"/>
            <a:ext cx="540119" cy="264234"/>
          </a:xfrm>
          <a:custGeom>
            <a:avLst/>
            <a:gdLst/>
            <a:ahLst/>
            <a:cxnLst/>
            <a:rect l="l" t="t" r="r" b="b"/>
            <a:pathLst>
              <a:path w="256043" h="125260" extrusionOk="0">
                <a:moveTo>
                  <a:pt x="122835" y="3891"/>
                </a:moveTo>
                <a:cubicBezTo>
                  <a:pt x="106677" y="35258"/>
                  <a:pt x="90541" y="66632"/>
                  <a:pt x="74404" y="98013"/>
                </a:cubicBezTo>
                <a:cubicBezTo>
                  <a:pt x="67103" y="82972"/>
                  <a:pt x="59737" y="67939"/>
                  <a:pt x="52348" y="52914"/>
                </a:cubicBezTo>
                <a:cubicBezTo>
                  <a:pt x="49783" y="47630"/>
                  <a:pt x="41583" y="45218"/>
                  <a:pt x="38602" y="51708"/>
                </a:cubicBezTo>
                <a:cubicBezTo>
                  <a:pt x="30007" y="70416"/>
                  <a:pt x="17598" y="87110"/>
                  <a:pt x="2141" y="100709"/>
                </a:cubicBezTo>
                <a:cubicBezTo>
                  <a:pt x="-4787" y="106848"/>
                  <a:pt x="6723" y="116802"/>
                  <a:pt x="13629" y="110685"/>
                </a:cubicBezTo>
                <a:cubicBezTo>
                  <a:pt x="26258" y="99453"/>
                  <a:pt x="36979" y="86235"/>
                  <a:pt x="45354" y="71550"/>
                </a:cubicBezTo>
                <a:lnTo>
                  <a:pt x="67432" y="116670"/>
                </a:lnTo>
                <a:cubicBezTo>
                  <a:pt x="70107" y="122174"/>
                  <a:pt x="77978" y="124147"/>
                  <a:pt x="81179" y="117876"/>
                </a:cubicBezTo>
                <a:lnTo>
                  <a:pt x="128580" y="25793"/>
                </a:lnTo>
                <a:cubicBezTo>
                  <a:pt x="139147" y="55900"/>
                  <a:pt x="147259" y="86822"/>
                  <a:pt x="152784" y="118249"/>
                </a:cubicBezTo>
                <a:cubicBezTo>
                  <a:pt x="153969" y="125024"/>
                  <a:pt x="163462" y="128422"/>
                  <a:pt x="166970" y="121318"/>
                </a:cubicBezTo>
                <a:cubicBezTo>
                  <a:pt x="177515" y="99979"/>
                  <a:pt x="188039" y="78638"/>
                  <a:pt x="198585" y="57299"/>
                </a:cubicBezTo>
                <a:cubicBezTo>
                  <a:pt x="214107" y="75321"/>
                  <a:pt x="228819" y="94022"/>
                  <a:pt x="242434" y="113469"/>
                </a:cubicBezTo>
                <a:cubicBezTo>
                  <a:pt x="247959" y="121297"/>
                  <a:pt x="260259" y="113711"/>
                  <a:pt x="254580" y="105686"/>
                </a:cubicBezTo>
                <a:cubicBezTo>
                  <a:pt x="238509" y="82896"/>
                  <a:pt x="221145" y="61039"/>
                  <a:pt x="202575" y="40220"/>
                </a:cubicBezTo>
                <a:cubicBezTo>
                  <a:pt x="199023" y="36229"/>
                  <a:pt x="192512" y="35089"/>
                  <a:pt x="189705" y="40746"/>
                </a:cubicBezTo>
                <a:lnTo>
                  <a:pt x="163001" y="94899"/>
                </a:lnTo>
                <a:cubicBezTo>
                  <a:pt x="156468" y="64295"/>
                  <a:pt x="147566" y="34241"/>
                  <a:pt x="136407" y="5009"/>
                </a:cubicBezTo>
                <a:cubicBezTo>
                  <a:pt x="134324" y="-823"/>
                  <a:pt x="125861" y="-2029"/>
                  <a:pt x="122835" y="389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 name="Google Shape;50;p4"/>
          <p:cNvSpPr/>
          <p:nvPr/>
        </p:nvSpPr>
        <p:spPr>
          <a:xfrm rot="5400000">
            <a:off x="6259143" y="-119213"/>
            <a:ext cx="113330" cy="954049"/>
          </a:xfrm>
          <a:custGeom>
            <a:avLst/>
            <a:gdLst/>
            <a:ahLst/>
            <a:cxnLst/>
            <a:rect l="l" t="t" r="r" b="b"/>
            <a:pathLst>
              <a:path w="53711" h="452156" extrusionOk="0">
                <a:moveTo>
                  <a:pt x="39194" y="6047"/>
                </a:moveTo>
                <a:cubicBezTo>
                  <a:pt x="16217" y="151582"/>
                  <a:pt x="8039" y="298805"/>
                  <a:pt x="15" y="445744"/>
                </a:cubicBezTo>
                <a:cubicBezTo>
                  <a:pt x="-533" y="455478"/>
                  <a:pt x="14244" y="453439"/>
                  <a:pt x="14748" y="444275"/>
                </a:cubicBezTo>
                <a:cubicBezTo>
                  <a:pt x="22707" y="298586"/>
                  <a:pt x="30819" y="152678"/>
                  <a:pt x="53598" y="8393"/>
                </a:cubicBezTo>
                <a:cubicBezTo>
                  <a:pt x="55133" y="-1298"/>
                  <a:pt x="40597" y="-3271"/>
                  <a:pt x="39194" y="604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 name="Google Shape;51;p4"/>
          <p:cNvSpPr/>
          <p:nvPr/>
        </p:nvSpPr>
        <p:spPr>
          <a:xfrm rot="5400000">
            <a:off x="6459663" y="73310"/>
            <a:ext cx="80437" cy="399039"/>
          </a:xfrm>
          <a:custGeom>
            <a:avLst/>
            <a:gdLst/>
            <a:ahLst/>
            <a:cxnLst/>
            <a:rect l="l" t="t" r="r" b="b"/>
            <a:pathLst>
              <a:path w="38122" h="189118" extrusionOk="0">
                <a:moveTo>
                  <a:pt x="23673" y="6072"/>
                </a:moveTo>
                <a:cubicBezTo>
                  <a:pt x="15809" y="64288"/>
                  <a:pt x="7945" y="122498"/>
                  <a:pt x="82" y="180701"/>
                </a:cubicBezTo>
                <a:cubicBezTo>
                  <a:pt x="-1212" y="190414"/>
                  <a:pt x="13237" y="192409"/>
                  <a:pt x="14486" y="183047"/>
                </a:cubicBezTo>
                <a:cubicBezTo>
                  <a:pt x="22364" y="124844"/>
                  <a:pt x="30213" y="66634"/>
                  <a:pt x="38033" y="8418"/>
                </a:cubicBezTo>
                <a:cubicBezTo>
                  <a:pt x="39393" y="-1295"/>
                  <a:pt x="24879" y="-3290"/>
                  <a:pt x="23673" y="607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 name="Google Shape;52;p4"/>
          <p:cNvSpPr/>
          <p:nvPr/>
        </p:nvSpPr>
        <p:spPr>
          <a:xfrm flipH="1">
            <a:off x="486100" y="253760"/>
            <a:ext cx="290374" cy="231224"/>
          </a:xfrm>
          <a:custGeom>
            <a:avLst/>
            <a:gdLst/>
            <a:ahLst/>
            <a:cxnLst/>
            <a:rect l="l" t="t" r="r" b="b"/>
            <a:pathLst>
              <a:path w="137618" h="109585" extrusionOk="0">
                <a:moveTo>
                  <a:pt x="136999" y="99882"/>
                </a:moveTo>
                <a:cubicBezTo>
                  <a:pt x="113869" y="47085"/>
                  <a:pt x="65635" y="9548"/>
                  <a:pt x="8785" y="104"/>
                </a:cubicBezTo>
                <a:cubicBezTo>
                  <a:pt x="-292" y="-1365"/>
                  <a:pt x="-3910" y="13258"/>
                  <a:pt x="5627" y="14771"/>
                </a:cubicBezTo>
                <a:cubicBezTo>
                  <a:pt x="57435" y="23274"/>
                  <a:pt x="101482" y="57237"/>
                  <a:pt x="122902" y="105166"/>
                </a:cubicBezTo>
                <a:cubicBezTo>
                  <a:pt x="126738" y="113936"/>
                  <a:pt x="140705" y="108323"/>
                  <a:pt x="136999" y="9988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 name="Google Shape;53;p4"/>
          <p:cNvSpPr/>
          <p:nvPr/>
        </p:nvSpPr>
        <p:spPr>
          <a:xfrm flipH="1">
            <a:off x="509560" y="230637"/>
            <a:ext cx="132428" cy="91243"/>
          </a:xfrm>
          <a:custGeom>
            <a:avLst/>
            <a:gdLst/>
            <a:ahLst/>
            <a:cxnLst/>
            <a:rect l="l" t="t" r="r" b="b"/>
            <a:pathLst>
              <a:path w="62762" h="43243" extrusionOk="0">
                <a:moveTo>
                  <a:pt x="60351" y="30032"/>
                </a:moveTo>
                <a:cubicBezTo>
                  <a:pt x="45705" y="17367"/>
                  <a:pt x="28955" y="7372"/>
                  <a:pt x="10845" y="500"/>
                </a:cubicBezTo>
                <a:cubicBezTo>
                  <a:pt x="2273" y="-2745"/>
                  <a:pt x="-4765" y="10739"/>
                  <a:pt x="4092" y="14093"/>
                </a:cubicBezTo>
                <a:cubicBezTo>
                  <a:pt x="20996" y="20446"/>
                  <a:pt x="36672" y="29731"/>
                  <a:pt x="50353" y="41521"/>
                </a:cubicBezTo>
                <a:cubicBezTo>
                  <a:pt x="57413" y="47594"/>
                  <a:pt x="67410" y="36127"/>
                  <a:pt x="60351" y="3003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7751832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1 column" type="tx" preserve="1">
  <p:cSld name="1_Title + 1 column">
    <p:spTree>
      <p:nvGrpSpPr>
        <p:cNvPr id="1" name="Shape 54"/>
        <p:cNvGrpSpPr/>
        <p:nvPr/>
      </p:nvGrpSpPr>
      <p:grpSpPr>
        <a:xfrm>
          <a:off x="0" y="0"/>
          <a:ext cx="0" cy="0"/>
          <a:chOff x="0" y="0"/>
          <a:chExt cx="0" cy="0"/>
        </a:xfrm>
      </p:grpSpPr>
      <p:sp>
        <p:nvSpPr>
          <p:cNvPr id="15" name="Google Shape;23;p3">
            <a:extLst>
              <a:ext uri="{FF2B5EF4-FFF2-40B4-BE49-F238E27FC236}">
                <a16:creationId xmlns:a16="http://schemas.microsoft.com/office/drawing/2014/main" id="{34A79C6A-BCE4-E242-9B33-D812288BF6F8}"/>
              </a:ext>
            </a:extLst>
          </p:cNvPr>
          <p:cNvSpPr/>
          <p:nvPr userDrawn="1"/>
        </p:nvSpPr>
        <p:spPr>
          <a:xfrm rot="5400000">
            <a:off x="7937272" y="3520424"/>
            <a:ext cx="860788" cy="947176"/>
          </a:xfrm>
          <a:custGeom>
            <a:avLst/>
            <a:gdLst/>
            <a:ahLst/>
            <a:cxnLst/>
            <a:rect l="l" t="t" r="r" b="b"/>
            <a:pathLst>
              <a:path w="462239" h="507799" extrusionOk="0">
                <a:moveTo>
                  <a:pt x="459973" y="179541"/>
                </a:moveTo>
                <a:cubicBezTo>
                  <a:pt x="458636" y="122779"/>
                  <a:pt x="461727" y="55887"/>
                  <a:pt x="399242" y="30652"/>
                </a:cubicBezTo>
                <a:cubicBezTo>
                  <a:pt x="293347" y="-13921"/>
                  <a:pt x="170306" y="-1205"/>
                  <a:pt x="59171" y="14844"/>
                </a:cubicBezTo>
                <a:cubicBezTo>
                  <a:pt x="33585" y="19514"/>
                  <a:pt x="9512" y="39816"/>
                  <a:pt x="8569" y="67090"/>
                </a:cubicBezTo>
                <a:cubicBezTo>
                  <a:pt x="-7195" y="174126"/>
                  <a:pt x="2605" y="285590"/>
                  <a:pt x="7933" y="393766"/>
                </a:cubicBezTo>
                <a:cubicBezTo>
                  <a:pt x="10235" y="423781"/>
                  <a:pt x="16703" y="454453"/>
                  <a:pt x="42377" y="473550"/>
                </a:cubicBezTo>
                <a:cubicBezTo>
                  <a:pt x="111527" y="513693"/>
                  <a:pt x="199071" y="505691"/>
                  <a:pt x="276684" y="507664"/>
                </a:cubicBezTo>
                <a:cubicBezTo>
                  <a:pt x="477513" y="513540"/>
                  <a:pt x="465279" y="327137"/>
                  <a:pt x="459973" y="17954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 name="Google Shape;56;p5"/>
          <p:cNvSpPr/>
          <p:nvPr/>
        </p:nvSpPr>
        <p:spPr>
          <a:xfrm>
            <a:off x="642525" y="331773"/>
            <a:ext cx="6943343" cy="927756"/>
          </a:xfrm>
          <a:custGeom>
            <a:avLst/>
            <a:gdLst/>
            <a:ahLst/>
            <a:cxnLst/>
            <a:rect l="l" t="t" r="r" b="b"/>
            <a:pathLst>
              <a:path w="3290684" h="399035" extrusionOk="0">
                <a:moveTo>
                  <a:pt x="3288221" y="146895"/>
                </a:moveTo>
                <a:cubicBezTo>
                  <a:pt x="3288879" y="83708"/>
                  <a:pt x="3268160" y="25739"/>
                  <a:pt x="3196488" y="21201"/>
                </a:cubicBezTo>
                <a:cubicBezTo>
                  <a:pt x="2907830" y="16005"/>
                  <a:pt x="2618711" y="18197"/>
                  <a:pt x="2329921" y="14777"/>
                </a:cubicBezTo>
                <a:cubicBezTo>
                  <a:pt x="1580495" y="9866"/>
                  <a:pt x="931222" y="0"/>
                  <a:pt x="181841" y="0"/>
                </a:cubicBezTo>
                <a:cubicBezTo>
                  <a:pt x="-44245" y="0"/>
                  <a:pt x="4866" y="162044"/>
                  <a:pt x="3813" y="206244"/>
                </a:cubicBezTo>
                <a:cubicBezTo>
                  <a:pt x="-6272" y="347395"/>
                  <a:pt x="64456" y="394927"/>
                  <a:pt x="198174" y="383395"/>
                </a:cubicBezTo>
                <a:lnTo>
                  <a:pt x="1064019" y="387780"/>
                </a:lnTo>
                <a:lnTo>
                  <a:pt x="2795708" y="396549"/>
                </a:lnTo>
                <a:cubicBezTo>
                  <a:pt x="2909277" y="397119"/>
                  <a:pt x="3023284" y="400671"/>
                  <a:pt x="3136832" y="398128"/>
                </a:cubicBezTo>
                <a:cubicBezTo>
                  <a:pt x="3275790" y="400627"/>
                  <a:pt x="3299512" y="257767"/>
                  <a:pt x="3288221" y="14689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 name="Google Shape;57;p5"/>
          <p:cNvSpPr/>
          <p:nvPr/>
        </p:nvSpPr>
        <p:spPr>
          <a:xfrm>
            <a:off x="368194" y="422127"/>
            <a:ext cx="8379859" cy="4302579"/>
          </a:xfrm>
          <a:custGeom>
            <a:avLst/>
            <a:gdLst/>
            <a:ahLst/>
            <a:cxnLst/>
            <a:rect l="l" t="t" r="r" b="b"/>
            <a:pathLst>
              <a:path w="3971497" h="2039137" extrusionOk="0">
                <a:moveTo>
                  <a:pt x="3947725" y="299512"/>
                </a:moveTo>
                <a:cubicBezTo>
                  <a:pt x="3924134" y="113307"/>
                  <a:pt x="3885284" y="33501"/>
                  <a:pt x="3686450" y="8902"/>
                </a:cubicBezTo>
                <a:cubicBezTo>
                  <a:pt x="3601997" y="-3398"/>
                  <a:pt x="3538196" y="330"/>
                  <a:pt x="3453085" y="1250"/>
                </a:cubicBezTo>
                <a:cubicBezTo>
                  <a:pt x="2545650" y="21443"/>
                  <a:pt x="1638390" y="51765"/>
                  <a:pt x="731371" y="878"/>
                </a:cubicBezTo>
                <a:cubicBezTo>
                  <a:pt x="642467" y="-87"/>
                  <a:pt x="553519" y="1250"/>
                  <a:pt x="464769" y="6534"/>
                </a:cubicBezTo>
                <a:cubicBezTo>
                  <a:pt x="385183" y="11292"/>
                  <a:pt x="302374" y="15304"/>
                  <a:pt x="224563" y="33743"/>
                </a:cubicBezTo>
                <a:cubicBezTo>
                  <a:pt x="159908" y="49090"/>
                  <a:pt x="106653" y="83204"/>
                  <a:pt x="86570" y="149329"/>
                </a:cubicBezTo>
                <a:cubicBezTo>
                  <a:pt x="9067" y="671747"/>
                  <a:pt x="-7925" y="1209227"/>
                  <a:pt x="2994" y="1737127"/>
                </a:cubicBezTo>
                <a:cubicBezTo>
                  <a:pt x="7729" y="2035301"/>
                  <a:pt x="225024" y="2012784"/>
                  <a:pt x="454881" y="2012828"/>
                </a:cubicBezTo>
                <a:cubicBezTo>
                  <a:pt x="1452075" y="2021379"/>
                  <a:pt x="2463170" y="2030543"/>
                  <a:pt x="3459136" y="2039138"/>
                </a:cubicBezTo>
                <a:cubicBezTo>
                  <a:pt x="3468432" y="2039138"/>
                  <a:pt x="3468235" y="2024426"/>
                  <a:pt x="3458544" y="2024339"/>
                </a:cubicBezTo>
                <a:cubicBezTo>
                  <a:pt x="2395752" y="2013552"/>
                  <a:pt x="1331030" y="2008487"/>
                  <a:pt x="268237" y="1995157"/>
                </a:cubicBezTo>
                <a:cubicBezTo>
                  <a:pt x="201871" y="1991167"/>
                  <a:pt x="129981" y="1978933"/>
                  <a:pt x="80870" y="1929997"/>
                </a:cubicBezTo>
                <a:cubicBezTo>
                  <a:pt x="27856" y="1877181"/>
                  <a:pt x="19898" y="1797332"/>
                  <a:pt x="17289" y="1726406"/>
                </a:cubicBezTo>
                <a:cubicBezTo>
                  <a:pt x="11150" y="1553355"/>
                  <a:pt x="12904" y="1379647"/>
                  <a:pt x="17289" y="1206596"/>
                </a:cubicBezTo>
                <a:cubicBezTo>
                  <a:pt x="24962" y="897125"/>
                  <a:pt x="46317" y="588368"/>
                  <a:pt x="81352" y="280328"/>
                </a:cubicBezTo>
                <a:cubicBezTo>
                  <a:pt x="89990" y="206026"/>
                  <a:pt x="89333" y="112868"/>
                  <a:pt x="163591" y="71825"/>
                </a:cubicBezTo>
                <a:cubicBezTo>
                  <a:pt x="194285" y="54286"/>
                  <a:pt x="229825" y="46349"/>
                  <a:pt x="264444" y="40978"/>
                </a:cubicBezTo>
                <a:cubicBezTo>
                  <a:pt x="347341" y="28174"/>
                  <a:pt x="431728" y="22408"/>
                  <a:pt x="515502" y="18746"/>
                </a:cubicBezTo>
                <a:cubicBezTo>
                  <a:pt x="692894" y="11029"/>
                  <a:pt x="870483" y="17869"/>
                  <a:pt x="1047743" y="26113"/>
                </a:cubicBezTo>
                <a:cubicBezTo>
                  <a:pt x="1755029" y="63845"/>
                  <a:pt x="2462863" y="37711"/>
                  <a:pt x="3170346" y="20654"/>
                </a:cubicBezTo>
                <a:cubicBezTo>
                  <a:pt x="3346028" y="20478"/>
                  <a:pt x="3500947" y="3289"/>
                  <a:pt x="3675948" y="22605"/>
                </a:cubicBezTo>
                <a:cubicBezTo>
                  <a:pt x="3819576" y="42556"/>
                  <a:pt x="3893001" y="73821"/>
                  <a:pt x="3920034" y="229880"/>
                </a:cubicBezTo>
                <a:cubicBezTo>
                  <a:pt x="4003348" y="663591"/>
                  <a:pt x="3918609" y="1093707"/>
                  <a:pt x="3926392" y="1543489"/>
                </a:cubicBezTo>
                <a:cubicBezTo>
                  <a:pt x="3926568" y="1553092"/>
                  <a:pt x="3940665" y="1547436"/>
                  <a:pt x="3940490" y="1538337"/>
                </a:cubicBezTo>
                <a:cubicBezTo>
                  <a:pt x="3933321" y="1127383"/>
                  <a:pt x="4008215" y="711694"/>
                  <a:pt x="3947725" y="29951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 name="Google Shape;58;p5"/>
          <p:cNvSpPr txBox="1">
            <a:spLocks noGrp="1"/>
          </p:cNvSpPr>
          <p:nvPr>
            <p:ph type="title"/>
          </p:nvPr>
        </p:nvSpPr>
        <p:spPr>
          <a:xfrm>
            <a:off x="883375" y="683600"/>
            <a:ext cx="6426300" cy="396300"/>
          </a:xfrm>
          <a:prstGeom prst="rect">
            <a:avLst/>
          </a:prstGeom>
        </p:spPr>
        <p:txBody>
          <a:bodyPr spcFirstLastPara="1" wrap="square" lIns="0" tIns="0" rIns="0" bIns="0" anchor="ctr"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59" name="Google Shape;59;p5"/>
          <p:cNvSpPr txBox="1">
            <a:spLocks noGrp="1"/>
          </p:cNvSpPr>
          <p:nvPr>
            <p:ph type="body" idx="1"/>
          </p:nvPr>
        </p:nvSpPr>
        <p:spPr>
          <a:xfrm>
            <a:off x="1188175" y="1506350"/>
            <a:ext cx="6426300" cy="2840400"/>
          </a:xfrm>
          <a:prstGeom prst="rect">
            <a:avLst/>
          </a:prstGeom>
        </p:spPr>
        <p:txBody>
          <a:bodyPr spcFirstLastPara="1" wrap="square" lIns="0" tIns="0" rIns="0" bIns="0" anchor="t" anchorCtr="0">
            <a:noAutofit/>
          </a:bodyPr>
          <a:lstStyle>
            <a:lvl1pPr marL="457200" lvl="0" indent="-368300" rtl="0">
              <a:spcBef>
                <a:spcPts val="0"/>
              </a:spcBef>
              <a:spcAft>
                <a:spcPts val="0"/>
              </a:spcAft>
              <a:buSzPts val="2200"/>
              <a:buChar char="✗"/>
              <a:defRPr/>
            </a:lvl1pPr>
            <a:lvl2pPr marL="914400" lvl="1" indent="-368300" rtl="0">
              <a:spcBef>
                <a:spcPts val="1000"/>
              </a:spcBef>
              <a:spcAft>
                <a:spcPts val="0"/>
              </a:spcAft>
              <a:buSzPts val="2200"/>
              <a:buChar char="✗"/>
              <a:defRPr/>
            </a:lvl2pPr>
            <a:lvl3pPr marL="1371600" lvl="2" indent="-368300" rtl="0">
              <a:spcBef>
                <a:spcPts val="1000"/>
              </a:spcBef>
              <a:spcAft>
                <a:spcPts val="0"/>
              </a:spcAft>
              <a:buSzPts val="2200"/>
              <a:buChar char="■"/>
              <a:defRPr/>
            </a:lvl3pPr>
            <a:lvl4pPr marL="1828800" lvl="3" indent="-368300" rtl="0">
              <a:spcBef>
                <a:spcPts val="1000"/>
              </a:spcBef>
              <a:spcAft>
                <a:spcPts val="0"/>
              </a:spcAft>
              <a:buSzPts val="2200"/>
              <a:buChar char="●"/>
              <a:defRPr/>
            </a:lvl4pPr>
            <a:lvl5pPr marL="2286000" lvl="4" indent="-368300" rtl="0">
              <a:spcBef>
                <a:spcPts val="1000"/>
              </a:spcBef>
              <a:spcAft>
                <a:spcPts val="0"/>
              </a:spcAft>
              <a:buSzPts val="2200"/>
              <a:buChar char="○"/>
              <a:defRPr/>
            </a:lvl5pPr>
            <a:lvl6pPr marL="2743200" lvl="5" indent="-368300" rtl="0">
              <a:spcBef>
                <a:spcPts val="1000"/>
              </a:spcBef>
              <a:spcAft>
                <a:spcPts val="0"/>
              </a:spcAft>
              <a:buSzPts val="2200"/>
              <a:buChar char="■"/>
              <a:defRPr/>
            </a:lvl6pPr>
            <a:lvl7pPr marL="3200400" lvl="6" indent="-368300" rtl="0">
              <a:spcBef>
                <a:spcPts val="1000"/>
              </a:spcBef>
              <a:spcAft>
                <a:spcPts val="0"/>
              </a:spcAft>
              <a:buSzPts val="2200"/>
              <a:buChar char="●"/>
              <a:defRPr/>
            </a:lvl7pPr>
            <a:lvl8pPr marL="3657600" lvl="7" indent="-368300" rtl="0">
              <a:spcBef>
                <a:spcPts val="1000"/>
              </a:spcBef>
              <a:spcAft>
                <a:spcPts val="0"/>
              </a:spcAft>
              <a:buSzPts val="2200"/>
              <a:buChar char="○"/>
              <a:defRPr/>
            </a:lvl8pPr>
            <a:lvl9pPr marL="4114800" lvl="8" indent="-368300" rtl="0">
              <a:spcBef>
                <a:spcPts val="1000"/>
              </a:spcBef>
              <a:spcAft>
                <a:spcPts val="1000"/>
              </a:spcAft>
              <a:buSzPts val="2200"/>
              <a:buChar char="■"/>
              <a:defRPr/>
            </a:lvl9pPr>
          </a:lstStyle>
          <a:p>
            <a:endParaRPr/>
          </a:p>
        </p:txBody>
      </p:sp>
      <p:sp>
        <p:nvSpPr>
          <p:cNvPr id="60" name="Google Shape;60;p5"/>
          <p:cNvSpPr txBox="1">
            <a:spLocks noGrp="1"/>
          </p:cNvSpPr>
          <p:nvPr>
            <p:ph type="sldNum" idx="12"/>
          </p:nvPr>
        </p:nvSpPr>
        <p:spPr>
          <a:xfrm>
            <a:off x="8404375" y="4693376"/>
            <a:ext cx="548700" cy="3003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61" name="Google Shape;61;p5"/>
          <p:cNvSpPr/>
          <p:nvPr/>
        </p:nvSpPr>
        <p:spPr>
          <a:xfrm>
            <a:off x="3215361" y="371192"/>
            <a:ext cx="1377041" cy="66908"/>
          </a:xfrm>
          <a:custGeom>
            <a:avLst/>
            <a:gdLst/>
            <a:ahLst/>
            <a:cxnLst/>
            <a:rect l="l" t="t" r="r" b="b"/>
            <a:pathLst>
              <a:path w="652626" h="31710" extrusionOk="0">
                <a:moveTo>
                  <a:pt x="645179" y="13550"/>
                </a:moveTo>
                <a:cubicBezTo>
                  <a:pt x="432971" y="20774"/>
                  <a:pt x="220527" y="16258"/>
                  <a:pt x="8819" y="23"/>
                </a:cubicBezTo>
                <a:cubicBezTo>
                  <a:pt x="-280" y="-657"/>
                  <a:pt x="-3941" y="13989"/>
                  <a:pt x="5662" y="14712"/>
                </a:cubicBezTo>
                <a:cubicBezTo>
                  <a:pt x="218646" y="31045"/>
                  <a:pt x="432371" y="35612"/>
                  <a:pt x="645859" y="28393"/>
                </a:cubicBezTo>
                <a:cubicBezTo>
                  <a:pt x="655067" y="28043"/>
                  <a:pt x="654914" y="13178"/>
                  <a:pt x="645179" y="1355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 name="Google Shape;62;p5"/>
          <p:cNvSpPr/>
          <p:nvPr/>
        </p:nvSpPr>
        <p:spPr>
          <a:xfrm>
            <a:off x="4695254" y="404559"/>
            <a:ext cx="263959" cy="31226"/>
          </a:xfrm>
          <a:custGeom>
            <a:avLst/>
            <a:gdLst/>
            <a:ahLst/>
            <a:cxnLst/>
            <a:rect l="l" t="t" r="r" b="b"/>
            <a:pathLst>
              <a:path w="125099" h="14799" extrusionOk="0">
                <a:moveTo>
                  <a:pt x="117661" y="0"/>
                </a:moveTo>
                <a:lnTo>
                  <a:pt x="6833" y="0"/>
                </a:lnTo>
                <a:cubicBezTo>
                  <a:pt x="-2463" y="0"/>
                  <a:pt x="-2288" y="14799"/>
                  <a:pt x="7446" y="14799"/>
                </a:cubicBezTo>
                <a:lnTo>
                  <a:pt x="118275" y="14799"/>
                </a:lnTo>
                <a:cubicBezTo>
                  <a:pt x="127571" y="14887"/>
                  <a:pt x="127374" y="0"/>
                  <a:pt x="11766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 name="Google Shape;63;p5"/>
          <p:cNvSpPr/>
          <p:nvPr/>
        </p:nvSpPr>
        <p:spPr>
          <a:xfrm>
            <a:off x="8371587" y="397372"/>
            <a:ext cx="290374" cy="231224"/>
          </a:xfrm>
          <a:custGeom>
            <a:avLst/>
            <a:gdLst/>
            <a:ahLst/>
            <a:cxnLst/>
            <a:rect l="l" t="t" r="r" b="b"/>
            <a:pathLst>
              <a:path w="137618" h="109585" extrusionOk="0">
                <a:moveTo>
                  <a:pt x="136999" y="99882"/>
                </a:moveTo>
                <a:cubicBezTo>
                  <a:pt x="113869" y="47085"/>
                  <a:pt x="65635" y="9548"/>
                  <a:pt x="8785" y="104"/>
                </a:cubicBezTo>
                <a:cubicBezTo>
                  <a:pt x="-292" y="-1365"/>
                  <a:pt x="-3910" y="13258"/>
                  <a:pt x="5627" y="14771"/>
                </a:cubicBezTo>
                <a:cubicBezTo>
                  <a:pt x="57435" y="23274"/>
                  <a:pt x="101482" y="57237"/>
                  <a:pt x="122902" y="105166"/>
                </a:cubicBezTo>
                <a:cubicBezTo>
                  <a:pt x="126738" y="113936"/>
                  <a:pt x="140705" y="108323"/>
                  <a:pt x="136999" y="9988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 name="Google Shape;64;p5"/>
          <p:cNvSpPr/>
          <p:nvPr/>
        </p:nvSpPr>
        <p:spPr>
          <a:xfrm>
            <a:off x="244743" y="4094361"/>
            <a:ext cx="746254" cy="775710"/>
          </a:xfrm>
          <a:custGeom>
            <a:avLst/>
            <a:gdLst/>
            <a:ahLst/>
            <a:cxnLst/>
            <a:rect l="l" t="t" r="r" b="b"/>
            <a:pathLst>
              <a:path w="353675" h="367635" extrusionOk="0">
                <a:moveTo>
                  <a:pt x="349850" y="316408"/>
                </a:moveTo>
                <a:cubicBezTo>
                  <a:pt x="344216" y="307967"/>
                  <a:pt x="337265" y="300140"/>
                  <a:pt x="331061" y="292094"/>
                </a:cubicBezTo>
                <a:cubicBezTo>
                  <a:pt x="325295" y="284639"/>
                  <a:pt x="312907" y="293387"/>
                  <a:pt x="318542" y="300688"/>
                </a:cubicBezTo>
                <a:cubicBezTo>
                  <a:pt x="320142" y="302661"/>
                  <a:pt x="330951" y="317022"/>
                  <a:pt x="332574" y="318447"/>
                </a:cubicBezTo>
                <a:cubicBezTo>
                  <a:pt x="270198" y="313689"/>
                  <a:pt x="197781" y="305292"/>
                  <a:pt x="142554" y="274598"/>
                </a:cubicBezTo>
                <a:cubicBezTo>
                  <a:pt x="87348" y="239760"/>
                  <a:pt x="52202" y="175937"/>
                  <a:pt x="31747" y="115404"/>
                </a:cubicBezTo>
                <a:cubicBezTo>
                  <a:pt x="20542" y="80171"/>
                  <a:pt x="14804" y="43432"/>
                  <a:pt x="14733" y="6461"/>
                </a:cubicBezTo>
                <a:cubicBezTo>
                  <a:pt x="14733" y="-3318"/>
                  <a:pt x="-44" y="-1323"/>
                  <a:pt x="0" y="7930"/>
                </a:cubicBezTo>
                <a:cubicBezTo>
                  <a:pt x="1184" y="107971"/>
                  <a:pt x="41065" y="213209"/>
                  <a:pt x="119862" y="277470"/>
                </a:cubicBezTo>
                <a:cubicBezTo>
                  <a:pt x="177501" y="318403"/>
                  <a:pt x="263467" y="328116"/>
                  <a:pt x="332705" y="333158"/>
                </a:cubicBezTo>
                <a:cubicBezTo>
                  <a:pt x="322510" y="340196"/>
                  <a:pt x="316437" y="346182"/>
                  <a:pt x="307470" y="353702"/>
                </a:cubicBezTo>
                <a:cubicBezTo>
                  <a:pt x="300301" y="359863"/>
                  <a:pt x="307821" y="372250"/>
                  <a:pt x="315275" y="365848"/>
                </a:cubicBezTo>
                <a:lnTo>
                  <a:pt x="340028" y="344647"/>
                </a:lnTo>
                <a:cubicBezTo>
                  <a:pt x="350048" y="337171"/>
                  <a:pt x="359037" y="328927"/>
                  <a:pt x="349850" y="31640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 name="Google Shape;65;p5"/>
          <p:cNvSpPr/>
          <p:nvPr/>
        </p:nvSpPr>
        <p:spPr>
          <a:xfrm>
            <a:off x="8578274" y="2957429"/>
            <a:ext cx="200902" cy="172792"/>
          </a:xfrm>
          <a:custGeom>
            <a:avLst/>
            <a:gdLst/>
            <a:ahLst/>
            <a:cxnLst/>
            <a:rect l="l" t="t" r="r" b="b"/>
            <a:pathLst>
              <a:path w="95214" h="81892" extrusionOk="0">
                <a:moveTo>
                  <a:pt x="92489" y="65480"/>
                </a:moveTo>
                <a:lnTo>
                  <a:pt x="61028" y="43753"/>
                </a:lnTo>
                <a:cubicBezTo>
                  <a:pt x="70521" y="33157"/>
                  <a:pt x="80036" y="22580"/>
                  <a:pt x="89530" y="12028"/>
                </a:cubicBezTo>
                <a:cubicBezTo>
                  <a:pt x="96107" y="4771"/>
                  <a:pt x="85145" y="-4635"/>
                  <a:pt x="78567" y="2600"/>
                </a:cubicBezTo>
                <a:lnTo>
                  <a:pt x="48991" y="35487"/>
                </a:lnTo>
                <a:lnTo>
                  <a:pt x="12684" y="10383"/>
                </a:lnTo>
                <a:cubicBezTo>
                  <a:pt x="5098" y="5144"/>
                  <a:pt x="-4856" y="16610"/>
                  <a:pt x="2687" y="21872"/>
                </a:cubicBezTo>
                <a:lnTo>
                  <a:pt x="38796" y="46844"/>
                </a:lnTo>
                <a:lnTo>
                  <a:pt x="18275" y="69865"/>
                </a:lnTo>
                <a:cubicBezTo>
                  <a:pt x="11697" y="77122"/>
                  <a:pt x="22660" y="86527"/>
                  <a:pt x="29237" y="79292"/>
                </a:cubicBezTo>
                <a:lnTo>
                  <a:pt x="50942" y="55175"/>
                </a:lnTo>
                <a:lnTo>
                  <a:pt x="82601" y="77100"/>
                </a:lnTo>
                <a:cubicBezTo>
                  <a:pt x="90078" y="82296"/>
                  <a:pt x="100119" y="70829"/>
                  <a:pt x="92489" y="6548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 name="Google Shape;66;p5"/>
          <p:cNvSpPr/>
          <p:nvPr/>
        </p:nvSpPr>
        <p:spPr>
          <a:xfrm>
            <a:off x="4853896" y="4607301"/>
            <a:ext cx="851649" cy="155161"/>
          </a:xfrm>
          <a:custGeom>
            <a:avLst/>
            <a:gdLst/>
            <a:ahLst/>
            <a:cxnLst/>
            <a:rect l="l" t="t" r="r" b="b"/>
            <a:pathLst>
              <a:path w="403625" h="73536" extrusionOk="0">
                <a:moveTo>
                  <a:pt x="402034" y="57995"/>
                </a:moveTo>
                <a:cubicBezTo>
                  <a:pt x="349920" y="-4643"/>
                  <a:pt x="347223" y="-12273"/>
                  <a:pt x="293815" y="54948"/>
                </a:cubicBezTo>
                <a:cubicBezTo>
                  <a:pt x="244682" y="-17404"/>
                  <a:pt x="251829" y="2986"/>
                  <a:pt x="191361" y="49225"/>
                </a:cubicBezTo>
                <a:cubicBezTo>
                  <a:pt x="145320" y="-15189"/>
                  <a:pt x="150911" y="-15343"/>
                  <a:pt x="96669" y="42648"/>
                </a:cubicBezTo>
                <a:cubicBezTo>
                  <a:pt x="86321" y="25893"/>
                  <a:pt x="71785" y="12113"/>
                  <a:pt x="54508" y="2657"/>
                </a:cubicBezTo>
                <a:cubicBezTo>
                  <a:pt x="43897" y="-1442"/>
                  <a:pt x="13290" y="41442"/>
                  <a:pt x="2152" y="49554"/>
                </a:cubicBezTo>
                <a:cubicBezTo>
                  <a:pt x="-4644" y="56548"/>
                  <a:pt x="6230" y="65932"/>
                  <a:pt x="12983" y="58982"/>
                </a:cubicBezTo>
                <a:lnTo>
                  <a:pt x="52009" y="18838"/>
                </a:lnTo>
                <a:cubicBezTo>
                  <a:pt x="82462" y="34426"/>
                  <a:pt x="86825" y="72531"/>
                  <a:pt x="100243" y="59552"/>
                </a:cubicBezTo>
                <a:lnTo>
                  <a:pt x="120852" y="38307"/>
                </a:lnTo>
                <a:cubicBezTo>
                  <a:pt x="130455" y="27871"/>
                  <a:pt x="145298" y="3447"/>
                  <a:pt x="155800" y="26621"/>
                </a:cubicBezTo>
                <a:cubicBezTo>
                  <a:pt x="197105" y="84085"/>
                  <a:pt x="181473" y="72663"/>
                  <a:pt x="233785" y="33330"/>
                </a:cubicBezTo>
                <a:cubicBezTo>
                  <a:pt x="249659" y="14036"/>
                  <a:pt x="257223" y="29405"/>
                  <a:pt x="267264" y="44731"/>
                </a:cubicBezTo>
                <a:lnTo>
                  <a:pt x="286843" y="71040"/>
                </a:lnTo>
                <a:cubicBezTo>
                  <a:pt x="300195" y="86058"/>
                  <a:pt x="326855" y="28594"/>
                  <a:pt x="341106" y="23990"/>
                </a:cubicBezTo>
                <a:cubicBezTo>
                  <a:pt x="357462" y="17522"/>
                  <a:pt x="377238" y="56614"/>
                  <a:pt x="389493" y="66611"/>
                </a:cubicBezTo>
                <a:cubicBezTo>
                  <a:pt x="395632" y="73671"/>
                  <a:pt x="408020" y="64945"/>
                  <a:pt x="402034" y="5799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 name="Google Shape;67;p5"/>
          <p:cNvSpPr/>
          <p:nvPr/>
        </p:nvSpPr>
        <p:spPr>
          <a:xfrm>
            <a:off x="8526304" y="347275"/>
            <a:ext cx="132428" cy="91243"/>
          </a:xfrm>
          <a:custGeom>
            <a:avLst/>
            <a:gdLst/>
            <a:ahLst/>
            <a:cxnLst/>
            <a:rect l="l" t="t" r="r" b="b"/>
            <a:pathLst>
              <a:path w="62762" h="43243" extrusionOk="0">
                <a:moveTo>
                  <a:pt x="60351" y="30032"/>
                </a:moveTo>
                <a:cubicBezTo>
                  <a:pt x="45705" y="17367"/>
                  <a:pt x="28955" y="7372"/>
                  <a:pt x="10845" y="500"/>
                </a:cubicBezTo>
                <a:cubicBezTo>
                  <a:pt x="2273" y="-2745"/>
                  <a:pt x="-4765" y="10739"/>
                  <a:pt x="4092" y="14093"/>
                </a:cubicBezTo>
                <a:cubicBezTo>
                  <a:pt x="20996" y="20446"/>
                  <a:pt x="36672" y="29731"/>
                  <a:pt x="50353" y="41521"/>
                </a:cubicBezTo>
                <a:cubicBezTo>
                  <a:pt x="57413" y="47594"/>
                  <a:pt x="67410" y="36127"/>
                  <a:pt x="60351" y="3003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3120169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4"/>
        <p:cNvGrpSpPr/>
        <p:nvPr/>
      </p:nvGrpSpPr>
      <p:grpSpPr>
        <a:xfrm>
          <a:off x="0" y="0"/>
          <a:ext cx="0" cy="0"/>
          <a:chOff x="0" y="0"/>
          <a:chExt cx="0" cy="0"/>
        </a:xfrm>
      </p:grpSpPr>
      <p:sp>
        <p:nvSpPr>
          <p:cNvPr id="115" name="Google Shape;115;p9"/>
          <p:cNvSpPr/>
          <p:nvPr/>
        </p:nvSpPr>
        <p:spPr>
          <a:xfrm rot="-884877">
            <a:off x="7997294" y="3564834"/>
            <a:ext cx="912816" cy="928284"/>
          </a:xfrm>
          <a:custGeom>
            <a:avLst/>
            <a:gdLst/>
            <a:ahLst/>
            <a:cxnLst/>
            <a:rect l="l" t="t" r="r" b="b"/>
            <a:pathLst>
              <a:path w="549996" h="559316" extrusionOk="0">
                <a:moveTo>
                  <a:pt x="536665" y="198722"/>
                </a:moveTo>
                <a:cubicBezTo>
                  <a:pt x="507988" y="55467"/>
                  <a:pt x="324589" y="-49573"/>
                  <a:pt x="179295" y="24291"/>
                </a:cubicBezTo>
                <a:cubicBezTo>
                  <a:pt x="17974" y="106420"/>
                  <a:pt x="-81169" y="375917"/>
                  <a:pt x="88111" y="512244"/>
                </a:cubicBezTo>
                <a:cubicBezTo>
                  <a:pt x="141168" y="554536"/>
                  <a:pt x="210888" y="558504"/>
                  <a:pt x="276092" y="557584"/>
                </a:cubicBezTo>
                <a:cubicBezTo>
                  <a:pt x="484178" y="579947"/>
                  <a:pt x="588999" y="381814"/>
                  <a:pt x="536665" y="19872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 name="Google Shape;116;p9"/>
          <p:cNvSpPr/>
          <p:nvPr/>
        </p:nvSpPr>
        <p:spPr>
          <a:xfrm>
            <a:off x="642525" y="331773"/>
            <a:ext cx="6943343" cy="927756"/>
          </a:xfrm>
          <a:custGeom>
            <a:avLst/>
            <a:gdLst/>
            <a:ahLst/>
            <a:cxnLst/>
            <a:rect l="l" t="t" r="r" b="b"/>
            <a:pathLst>
              <a:path w="3290684" h="399035" extrusionOk="0">
                <a:moveTo>
                  <a:pt x="3288221" y="146895"/>
                </a:moveTo>
                <a:cubicBezTo>
                  <a:pt x="3288879" y="83708"/>
                  <a:pt x="3268160" y="25739"/>
                  <a:pt x="3196488" y="21201"/>
                </a:cubicBezTo>
                <a:cubicBezTo>
                  <a:pt x="2907830" y="16005"/>
                  <a:pt x="2618711" y="18197"/>
                  <a:pt x="2329921" y="14777"/>
                </a:cubicBezTo>
                <a:cubicBezTo>
                  <a:pt x="1580495" y="9866"/>
                  <a:pt x="931222" y="0"/>
                  <a:pt x="181841" y="0"/>
                </a:cubicBezTo>
                <a:cubicBezTo>
                  <a:pt x="-44245" y="0"/>
                  <a:pt x="4866" y="162044"/>
                  <a:pt x="3813" y="206244"/>
                </a:cubicBezTo>
                <a:cubicBezTo>
                  <a:pt x="-6272" y="347395"/>
                  <a:pt x="64456" y="394927"/>
                  <a:pt x="198174" y="383395"/>
                </a:cubicBezTo>
                <a:lnTo>
                  <a:pt x="1064019" y="387780"/>
                </a:lnTo>
                <a:lnTo>
                  <a:pt x="2795708" y="396549"/>
                </a:lnTo>
                <a:cubicBezTo>
                  <a:pt x="2909277" y="397119"/>
                  <a:pt x="3023284" y="400671"/>
                  <a:pt x="3136832" y="398128"/>
                </a:cubicBezTo>
                <a:cubicBezTo>
                  <a:pt x="3275790" y="400627"/>
                  <a:pt x="3299512" y="257767"/>
                  <a:pt x="3288221" y="14689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 name="Google Shape;117;p9"/>
          <p:cNvSpPr/>
          <p:nvPr/>
        </p:nvSpPr>
        <p:spPr>
          <a:xfrm>
            <a:off x="368194" y="422127"/>
            <a:ext cx="8379859" cy="4302579"/>
          </a:xfrm>
          <a:custGeom>
            <a:avLst/>
            <a:gdLst/>
            <a:ahLst/>
            <a:cxnLst/>
            <a:rect l="l" t="t" r="r" b="b"/>
            <a:pathLst>
              <a:path w="3971497" h="2039137" extrusionOk="0">
                <a:moveTo>
                  <a:pt x="3947725" y="299512"/>
                </a:moveTo>
                <a:cubicBezTo>
                  <a:pt x="3924134" y="113307"/>
                  <a:pt x="3885284" y="33501"/>
                  <a:pt x="3686450" y="8902"/>
                </a:cubicBezTo>
                <a:cubicBezTo>
                  <a:pt x="3601997" y="-3398"/>
                  <a:pt x="3538196" y="330"/>
                  <a:pt x="3453085" y="1250"/>
                </a:cubicBezTo>
                <a:cubicBezTo>
                  <a:pt x="2545650" y="21443"/>
                  <a:pt x="1638390" y="51765"/>
                  <a:pt x="731371" y="878"/>
                </a:cubicBezTo>
                <a:cubicBezTo>
                  <a:pt x="642467" y="-87"/>
                  <a:pt x="553519" y="1250"/>
                  <a:pt x="464769" y="6534"/>
                </a:cubicBezTo>
                <a:cubicBezTo>
                  <a:pt x="385183" y="11292"/>
                  <a:pt x="302374" y="15304"/>
                  <a:pt x="224563" y="33743"/>
                </a:cubicBezTo>
                <a:cubicBezTo>
                  <a:pt x="159908" y="49090"/>
                  <a:pt x="106653" y="83204"/>
                  <a:pt x="86570" y="149329"/>
                </a:cubicBezTo>
                <a:cubicBezTo>
                  <a:pt x="9067" y="671747"/>
                  <a:pt x="-7925" y="1209227"/>
                  <a:pt x="2994" y="1737127"/>
                </a:cubicBezTo>
                <a:cubicBezTo>
                  <a:pt x="7729" y="2035301"/>
                  <a:pt x="225024" y="2012784"/>
                  <a:pt x="454881" y="2012828"/>
                </a:cubicBezTo>
                <a:cubicBezTo>
                  <a:pt x="1452075" y="2021379"/>
                  <a:pt x="2463170" y="2030543"/>
                  <a:pt x="3459136" y="2039138"/>
                </a:cubicBezTo>
                <a:cubicBezTo>
                  <a:pt x="3468432" y="2039138"/>
                  <a:pt x="3468235" y="2024426"/>
                  <a:pt x="3458544" y="2024339"/>
                </a:cubicBezTo>
                <a:cubicBezTo>
                  <a:pt x="2395752" y="2013552"/>
                  <a:pt x="1331030" y="2008487"/>
                  <a:pt x="268237" y="1995157"/>
                </a:cubicBezTo>
                <a:cubicBezTo>
                  <a:pt x="201871" y="1991167"/>
                  <a:pt x="129981" y="1978933"/>
                  <a:pt x="80870" y="1929997"/>
                </a:cubicBezTo>
                <a:cubicBezTo>
                  <a:pt x="27856" y="1877181"/>
                  <a:pt x="19898" y="1797332"/>
                  <a:pt x="17289" y="1726406"/>
                </a:cubicBezTo>
                <a:cubicBezTo>
                  <a:pt x="11150" y="1553355"/>
                  <a:pt x="12904" y="1379647"/>
                  <a:pt x="17289" y="1206596"/>
                </a:cubicBezTo>
                <a:cubicBezTo>
                  <a:pt x="24962" y="897125"/>
                  <a:pt x="46317" y="588368"/>
                  <a:pt x="81352" y="280328"/>
                </a:cubicBezTo>
                <a:cubicBezTo>
                  <a:pt x="89990" y="206026"/>
                  <a:pt x="89333" y="112868"/>
                  <a:pt x="163591" y="71825"/>
                </a:cubicBezTo>
                <a:cubicBezTo>
                  <a:pt x="194285" y="54286"/>
                  <a:pt x="229825" y="46349"/>
                  <a:pt x="264444" y="40978"/>
                </a:cubicBezTo>
                <a:cubicBezTo>
                  <a:pt x="347341" y="28174"/>
                  <a:pt x="431728" y="22408"/>
                  <a:pt x="515502" y="18746"/>
                </a:cubicBezTo>
                <a:cubicBezTo>
                  <a:pt x="692894" y="11029"/>
                  <a:pt x="870483" y="17869"/>
                  <a:pt x="1047743" y="26113"/>
                </a:cubicBezTo>
                <a:cubicBezTo>
                  <a:pt x="1755029" y="63845"/>
                  <a:pt x="2462863" y="37711"/>
                  <a:pt x="3170346" y="20654"/>
                </a:cubicBezTo>
                <a:cubicBezTo>
                  <a:pt x="3346028" y="20478"/>
                  <a:pt x="3500947" y="3289"/>
                  <a:pt x="3675948" y="22605"/>
                </a:cubicBezTo>
                <a:cubicBezTo>
                  <a:pt x="3819576" y="42556"/>
                  <a:pt x="3893001" y="73821"/>
                  <a:pt x="3920034" y="229880"/>
                </a:cubicBezTo>
                <a:cubicBezTo>
                  <a:pt x="4003348" y="663591"/>
                  <a:pt x="3918609" y="1093707"/>
                  <a:pt x="3926392" y="1543489"/>
                </a:cubicBezTo>
                <a:cubicBezTo>
                  <a:pt x="3926568" y="1553092"/>
                  <a:pt x="3940665" y="1547436"/>
                  <a:pt x="3940490" y="1538337"/>
                </a:cubicBezTo>
                <a:cubicBezTo>
                  <a:pt x="3933321" y="1127383"/>
                  <a:pt x="4008215" y="711694"/>
                  <a:pt x="3947725" y="29951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 name="Google Shape;118;p9"/>
          <p:cNvSpPr txBox="1">
            <a:spLocks noGrp="1"/>
          </p:cNvSpPr>
          <p:nvPr>
            <p:ph type="title"/>
          </p:nvPr>
        </p:nvSpPr>
        <p:spPr>
          <a:xfrm>
            <a:off x="883375" y="683600"/>
            <a:ext cx="6426300" cy="396300"/>
          </a:xfrm>
          <a:prstGeom prst="rect">
            <a:avLst/>
          </a:prstGeom>
        </p:spPr>
        <p:txBody>
          <a:bodyPr spcFirstLastPara="1" wrap="square" lIns="0" tIns="0" rIns="0" bIns="0" anchor="ctr"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119" name="Google Shape;119;p9"/>
          <p:cNvSpPr txBox="1">
            <a:spLocks noGrp="1"/>
          </p:cNvSpPr>
          <p:nvPr>
            <p:ph type="sldNum" idx="12"/>
          </p:nvPr>
        </p:nvSpPr>
        <p:spPr>
          <a:xfrm>
            <a:off x="8404375" y="4693376"/>
            <a:ext cx="548700" cy="3003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20" name="Google Shape;120;p9"/>
          <p:cNvSpPr/>
          <p:nvPr/>
        </p:nvSpPr>
        <p:spPr>
          <a:xfrm>
            <a:off x="325536" y="1027644"/>
            <a:ext cx="113330" cy="954049"/>
          </a:xfrm>
          <a:custGeom>
            <a:avLst/>
            <a:gdLst/>
            <a:ahLst/>
            <a:cxnLst/>
            <a:rect l="l" t="t" r="r" b="b"/>
            <a:pathLst>
              <a:path w="53711" h="452156" extrusionOk="0">
                <a:moveTo>
                  <a:pt x="39194" y="6047"/>
                </a:moveTo>
                <a:cubicBezTo>
                  <a:pt x="16217" y="151582"/>
                  <a:pt x="8039" y="298805"/>
                  <a:pt x="15" y="445744"/>
                </a:cubicBezTo>
                <a:cubicBezTo>
                  <a:pt x="-533" y="455478"/>
                  <a:pt x="14244" y="453439"/>
                  <a:pt x="14748" y="444275"/>
                </a:cubicBezTo>
                <a:cubicBezTo>
                  <a:pt x="22707" y="298586"/>
                  <a:pt x="30819" y="152678"/>
                  <a:pt x="53598" y="8393"/>
                </a:cubicBezTo>
                <a:cubicBezTo>
                  <a:pt x="55133" y="-1298"/>
                  <a:pt x="40597" y="-3271"/>
                  <a:pt x="39194" y="604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 name="Google Shape;121;p9"/>
          <p:cNvSpPr/>
          <p:nvPr/>
        </p:nvSpPr>
        <p:spPr>
          <a:xfrm>
            <a:off x="257001" y="1121076"/>
            <a:ext cx="80437" cy="399039"/>
          </a:xfrm>
          <a:custGeom>
            <a:avLst/>
            <a:gdLst/>
            <a:ahLst/>
            <a:cxnLst/>
            <a:rect l="l" t="t" r="r" b="b"/>
            <a:pathLst>
              <a:path w="38122" h="189118" extrusionOk="0">
                <a:moveTo>
                  <a:pt x="23673" y="6072"/>
                </a:moveTo>
                <a:cubicBezTo>
                  <a:pt x="15809" y="64288"/>
                  <a:pt x="7945" y="122498"/>
                  <a:pt x="82" y="180701"/>
                </a:cubicBezTo>
                <a:cubicBezTo>
                  <a:pt x="-1212" y="190414"/>
                  <a:pt x="13237" y="192409"/>
                  <a:pt x="14486" y="183047"/>
                </a:cubicBezTo>
                <a:cubicBezTo>
                  <a:pt x="22364" y="124844"/>
                  <a:pt x="30213" y="66634"/>
                  <a:pt x="38033" y="8418"/>
                </a:cubicBezTo>
                <a:cubicBezTo>
                  <a:pt x="39393" y="-1295"/>
                  <a:pt x="24879" y="-3290"/>
                  <a:pt x="23673" y="607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 name="Google Shape;122;p9"/>
          <p:cNvSpPr/>
          <p:nvPr/>
        </p:nvSpPr>
        <p:spPr>
          <a:xfrm>
            <a:off x="2910561" y="377935"/>
            <a:ext cx="1377041" cy="66908"/>
          </a:xfrm>
          <a:custGeom>
            <a:avLst/>
            <a:gdLst/>
            <a:ahLst/>
            <a:cxnLst/>
            <a:rect l="l" t="t" r="r" b="b"/>
            <a:pathLst>
              <a:path w="652626" h="31710" extrusionOk="0">
                <a:moveTo>
                  <a:pt x="645179" y="13550"/>
                </a:moveTo>
                <a:cubicBezTo>
                  <a:pt x="432971" y="20774"/>
                  <a:pt x="220527" y="16258"/>
                  <a:pt x="8819" y="23"/>
                </a:cubicBezTo>
                <a:cubicBezTo>
                  <a:pt x="-280" y="-657"/>
                  <a:pt x="-3941" y="13989"/>
                  <a:pt x="5662" y="14712"/>
                </a:cubicBezTo>
                <a:cubicBezTo>
                  <a:pt x="218646" y="31045"/>
                  <a:pt x="432371" y="35612"/>
                  <a:pt x="645859" y="28393"/>
                </a:cubicBezTo>
                <a:cubicBezTo>
                  <a:pt x="655067" y="28043"/>
                  <a:pt x="654914" y="13178"/>
                  <a:pt x="645179" y="1355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 name="Google Shape;123;p9"/>
          <p:cNvSpPr/>
          <p:nvPr/>
        </p:nvSpPr>
        <p:spPr>
          <a:xfrm>
            <a:off x="4390454" y="411302"/>
            <a:ext cx="263959" cy="31226"/>
          </a:xfrm>
          <a:custGeom>
            <a:avLst/>
            <a:gdLst/>
            <a:ahLst/>
            <a:cxnLst/>
            <a:rect l="l" t="t" r="r" b="b"/>
            <a:pathLst>
              <a:path w="125099" h="14799" extrusionOk="0">
                <a:moveTo>
                  <a:pt x="117661" y="0"/>
                </a:moveTo>
                <a:lnTo>
                  <a:pt x="6833" y="0"/>
                </a:lnTo>
                <a:cubicBezTo>
                  <a:pt x="-2463" y="0"/>
                  <a:pt x="-2288" y="14799"/>
                  <a:pt x="7446" y="14799"/>
                </a:cubicBezTo>
                <a:lnTo>
                  <a:pt x="118275" y="14799"/>
                </a:lnTo>
                <a:cubicBezTo>
                  <a:pt x="127571" y="14887"/>
                  <a:pt x="127374" y="0"/>
                  <a:pt x="11766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 name="Google Shape;124;p9"/>
          <p:cNvSpPr/>
          <p:nvPr/>
        </p:nvSpPr>
        <p:spPr>
          <a:xfrm>
            <a:off x="8371587" y="397372"/>
            <a:ext cx="290374" cy="231224"/>
          </a:xfrm>
          <a:custGeom>
            <a:avLst/>
            <a:gdLst/>
            <a:ahLst/>
            <a:cxnLst/>
            <a:rect l="l" t="t" r="r" b="b"/>
            <a:pathLst>
              <a:path w="137618" h="109585" extrusionOk="0">
                <a:moveTo>
                  <a:pt x="136999" y="99882"/>
                </a:moveTo>
                <a:cubicBezTo>
                  <a:pt x="113869" y="47085"/>
                  <a:pt x="65635" y="9548"/>
                  <a:pt x="8785" y="104"/>
                </a:cubicBezTo>
                <a:cubicBezTo>
                  <a:pt x="-292" y="-1365"/>
                  <a:pt x="-3910" y="13258"/>
                  <a:pt x="5627" y="14771"/>
                </a:cubicBezTo>
                <a:cubicBezTo>
                  <a:pt x="57435" y="23274"/>
                  <a:pt x="101482" y="57237"/>
                  <a:pt x="122902" y="105166"/>
                </a:cubicBezTo>
                <a:cubicBezTo>
                  <a:pt x="126738" y="113936"/>
                  <a:pt x="140705" y="108323"/>
                  <a:pt x="136999" y="9988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 name="Google Shape;125;p9"/>
          <p:cNvSpPr/>
          <p:nvPr/>
        </p:nvSpPr>
        <p:spPr>
          <a:xfrm>
            <a:off x="8526304" y="347275"/>
            <a:ext cx="132428" cy="91243"/>
          </a:xfrm>
          <a:custGeom>
            <a:avLst/>
            <a:gdLst/>
            <a:ahLst/>
            <a:cxnLst/>
            <a:rect l="l" t="t" r="r" b="b"/>
            <a:pathLst>
              <a:path w="62762" h="43243" extrusionOk="0">
                <a:moveTo>
                  <a:pt x="60351" y="30032"/>
                </a:moveTo>
                <a:cubicBezTo>
                  <a:pt x="45705" y="17367"/>
                  <a:pt x="28955" y="7372"/>
                  <a:pt x="10845" y="500"/>
                </a:cubicBezTo>
                <a:cubicBezTo>
                  <a:pt x="2273" y="-2745"/>
                  <a:pt x="-4765" y="10739"/>
                  <a:pt x="4092" y="14093"/>
                </a:cubicBezTo>
                <a:cubicBezTo>
                  <a:pt x="20996" y="20446"/>
                  <a:pt x="36672" y="29731"/>
                  <a:pt x="50353" y="41521"/>
                </a:cubicBezTo>
                <a:cubicBezTo>
                  <a:pt x="57413" y="47594"/>
                  <a:pt x="67410" y="36127"/>
                  <a:pt x="60351" y="3003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 name="Google Shape;126;p9"/>
          <p:cNvSpPr/>
          <p:nvPr/>
        </p:nvSpPr>
        <p:spPr>
          <a:xfrm>
            <a:off x="244743" y="4094361"/>
            <a:ext cx="746254" cy="775710"/>
          </a:xfrm>
          <a:custGeom>
            <a:avLst/>
            <a:gdLst/>
            <a:ahLst/>
            <a:cxnLst/>
            <a:rect l="l" t="t" r="r" b="b"/>
            <a:pathLst>
              <a:path w="353675" h="367635" extrusionOk="0">
                <a:moveTo>
                  <a:pt x="349850" y="316408"/>
                </a:moveTo>
                <a:cubicBezTo>
                  <a:pt x="344216" y="307967"/>
                  <a:pt x="337265" y="300140"/>
                  <a:pt x="331061" y="292094"/>
                </a:cubicBezTo>
                <a:cubicBezTo>
                  <a:pt x="325295" y="284639"/>
                  <a:pt x="312907" y="293387"/>
                  <a:pt x="318542" y="300688"/>
                </a:cubicBezTo>
                <a:cubicBezTo>
                  <a:pt x="320142" y="302661"/>
                  <a:pt x="330951" y="317022"/>
                  <a:pt x="332574" y="318447"/>
                </a:cubicBezTo>
                <a:cubicBezTo>
                  <a:pt x="270198" y="313689"/>
                  <a:pt x="197781" y="305292"/>
                  <a:pt x="142554" y="274598"/>
                </a:cubicBezTo>
                <a:cubicBezTo>
                  <a:pt x="87348" y="239760"/>
                  <a:pt x="52202" y="175937"/>
                  <a:pt x="31747" y="115404"/>
                </a:cubicBezTo>
                <a:cubicBezTo>
                  <a:pt x="20542" y="80171"/>
                  <a:pt x="14804" y="43432"/>
                  <a:pt x="14733" y="6461"/>
                </a:cubicBezTo>
                <a:cubicBezTo>
                  <a:pt x="14733" y="-3318"/>
                  <a:pt x="-44" y="-1323"/>
                  <a:pt x="0" y="7930"/>
                </a:cubicBezTo>
                <a:cubicBezTo>
                  <a:pt x="1184" y="107971"/>
                  <a:pt x="41065" y="213209"/>
                  <a:pt x="119862" y="277470"/>
                </a:cubicBezTo>
                <a:cubicBezTo>
                  <a:pt x="177501" y="318403"/>
                  <a:pt x="263467" y="328116"/>
                  <a:pt x="332705" y="333158"/>
                </a:cubicBezTo>
                <a:cubicBezTo>
                  <a:pt x="322510" y="340196"/>
                  <a:pt x="316437" y="346182"/>
                  <a:pt x="307470" y="353702"/>
                </a:cubicBezTo>
                <a:cubicBezTo>
                  <a:pt x="300301" y="359863"/>
                  <a:pt x="307821" y="372250"/>
                  <a:pt x="315275" y="365848"/>
                </a:cubicBezTo>
                <a:lnTo>
                  <a:pt x="340028" y="344647"/>
                </a:lnTo>
                <a:cubicBezTo>
                  <a:pt x="350048" y="337171"/>
                  <a:pt x="359037" y="328927"/>
                  <a:pt x="349850" y="31640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 name="Google Shape;127;p9"/>
          <p:cNvSpPr/>
          <p:nvPr/>
        </p:nvSpPr>
        <p:spPr>
          <a:xfrm>
            <a:off x="8624662" y="1757104"/>
            <a:ext cx="200902" cy="172792"/>
          </a:xfrm>
          <a:custGeom>
            <a:avLst/>
            <a:gdLst/>
            <a:ahLst/>
            <a:cxnLst/>
            <a:rect l="l" t="t" r="r" b="b"/>
            <a:pathLst>
              <a:path w="95214" h="81892" extrusionOk="0">
                <a:moveTo>
                  <a:pt x="92489" y="65480"/>
                </a:moveTo>
                <a:lnTo>
                  <a:pt x="61028" y="43753"/>
                </a:lnTo>
                <a:cubicBezTo>
                  <a:pt x="70521" y="33157"/>
                  <a:pt x="80036" y="22580"/>
                  <a:pt x="89530" y="12028"/>
                </a:cubicBezTo>
                <a:cubicBezTo>
                  <a:pt x="96107" y="4771"/>
                  <a:pt x="85145" y="-4635"/>
                  <a:pt x="78567" y="2600"/>
                </a:cubicBezTo>
                <a:lnTo>
                  <a:pt x="48991" y="35487"/>
                </a:lnTo>
                <a:lnTo>
                  <a:pt x="12684" y="10383"/>
                </a:lnTo>
                <a:cubicBezTo>
                  <a:pt x="5098" y="5144"/>
                  <a:pt x="-4856" y="16610"/>
                  <a:pt x="2687" y="21872"/>
                </a:cubicBezTo>
                <a:lnTo>
                  <a:pt x="38796" y="46844"/>
                </a:lnTo>
                <a:lnTo>
                  <a:pt x="18275" y="69865"/>
                </a:lnTo>
                <a:cubicBezTo>
                  <a:pt x="11697" y="77122"/>
                  <a:pt x="22660" y="86527"/>
                  <a:pt x="29237" y="79292"/>
                </a:cubicBezTo>
                <a:lnTo>
                  <a:pt x="50942" y="55175"/>
                </a:lnTo>
                <a:lnTo>
                  <a:pt x="82601" y="77100"/>
                </a:lnTo>
                <a:cubicBezTo>
                  <a:pt x="90078" y="82296"/>
                  <a:pt x="100119" y="70829"/>
                  <a:pt x="92489" y="6548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 name="Google Shape;128;p9"/>
          <p:cNvSpPr/>
          <p:nvPr/>
        </p:nvSpPr>
        <p:spPr>
          <a:xfrm>
            <a:off x="4654424" y="4555495"/>
            <a:ext cx="681049" cy="214332"/>
          </a:xfrm>
          <a:custGeom>
            <a:avLst/>
            <a:gdLst/>
            <a:ahLst/>
            <a:cxnLst/>
            <a:rect l="l" t="t" r="r" b="b"/>
            <a:pathLst>
              <a:path w="322772" h="101579" extrusionOk="0">
                <a:moveTo>
                  <a:pt x="308867" y="12831"/>
                </a:moveTo>
                <a:cubicBezTo>
                  <a:pt x="298146" y="35457"/>
                  <a:pt x="274994" y="116227"/>
                  <a:pt x="241691" y="74877"/>
                </a:cubicBezTo>
                <a:cubicBezTo>
                  <a:pt x="226606" y="51615"/>
                  <a:pt x="229566" y="5595"/>
                  <a:pt x="194224" y="334"/>
                </a:cubicBezTo>
                <a:cubicBezTo>
                  <a:pt x="178877" y="-1990"/>
                  <a:pt x="165349" y="8161"/>
                  <a:pt x="157325" y="20460"/>
                </a:cubicBezTo>
                <a:cubicBezTo>
                  <a:pt x="146363" y="37211"/>
                  <a:pt x="147130" y="60538"/>
                  <a:pt x="133361" y="75425"/>
                </a:cubicBezTo>
                <a:cubicBezTo>
                  <a:pt x="125907" y="83493"/>
                  <a:pt x="113761" y="87221"/>
                  <a:pt x="105692" y="77925"/>
                </a:cubicBezTo>
                <a:cubicBezTo>
                  <a:pt x="91836" y="58697"/>
                  <a:pt x="101308" y="30480"/>
                  <a:pt x="85040" y="12019"/>
                </a:cubicBezTo>
                <a:cubicBezTo>
                  <a:pt x="56538" y="-22380"/>
                  <a:pt x="11110" y="29318"/>
                  <a:pt x="630" y="55386"/>
                </a:cubicBezTo>
                <a:cubicBezTo>
                  <a:pt x="-3009" y="64441"/>
                  <a:pt x="10145" y="70339"/>
                  <a:pt x="13785" y="61415"/>
                </a:cubicBezTo>
                <a:cubicBezTo>
                  <a:pt x="27992" y="24319"/>
                  <a:pt x="78221" y="-12668"/>
                  <a:pt x="82496" y="51571"/>
                </a:cubicBezTo>
                <a:cubicBezTo>
                  <a:pt x="84097" y="65734"/>
                  <a:pt x="86640" y="82003"/>
                  <a:pt x="98129" y="91803"/>
                </a:cubicBezTo>
                <a:cubicBezTo>
                  <a:pt x="110954" y="102765"/>
                  <a:pt x="128560" y="98863"/>
                  <a:pt x="140355" y="88558"/>
                </a:cubicBezTo>
                <a:cubicBezTo>
                  <a:pt x="155703" y="75184"/>
                  <a:pt x="157632" y="55079"/>
                  <a:pt x="164867" y="37255"/>
                </a:cubicBezTo>
                <a:cubicBezTo>
                  <a:pt x="172102" y="19430"/>
                  <a:pt x="191308" y="5464"/>
                  <a:pt x="205690" y="25086"/>
                </a:cubicBezTo>
                <a:cubicBezTo>
                  <a:pt x="222397" y="47844"/>
                  <a:pt x="217508" y="92066"/>
                  <a:pt x="250965" y="100880"/>
                </a:cubicBezTo>
                <a:cubicBezTo>
                  <a:pt x="294375" y="108729"/>
                  <a:pt x="307464" y="48633"/>
                  <a:pt x="322022" y="18904"/>
                </a:cubicBezTo>
                <a:cubicBezTo>
                  <a:pt x="326034" y="9915"/>
                  <a:pt x="312836" y="4039"/>
                  <a:pt x="308867" y="1283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reserve="1">
  <p:cSld name="1_Title only">
    <p:spTree>
      <p:nvGrpSpPr>
        <p:cNvPr id="1" name="Shape 114"/>
        <p:cNvGrpSpPr/>
        <p:nvPr/>
      </p:nvGrpSpPr>
      <p:grpSpPr>
        <a:xfrm>
          <a:off x="0" y="0"/>
          <a:ext cx="0" cy="0"/>
          <a:chOff x="0" y="0"/>
          <a:chExt cx="0" cy="0"/>
        </a:xfrm>
      </p:grpSpPr>
      <p:sp>
        <p:nvSpPr>
          <p:cNvPr id="17" name="Google Shape;23;p3">
            <a:extLst>
              <a:ext uri="{FF2B5EF4-FFF2-40B4-BE49-F238E27FC236}">
                <a16:creationId xmlns:a16="http://schemas.microsoft.com/office/drawing/2014/main" id="{81403D78-26FF-445F-A3E5-3F96C29B4277}"/>
              </a:ext>
            </a:extLst>
          </p:cNvPr>
          <p:cNvSpPr/>
          <p:nvPr userDrawn="1"/>
        </p:nvSpPr>
        <p:spPr>
          <a:xfrm rot="431936">
            <a:off x="7673802" y="3395415"/>
            <a:ext cx="1120133" cy="1308456"/>
          </a:xfrm>
          <a:custGeom>
            <a:avLst/>
            <a:gdLst/>
            <a:ahLst/>
            <a:cxnLst/>
            <a:rect l="l" t="t" r="r" b="b"/>
            <a:pathLst>
              <a:path w="462239" h="507799" extrusionOk="0">
                <a:moveTo>
                  <a:pt x="459973" y="179541"/>
                </a:moveTo>
                <a:cubicBezTo>
                  <a:pt x="458636" y="122779"/>
                  <a:pt x="461727" y="55887"/>
                  <a:pt x="399242" y="30652"/>
                </a:cubicBezTo>
                <a:cubicBezTo>
                  <a:pt x="293347" y="-13921"/>
                  <a:pt x="170306" y="-1205"/>
                  <a:pt x="59171" y="14844"/>
                </a:cubicBezTo>
                <a:cubicBezTo>
                  <a:pt x="33585" y="19514"/>
                  <a:pt x="9512" y="39816"/>
                  <a:pt x="8569" y="67090"/>
                </a:cubicBezTo>
                <a:cubicBezTo>
                  <a:pt x="-7195" y="174126"/>
                  <a:pt x="2605" y="285590"/>
                  <a:pt x="7933" y="393766"/>
                </a:cubicBezTo>
                <a:cubicBezTo>
                  <a:pt x="10235" y="423781"/>
                  <a:pt x="16703" y="454453"/>
                  <a:pt x="42377" y="473550"/>
                </a:cubicBezTo>
                <a:cubicBezTo>
                  <a:pt x="111527" y="513693"/>
                  <a:pt x="199071" y="505691"/>
                  <a:pt x="276684" y="507664"/>
                </a:cubicBezTo>
                <a:cubicBezTo>
                  <a:pt x="477513" y="513540"/>
                  <a:pt x="465279" y="327137"/>
                  <a:pt x="459973" y="179541"/>
                </a:cubicBezTo>
                <a:close/>
              </a:path>
            </a:pathLst>
          </a:custGeom>
          <a:solidFill>
            <a:srgbClr val="AEE25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 name="Google Shape;116;p9"/>
          <p:cNvSpPr/>
          <p:nvPr/>
        </p:nvSpPr>
        <p:spPr>
          <a:xfrm>
            <a:off x="642525" y="331773"/>
            <a:ext cx="6943343" cy="927756"/>
          </a:xfrm>
          <a:custGeom>
            <a:avLst/>
            <a:gdLst/>
            <a:ahLst/>
            <a:cxnLst/>
            <a:rect l="l" t="t" r="r" b="b"/>
            <a:pathLst>
              <a:path w="3290684" h="399035" extrusionOk="0">
                <a:moveTo>
                  <a:pt x="3288221" y="146895"/>
                </a:moveTo>
                <a:cubicBezTo>
                  <a:pt x="3288879" y="83708"/>
                  <a:pt x="3268160" y="25739"/>
                  <a:pt x="3196488" y="21201"/>
                </a:cubicBezTo>
                <a:cubicBezTo>
                  <a:pt x="2907830" y="16005"/>
                  <a:pt x="2618711" y="18197"/>
                  <a:pt x="2329921" y="14777"/>
                </a:cubicBezTo>
                <a:cubicBezTo>
                  <a:pt x="1580495" y="9866"/>
                  <a:pt x="931222" y="0"/>
                  <a:pt x="181841" y="0"/>
                </a:cubicBezTo>
                <a:cubicBezTo>
                  <a:pt x="-44245" y="0"/>
                  <a:pt x="4866" y="162044"/>
                  <a:pt x="3813" y="206244"/>
                </a:cubicBezTo>
                <a:cubicBezTo>
                  <a:pt x="-6272" y="347395"/>
                  <a:pt x="64456" y="394927"/>
                  <a:pt x="198174" y="383395"/>
                </a:cubicBezTo>
                <a:lnTo>
                  <a:pt x="1064019" y="387780"/>
                </a:lnTo>
                <a:lnTo>
                  <a:pt x="2795708" y="396549"/>
                </a:lnTo>
                <a:cubicBezTo>
                  <a:pt x="2909277" y="397119"/>
                  <a:pt x="3023284" y="400671"/>
                  <a:pt x="3136832" y="398128"/>
                </a:cubicBezTo>
                <a:cubicBezTo>
                  <a:pt x="3275790" y="400627"/>
                  <a:pt x="3299512" y="257767"/>
                  <a:pt x="3288221" y="146895"/>
                </a:cubicBezTo>
                <a:close/>
              </a:path>
            </a:pathLst>
          </a:custGeom>
          <a:solidFill>
            <a:srgbClr val="AEE25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 name="Google Shape;117;p9"/>
          <p:cNvSpPr/>
          <p:nvPr/>
        </p:nvSpPr>
        <p:spPr>
          <a:xfrm>
            <a:off x="368194" y="422127"/>
            <a:ext cx="8379859" cy="4302579"/>
          </a:xfrm>
          <a:custGeom>
            <a:avLst/>
            <a:gdLst/>
            <a:ahLst/>
            <a:cxnLst/>
            <a:rect l="l" t="t" r="r" b="b"/>
            <a:pathLst>
              <a:path w="3971497" h="2039137" extrusionOk="0">
                <a:moveTo>
                  <a:pt x="3947725" y="299512"/>
                </a:moveTo>
                <a:cubicBezTo>
                  <a:pt x="3924134" y="113307"/>
                  <a:pt x="3885284" y="33501"/>
                  <a:pt x="3686450" y="8902"/>
                </a:cubicBezTo>
                <a:cubicBezTo>
                  <a:pt x="3601997" y="-3398"/>
                  <a:pt x="3538196" y="330"/>
                  <a:pt x="3453085" y="1250"/>
                </a:cubicBezTo>
                <a:cubicBezTo>
                  <a:pt x="2545650" y="21443"/>
                  <a:pt x="1638390" y="51765"/>
                  <a:pt x="731371" y="878"/>
                </a:cubicBezTo>
                <a:cubicBezTo>
                  <a:pt x="642467" y="-87"/>
                  <a:pt x="553519" y="1250"/>
                  <a:pt x="464769" y="6534"/>
                </a:cubicBezTo>
                <a:cubicBezTo>
                  <a:pt x="385183" y="11292"/>
                  <a:pt x="302374" y="15304"/>
                  <a:pt x="224563" y="33743"/>
                </a:cubicBezTo>
                <a:cubicBezTo>
                  <a:pt x="159908" y="49090"/>
                  <a:pt x="106653" y="83204"/>
                  <a:pt x="86570" y="149329"/>
                </a:cubicBezTo>
                <a:cubicBezTo>
                  <a:pt x="9067" y="671747"/>
                  <a:pt x="-7925" y="1209227"/>
                  <a:pt x="2994" y="1737127"/>
                </a:cubicBezTo>
                <a:cubicBezTo>
                  <a:pt x="7729" y="2035301"/>
                  <a:pt x="225024" y="2012784"/>
                  <a:pt x="454881" y="2012828"/>
                </a:cubicBezTo>
                <a:cubicBezTo>
                  <a:pt x="1452075" y="2021379"/>
                  <a:pt x="2463170" y="2030543"/>
                  <a:pt x="3459136" y="2039138"/>
                </a:cubicBezTo>
                <a:cubicBezTo>
                  <a:pt x="3468432" y="2039138"/>
                  <a:pt x="3468235" y="2024426"/>
                  <a:pt x="3458544" y="2024339"/>
                </a:cubicBezTo>
                <a:cubicBezTo>
                  <a:pt x="2395752" y="2013552"/>
                  <a:pt x="1331030" y="2008487"/>
                  <a:pt x="268237" y="1995157"/>
                </a:cubicBezTo>
                <a:cubicBezTo>
                  <a:pt x="201871" y="1991167"/>
                  <a:pt x="129981" y="1978933"/>
                  <a:pt x="80870" y="1929997"/>
                </a:cubicBezTo>
                <a:cubicBezTo>
                  <a:pt x="27856" y="1877181"/>
                  <a:pt x="19898" y="1797332"/>
                  <a:pt x="17289" y="1726406"/>
                </a:cubicBezTo>
                <a:cubicBezTo>
                  <a:pt x="11150" y="1553355"/>
                  <a:pt x="12904" y="1379647"/>
                  <a:pt x="17289" y="1206596"/>
                </a:cubicBezTo>
                <a:cubicBezTo>
                  <a:pt x="24962" y="897125"/>
                  <a:pt x="46317" y="588368"/>
                  <a:pt x="81352" y="280328"/>
                </a:cubicBezTo>
                <a:cubicBezTo>
                  <a:pt x="89990" y="206026"/>
                  <a:pt x="89333" y="112868"/>
                  <a:pt x="163591" y="71825"/>
                </a:cubicBezTo>
                <a:cubicBezTo>
                  <a:pt x="194285" y="54286"/>
                  <a:pt x="229825" y="46349"/>
                  <a:pt x="264444" y="40978"/>
                </a:cubicBezTo>
                <a:cubicBezTo>
                  <a:pt x="347341" y="28174"/>
                  <a:pt x="431728" y="22408"/>
                  <a:pt x="515502" y="18746"/>
                </a:cubicBezTo>
                <a:cubicBezTo>
                  <a:pt x="692894" y="11029"/>
                  <a:pt x="870483" y="17869"/>
                  <a:pt x="1047743" y="26113"/>
                </a:cubicBezTo>
                <a:cubicBezTo>
                  <a:pt x="1755029" y="63845"/>
                  <a:pt x="2462863" y="37711"/>
                  <a:pt x="3170346" y="20654"/>
                </a:cubicBezTo>
                <a:cubicBezTo>
                  <a:pt x="3346028" y="20478"/>
                  <a:pt x="3500947" y="3289"/>
                  <a:pt x="3675948" y="22605"/>
                </a:cubicBezTo>
                <a:cubicBezTo>
                  <a:pt x="3819576" y="42556"/>
                  <a:pt x="3893001" y="73821"/>
                  <a:pt x="3920034" y="229880"/>
                </a:cubicBezTo>
                <a:cubicBezTo>
                  <a:pt x="4003348" y="663591"/>
                  <a:pt x="3918609" y="1093707"/>
                  <a:pt x="3926392" y="1543489"/>
                </a:cubicBezTo>
                <a:cubicBezTo>
                  <a:pt x="3926568" y="1553092"/>
                  <a:pt x="3940665" y="1547436"/>
                  <a:pt x="3940490" y="1538337"/>
                </a:cubicBezTo>
                <a:cubicBezTo>
                  <a:pt x="3933321" y="1127383"/>
                  <a:pt x="4008215" y="711694"/>
                  <a:pt x="3947725" y="29951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 name="Google Shape;118;p9"/>
          <p:cNvSpPr txBox="1">
            <a:spLocks noGrp="1"/>
          </p:cNvSpPr>
          <p:nvPr>
            <p:ph type="title"/>
          </p:nvPr>
        </p:nvSpPr>
        <p:spPr>
          <a:xfrm>
            <a:off x="883375" y="683600"/>
            <a:ext cx="6426300" cy="396300"/>
          </a:xfrm>
          <a:prstGeom prst="rect">
            <a:avLst/>
          </a:prstGeom>
        </p:spPr>
        <p:txBody>
          <a:bodyPr spcFirstLastPara="1" wrap="square" lIns="0" tIns="0" rIns="0" bIns="0" anchor="ctr"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119" name="Google Shape;119;p9"/>
          <p:cNvSpPr txBox="1">
            <a:spLocks noGrp="1"/>
          </p:cNvSpPr>
          <p:nvPr>
            <p:ph type="sldNum" idx="12"/>
          </p:nvPr>
        </p:nvSpPr>
        <p:spPr>
          <a:xfrm>
            <a:off x="8404375" y="4693376"/>
            <a:ext cx="548700" cy="3003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20" name="Google Shape;120;p9"/>
          <p:cNvSpPr/>
          <p:nvPr/>
        </p:nvSpPr>
        <p:spPr>
          <a:xfrm>
            <a:off x="325536" y="1027644"/>
            <a:ext cx="113330" cy="954049"/>
          </a:xfrm>
          <a:custGeom>
            <a:avLst/>
            <a:gdLst/>
            <a:ahLst/>
            <a:cxnLst/>
            <a:rect l="l" t="t" r="r" b="b"/>
            <a:pathLst>
              <a:path w="53711" h="452156" extrusionOk="0">
                <a:moveTo>
                  <a:pt x="39194" y="6047"/>
                </a:moveTo>
                <a:cubicBezTo>
                  <a:pt x="16217" y="151582"/>
                  <a:pt x="8039" y="298805"/>
                  <a:pt x="15" y="445744"/>
                </a:cubicBezTo>
                <a:cubicBezTo>
                  <a:pt x="-533" y="455478"/>
                  <a:pt x="14244" y="453439"/>
                  <a:pt x="14748" y="444275"/>
                </a:cubicBezTo>
                <a:cubicBezTo>
                  <a:pt x="22707" y="298586"/>
                  <a:pt x="30819" y="152678"/>
                  <a:pt x="53598" y="8393"/>
                </a:cubicBezTo>
                <a:cubicBezTo>
                  <a:pt x="55133" y="-1298"/>
                  <a:pt x="40597" y="-3271"/>
                  <a:pt x="39194" y="604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 name="Google Shape;121;p9"/>
          <p:cNvSpPr/>
          <p:nvPr/>
        </p:nvSpPr>
        <p:spPr>
          <a:xfrm>
            <a:off x="257001" y="1121076"/>
            <a:ext cx="80437" cy="399039"/>
          </a:xfrm>
          <a:custGeom>
            <a:avLst/>
            <a:gdLst/>
            <a:ahLst/>
            <a:cxnLst/>
            <a:rect l="l" t="t" r="r" b="b"/>
            <a:pathLst>
              <a:path w="38122" h="189118" extrusionOk="0">
                <a:moveTo>
                  <a:pt x="23673" y="6072"/>
                </a:moveTo>
                <a:cubicBezTo>
                  <a:pt x="15809" y="64288"/>
                  <a:pt x="7945" y="122498"/>
                  <a:pt x="82" y="180701"/>
                </a:cubicBezTo>
                <a:cubicBezTo>
                  <a:pt x="-1212" y="190414"/>
                  <a:pt x="13237" y="192409"/>
                  <a:pt x="14486" y="183047"/>
                </a:cubicBezTo>
                <a:cubicBezTo>
                  <a:pt x="22364" y="124844"/>
                  <a:pt x="30213" y="66634"/>
                  <a:pt x="38033" y="8418"/>
                </a:cubicBezTo>
                <a:cubicBezTo>
                  <a:pt x="39393" y="-1295"/>
                  <a:pt x="24879" y="-3290"/>
                  <a:pt x="23673" y="607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 name="Google Shape;122;p9"/>
          <p:cNvSpPr/>
          <p:nvPr/>
        </p:nvSpPr>
        <p:spPr>
          <a:xfrm>
            <a:off x="2910561" y="377935"/>
            <a:ext cx="1377041" cy="66908"/>
          </a:xfrm>
          <a:custGeom>
            <a:avLst/>
            <a:gdLst/>
            <a:ahLst/>
            <a:cxnLst/>
            <a:rect l="l" t="t" r="r" b="b"/>
            <a:pathLst>
              <a:path w="652626" h="31710" extrusionOk="0">
                <a:moveTo>
                  <a:pt x="645179" y="13550"/>
                </a:moveTo>
                <a:cubicBezTo>
                  <a:pt x="432971" y="20774"/>
                  <a:pt x="220527" y="16258"/>
                  <a:pt x="8819" y="23"/>
                </a:cubicBezTo>
                <a:cubicBezTo>
                  <a:pt x="-280" y="-657"/>
                  <a:pt x="-3941" y="13989"/>
                  <a:pt x="5662" y="14712"/>
                </a:cubicBezTo>
                <a:cubicBezTo>
                  <a:pt x="218646" y="31045"/>
                  <a:pt x="432371" y="35612"/>
                  <a:pt x="645859" y="28393"/>
                </a:cubicBezTo>
                <a:cubicBezTo>
                  <a:pt x="655067" y="28043"/>
                  <a:pt x="654914" y="13178"/>
                  <a:pt x="645179" y="1355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 name="Google Shape;123;p9"/>
          <p:cNvSpPr/>
          <p:nvPr/>
        </p:nvSpPr>
        <p:spPr>
          <a:xfrm>
            <a:off x="4390454" y="411302"/>
            <a:ext cx="263959" cy="31226"/>
          </a:xfrm>
          <a:custGeom>
            <a:avLst/>
            <a:gdLst/>
            <a:ahLst/>
            <a:cxnLst/>
            <a:rect l="l" t="t" r="r" b="b"/>
            <a:pathLst>
              <a:path w="125099" h="14799" extrusionOk="0">
                <a:moveTo>
                  <a:pt x="117661" y="0"/>
                </a:moveTo>
                <a:lnTo>
                  <a:pt x="6833" y="0"/>
                </a:lnTo>
                <a:cubicBezTo>
                  <a:pt x="-2463" y="0"/>
                  <a:pt x="-2288" y="14799"/>
                  <a:pt x="7446" y="14799"/>
                </a:cubicBezTo>
                <a:lnTo>
                  <a:pt x="118275" y="14799"/>
                </a:lnTo>
                <a:cubicBezTo>
                  <a:pt x="127571" y="14887"/>
                  <a:pt x="127374" y="0"/>
                  <a:pt x="11766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 name="Google Shape;124;p9"/>
          <p:cNvSpPr/>
          <p:nvPr/>
        </p:nvSpPr>
        <p:spPr>
          <a:xfrm>
            <a:off x="8371587" y="397372"/>
            <a:ext cx="290374" cy="231224"/>
          </a:xfrm>
          <a:custGeom>
            <a:avLst/>
            <a:gdLst/>
            <a:ahLst/>
            <a:cxnLst/>
            <a:rect l="l" t="t" r="r" b="b"/>
            <a:pathLst>
              <a:path w="137618" h="109585" extrusionOk="0">
                <a:moveTo>
                  <a:pt x="136999" y="99882"/>
                </a:moveTo>
                <a:cubicBezTo>
                  <a:pt x="113869" y="47085"/>
                  <a:pt x="65635" y="9548"/>
                  <a:pt x="8785" y="104"/>
                </a:cubicBezTo>
                <a:cubicBezTo>
                  <a:pt x="-292" y="-1365"/>
                  <a:pt x="-3910" y="13258"/>
                  <a:pt x="5627" y="14771"/>
                </a:cubicBezTo>
                <a:cubicBezTo>
                  <a:pt x="57435" y="23274"/>
                  <a:pt x="101482" y="57237"/>
                  <a:pt x="122902" y="105166"/>
                </a:cubicBezTo>
                <a:cubicBezTo>
                  <a:pt x="126738" y="113936"/>
                  <a:pt x="140705" y="108323"/>
                  <a:pt x="136999" y="9988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 name="Google Shape;125;p9"/>
          <p:cNvSpPr/>
          <p:nvPr/>
        </p:nvSpPr>
        <p:spPr>
          <a:xfrm>
            <a:off x="8526304" y="347275"/>
            <a:ext cx="132428" cy="91243"/>
          </a:xfrm>
          <a:custGeom>
            <a:avLst/>
            <a:gdLst/>
            <a:ahLst/>
            <a:cxnLst/>
            <a:rect l="l" t="t" r="r" b="b"/>
            <a:pathLst>
              <a:path w="62762" h="43243" extrusionOk="0">
                <a:moveTo>
                  <a:pt x="60351" y="30032"/>
                </a:moveTo>
                <a:cubicBezTo>
                  <a:pt x="45705" y="17367"/>
                  <a:pt x="28955" y="7372"/>
                  <a:pt x="10845" y="500"/>
                </a:cubicBezTo>
                <a:cubicBezTo>
                  <a:pt x="2273" y="-2745"/>
                  <a:pt x="-4765" y="10739"/>
                  <a:pt x="4092" y="14093"/>
                </a:cubicBezTo>
                <a:cubicBezTo>
                  <a:pt x="20996" y="20446"/>
                  <a:pt x="36672" y="29731"/>
                  <a:pt x="50353" y="41521"/>
                </a:cubicBezTo>
                <a:cubicBezTo>
                  <a:pt x="57413" y="47594"/>
                  <a:pt x="67410" y="36127"/>
                  <a:pt x="60351" y="3003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 name="Google Shape;126;p9"/>
          <p:cNvSpPr/>
          <p:nvPr/>
        </p:nvSpPr>
        <p:spPr>
          <a:xfrm>
            <a:off x="244743" y="4094361"/>
            <a:ext cx="746254" cy="775710"/>
          </a:xfrm>
          <a:custGeom>
            <a:avLst/>
            <a:gdLst/>
            <a:ahLst/>
            <a:cxnLst/>
            <a:rect l="l" t="t" r="r" b="b"/>
            <a:pathLst>
              <a:path w="353675" h="367635" extrusionOk="0">
                <a:moveTo>
                  <a:pt x="349850" y="316408"/>
                </a:moveTo>
                <a:cubicBezTo>
                  <a:pt x="344216" y="307967"/>
                  <a:pt x="337265" y="300140"/>
                  <a:pt x="331061" y="292094"/>
                </a:cubicBezTo>
                <a:cubicBezTo>
                  <a:pt x="325295" y="284639"/>
                  <a:pt x="312907" y="293387"/>
                  <a:pt x="318542" y="300688"/>
                </a:cubicBezTo>
                <a:cubicBezTo>
                  <a:pt x="320142" y="302661"/>
                  <a:pt x="330951" y="317022"/>
                  <a:pt x="332574" y="318447"/>
                </a:cubicBezTo>
                <a:cubicBezTo>
                  <a:pt x="270198" y="313689"/>
                  <a:pt x="197781" y="305292"/>
                  <a:pt x="142554" y="274598"/>
                </a:cubicBezTo>
                <a:cubicBezTo>
                  <a:pt x="87348" y="239760"/>
                  <a:pt x="52202" y="175937"/>
                  <a:pt x="31747" y="115404"/>
                </a:cubicBezTo>
                <a:cubicBezTo>
                  <a:pt x="20542" y="80171"/>
                  <a:pt x="14804" y="43432"/>
                  <a:pt x="14733" y="6461"/>
                </a:cubicBezTo>
                <a:cubicBezTo>
                  <a:pt x="14733" y="-3318"/>
                  <a:pt x="-44" y="-1323"/>
                  <a:pt x="0" y="7930"/>
                </a:cubicBezTo>
                <a:cubicBezTo>
                  <a:pt x="1184" y="107971"/>
                  <a:pt x="41065" y="213209"/>
                  <a:pt x="119862" y="277470"/>
                </a:cubicBezTo>
                <a:cubicBezTo>
                  <a:pt x="177501" y="318403"/>
                  <a:pt x="263467" y="328116"/>
                  <a:pt x="332705" y="333158"/>
                </a:cubicBezTo>
                <a:cubicBezTo>
                  <a:pt x="322510" y="340196"/>
                  <a:pt x="316437" y="346182"/>
                  <a:pt x="307470" y="353702"/>
                </a:cubicBezTo>
                <a:cubicBezTo>
                  <a:pt x="300301" y="359863"/>
                  <a:pt x="307821" y="372250"/>
                  <a:pt x="315275" y="365848"/>
                </a:cubicBezTo>
                <a:lnTo>
                  <a:pt x="340028" y="344647"/>
                </a:lnTo>
                <a:cubicBezTo>
                  <a:pt x="350048" y="337171"/>
                  <a:pt x="359037" y="328927"/>
                  <a:pt x="349850" y="31640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 name="Google Shape;127;p9"/>
          <p:cNvSpPr/>
          <p:nvPr/>
        </p:nvSpPr>
        <p:spPr>
          <a:xfrm>
            <a:off x="8624662" y="1757104"/>
            <a:ext cx="200902" cy="172792"/>
          </a:xfrm>
          <a:custGeom>
            <a:avLst/>
            <a:gdLst/>
            <a:ahLst/>
            <a:cxnLst/>
            <a:rect l="l" t="t" r="r" b="b"/>
            <a:pathLst>
              <a:path w="95214" h="81892" extrusionOk="0">
                <a:moveTo>
                  <a:pt x="92489" y="65480"/>
                </a:moveTo>
                <a:lnTo>
                  <a:pt x="61028" y="43753"/>
                </a:lnTo>
                <a:cubicBezTo>
                  <a:pt x="70521" y="33157"/>
                  <a:pt x="80036" y="22580"/>
                  <a:pt x="89530" y="12028"/>
                </a:cubicBezTo>
                <a:cubicBezTo>
                  <a:pt x="96107" y="4771"/>
                  <a:pt x="85145" y="-4635"/>
                  <a:pt x="78567" y="2600"/>
                </a:cubicBezTo>
                <a:lnTo>
                  <a:pt x="48991" y="35487"/>
                </a:lnTo>
                <a:lnTo>
                  <a:pt x="12684" y="10383"/>
                </a:lnTo>
                <a:cubicBezTo>
                  <a:pt x="5098" y="5144"/>
                  <a:pt x="-4856" y="16610"/>
                  <a:pt x="2687" y="21872"/>
                </a:cubicBezTo>
                <a:lnTo>
                  <a:pt x="38796" y="46844"/>
                </a:lnTo>
                <a:lnTo>
                  <a:pt x="18275" y="69865"/>
                </a:lnTo>
                <a:cubicBezTo>
                  <a:pt x="11697" y="77122"/>
                  <a:pt x="22660" y="86527"/>
                  <a:pt x="29237" y="79292"/>
                </a:cubicBezTo>
                <a:lnTo>
                  <a:pt x="50942" y="55175"/>
                </a:lnTo>
                <a:lnTo>
                  <a:pt x="82601" y="77100"/>
                </a:lnTo>
                <a:cubicBezTo>
                  <a:pt x="90078" y="82296"/>
                  <a:pt x="100119" y="70829"/>
                  <a:pt x="92489" y="6548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 name="Google Shape;128;p9"/>
          <p:cNvSpPr/>
          <p:nvPr/>
        </p:nvSpPr>
        <p:spPr>
          <a:xfrm>
            <a:off x="4654424" y="4555495"/>
            <a:ext cx="681049" cy="214332"/>
          </a:xfrm>
          <a:custGeom>
            <a:avLst/>
            <a:gdLst/>
            <a:ahLst/>
            <a:cxnLst/>
            <a:rect l="l" t="t" r="r" b="b"/>
            <a:pathLst>
              <a:path w="322772" h="101579" extrusionOk="0">
                <a:moveTo>
                  <a:pt x="308867" y="12831"/>
                </a:moveTo>
                <a:cubicBezTo>
                  <a:pt x="298146" y="35457"/>
                  <a:pt x="274994" y="116227"/>
                  <a:pt x="241691" y="74877"/>
                </a:cubicBezTo>
                <a:cubicBezTo>
                  <a:pt x="226606" y="51615"/>
                  <a:pt x="229566" y="5595"/>
                  <a:pt x="194224" y="334"/>
                </a:cubicBezTo>
                <a:cubicBezTo>
                  <a:pt x="178877" y="-1990"/>
                  <a:pt x="165349" y="8161"/>
                  <a:pt x="157325" y="20460"/>
                </a:cubicBezTo>
                <a:cubicBezTo>
                  <a:pt x="146363" y="37211"/>
                  <a:pt x="147130" y="60538"/>
                  <a:pt x="133361" y="75425"/>
                </a:cubicBezTo>
                <a:cubicBezTo>
                  <a:pt x="125907" y="83493"/>
                  <a:pt x="113761" y="87221"/>
                  <a:pt x="105692" y="77925"/>
                </a:cubicBezTo>
                <a:cubicBezTo>
                  <a:pt x="91836" y="58697"/>
                  <a:pt x="101308" y="30480"/>
                  <a:pt x="85040" y="12019"/>
                </a:cubicBezTo>
                <a:cubicBezTo>
                  <a:pt x="56538" y="-22380"/>
                  <a:pt x="11110" y="29318"/>
                  <a:pt x="630" y="55386"/>
                </a:cubicBezTo>
                <a:cubicBezTo>
                  <a:pt x="-3009" y="64441"/>
                  <a:pt x="10145" y="70339"/>
                  <a:pt x="13785" y="61415"/>
                </a:cubicBezTo>
                <a:cubicBezTo>
                  <a:pt x="27992" y="24319"/>
                  <a:pt x="78221" y="-12668"/>
                  <a:pt x="82496" y="51571"/>
                </a:cubicBezTo>
                <a:cubicBezTo>
                  <a:pt x="84097" y="65734"/>
                  <a:pt x="86640" y="82003"/>
                  <a:pt x="98129" y="91803"/>
                </a:cubicBezTo>
                <a:cubicBezTo>
                  <a:pt x="110954" y="102765"/>
                  <a:pt x="128560" y="98863"/>
                  <a:pt x="140355" y="88558"/>
                </a:cubicBezTo>
                <a:cubicBezTo>
                  <a:pt x="155703" y="75184"/>
                  <a:pt x="157632" y="55079"/>
                  <a:pt x="164867" y="37255"/>
                </a:cubicBezTo>
                <a:cubicBezTo>
                  <a:pt x="172102" y="19430"/>
                  <a:pt x="191308" y="5464"/>
                  <a:pt x="205690" y="25086"/>
                </a:cubicBezTo>
                <a:cubicBezTo>
                  <a:pt x="222397" y="47844"/>
                  <a:pt x="217508" y="92066"/>
                  <a:pt x="250965" y="100880"/>
                </a:cubicBezTo>
                <a:cubicBezTo>
                  <a:pt x="294375" y="108729"/>
                  <a:pt x="307464" y="48633"/>
                  <a:pt x="322022" y="18904"/>
                </a:cubicBezTo>
                <a:cubicBezTo>
                  <a:pt x="326034" y="9915"/>
                  <a:pt x="312836" y="4039"/>
                  <a:pt x="308867" y="1283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6372043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 Light" type="blank">
  <p:cSld name="BLANK">
    <p:spTree>
      <p:nvGrpSpPr>
        <p:cNvPr id="1" name="Shape 142"/>
        <p:cNvGrpSpPr/>
        <p:nvPr/>
      </p:nvGrpSpPr>
      <p:grpSpPr>
        <a:xfrm>
          <a:off x="0" y="0"/>
          <a:ext cx="0" cy="0"/>
          <a:chOff x="0" y="0"/>
          <a:chExt cx="0" cy="0"/>
        </a:xfrm>
      </p:grpSpPr>
      <p:sp>
        <p:nvSpPr>
          <p:cNvPr id="143" name="Google Shape;143;p11"/>
          <p:cNvSpPr txBox="1">
            <a:spLocks noGrp="1"/>
          </p:cNvSpPr>
          <p:nvPr>
            <p:ph type="sldNum" idx="12"/>
          </p:nvPr>
        </p:nvSpPr>
        <p:spPr>
          <a:xfrm>
            <a:off x="8404375" y="4693376"/>
            <a:ext cx="548700" cy="3003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44" name="Google Shape;144;p11"/>
          <p:cNvSpPr/>
          <p:nvPr/>
        </p:nvSpPr>
        <p:spPr>
          <a:xfrm>
            <a:off x="368194" y="422127"/>
            <a:ext cx="8379859" cy="4302579"/>
          </a:xfrm>
          <a:custGeom>
            <a:avLst/>
            <a:gdLst/>
            <a:ahLst/>
            <a:cxnLst/>
            <a:rect l="l" t="t" r="r" b="b"/>
            <a:pathLst>
              <a:path w="3971497" h="2039137" extrusionOk="0">
                <a:moveTo>
                  <a:pt x="3947725" y="299512"/>
                </a:moveTo>
                <a:cubicBezTo>
                  <a:pt x="3924134" y="113307"/>
                  <a:pt x="3885284" y="33501"/>
                  <a:pt x="3686450" y="8902"/>
                </a:cubicBezTo>
                <a:cubicBezTo>
                  <a:pt x="3601997" y="-3398"/>
                  <a:pt x="3538196" y="330"/>
                  <a:pt x="3453085" y="1250"/>
                </a:cubicBezTo>
                <a:cubicBezTo>
                  <a:pt x="2545650" y="21443"/>
                  <a:pt x="1638390" y="51765"/>
                  <a:pt x="731371" y="878"/>
                </a:cubicBezTo>
                <a:cubicBezTo>
                  <a:pt x="642467" y="-87"/>
                  <a:pt x="553519" y="1250"/>
                  <a:pt x="464769" y="6534"/>
                </a:cubicBezTo>
                <a:cubicBezTo>
                  <a:pt x="385183" y="11292"/>
                  <a:pt x="302374" y="15304"/>
                  <a:pt x="224563" y="33743"/>
                </a:cubicBezTo>
                <a:cubicBezTo>
                  <a:pt x="159908" y="49090"/>
                  <a:pt x="106653" y="83204"/>
                  <a:pt x="86570" y="149329"/>
                </a:cubicBezTo>
                <a:cubicBezTo>
                  <a:pt x="9067" y="671747"/>
                  <a:pt x="-7925" y="1209227"/>
                  <a:pt x="2994" y="1737127"/>
                </a:cubicBezTo>
                <a:cubicBezTo>
                  <a:pt x="7729" y="2035301"/>
                  <a:pt x="225024" y="2012784"/>
                  <a:pt x="454881" y="2012828"/>
                </a:cubicBezTo>
                <a:cubicBezTo>
                  <a:pt x="1452075" y="2021379"/>
                  <a:pt x="2463170" y="2030543"/>
                  <a:pt x="3459136" y="2039138"/>
                </a:cubicBezTo>
                <a:cubicBezTo>
                  <a:pt x="3468432" y="2039138"/>
                  <a:pt x="3468235" y="2024426"/>
                  <a:pt x="3458544" y="2024339"/>
                </a:cubicBezTo>
                <a:cubicBezTo>
                  <a:pt x="2395752" y="2013552"/>
                  <a:pt x="1331030" y="2008487"/>
                  <a:pt x="268237" y="1995157"/>
                </a:cubicBezTo>
                <a:cubicBezTo>
                  <a:pt x="201871" y="1991167"/>
                  <a:pt x="129981" y="1978933"/>
                  <a:pt x="80870" y="1929997"/>
                </a:cubicBezTo>
                <a:cubicBezTo>
                  <a:pt x="27856" y="1877181"/>
                  <a:pt x="19898" y="1797332"/>
                  <a:pt x="17289" y="1726406"/>
                </a:cubicBezTo>
                <a:cubicBezTo>
                  <a:pt x="11150" y="1553355"/>
                  <a:pt x="12904" y="1379647"/>
                  <a:pt x="17289" y="1206596"/>
                </a:cubicBezTo>
                <a:cubicBezTo>
                  <a:pt x="24962" y="897125"/>
                  <a:pt x="46317" y="588368"/>
                  <a:pt x="81352" y="280328"/>
                </a:cubicBezTo>
                <a:cubicBezTo>
                  <a:pt x="89990" y="206026"/>
                  <a:pt x="89333" y="112868"/>
                  <a:pt x="163591" y="71825"/>
                </a:cubicBezTo>
                <a:cubicBezTo>
                  <a:pt x="194285" y="54286"/>
                  <a:pt x="229825" y="46349"/>
                  <a:pt x="264444" y="40978"/>
                </a:cubicBezTo>
                <a:cubicBezTo>
                  <a:pt x="347341" y="28174"/>
                  <a:pt x="431728" y="22408"/>
                  <a:pt x="515502" y="18746"/>
                </a:cubicBezTo>
                <a:cubicBezTo>
                  <a:pt x="692894" y="11029"/>
                  <a:pt x="870483" y="17869"/>
                  <a:pt x="1047743" y="26113"/>
                </a:cubicBezTo>
                <a:cubicBezTo>
                  <a:pt x="1755029" y="63845"/>
                  <a:pt x="2462863" y="37711"/>
                  <a:pt x="3170346" y="20654"/>
                </a:cubicBezTo>
                <a:cubicBezTo>
                  <a:pt x="3346028" y="20478"/>
                  <a:pt x="3500947" y="3289"/>
                  <a:pt x="3675948" y="22605"/>
                </a:cubicBezTo>
                <a:cubicBezTo>
                  <a:pt x="3819576" y="42556"/>
                  <a:pt x="3893001" y="73821"/>
                  <a:pt x="3920034" y="229880"/>
                </a:cubicBezTo>
                <a:cubicBezTo>
                  <a:pt x="4003348" y="663591"/>
                  <a:pt x="3918609" y="1093707"/>
                  <a:pt x="3926392" y="1543489"/>
                </a:cubicBezTo>
                <a:cubicBezTo>
                  <a:pt x="3926568" y="1553092"/>
                  <a:pt x="3940665" y="1547436"/>
                  <a:pt x="3940490" y="1538337"/>
                </a:cubicBezTo>
                <a:cubicBezTo>
                  <a:pt x="3933321" y="1127383"/>
                  <a:pt x="4008215" y="711694"/>
                  <a:pt x="3947725" y="29951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5" name="Google Shape;145;p11"/>
          <p:cNvSpPr/>
          <p:nvPr/>
        </p:nvSpPr>
        <p:spPr>
          <a:xfrm rot="-5673298">
            <a:off x="2374092" y="4308014"/>
            <a:ext cx="113285" cy="953670"/>
          </a:xfrm>
          <a:custGeom>
            <a:avLst/>
            <a:gdLst/>
            <a:ahLst/>
            <a:cxnLst/>
            <a:rect l="l" t="t" r="r" b="b"/>
            <a:pathLst>
              <a:path w="53711" h="452156" extrusionOk="0">
                <a:moveTo>
                  <a:pt x="39194" y="6047"/>
                </a:moveTo>
                <a:cubicBezTo>
                  <a:pt x="16217" y="151582"/>
                  <a:pt x="8039" y="298805"/>
                  <a:pt x="15" y="445744"/>
                </a:cubicBezTo>
                <a:cubicBezTo>
                  <a:pt x="-533" y="455478"/>
                  <a:pt x="14244" y="453439"/>
                  <a:pt x="14748" y="444275"/>
                </a:cubicBezTo>
                <a:cubicBezTo>
                  <a:pt x="22707" y="298586"/>
                  <a:pt x="30819" y="152678"/>
                  <a:pt x="53598" y="8393"/>
                </a:cubicBezTo>
                <a:cubicBezTo>
                  <a:pt x="55133" y="-1298"/>
                  <a:pt x="40597" y="-3271"/>
                  <a:pt x="39194" y="604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6" name="Google Shape;146;p11"/>
          <p:cNvSpPr/>
          <p:nvPr/>
        </p:nvSpPr>
        <p:spPr>
          <a:xfrm rot="-5673298">
            <a:off x="2213926" y="4684679"/>
            <a:ext cx="80405" cy="398880"/>
          </a:xfrm>
          <a:custGeom>
            <a:avLst/>
            <a:gdLst/>
            <a:ahLst/>
            <a:cxnLst/>
            <a:rect l="l" t="t" r="r" b="b"/>
            <a:pathLst>
              <a:path w="38122" h="189118" extrusionOk="0">
                <a:moveTo>
                  <a:pt x="23673" y="6072"/>
                </a:moveTo>
                <a:cubicBezTo>
                  <a:pt x="15809" y="64288"/>
                  <a:pt x="7945" y="122498"/>
                  <a:pt x="82" y="180701"/>
                </a:cubicBezTo>
                <a:cubicBezTo>
                  <a:pt x="-1212" y="190414"/>
                  <a:pt x="13237" y="192409"/>
                  <a:pt x="14486" y="183047"/>
                </a:cubicBezTo>
                <a:cubicBezTo>
                  <a:pt x="22364" y="124844"/>
                  <a:pt x="30213" y="66634"/>
                  <a:pt x="38033" y="8418"/>
                </a:cubicBezTo>
                <a:cubicBezTo>
                  <a:pt x="39393" y="-1295"/>
                  <a:pt x="24879" y="-3290"/>
                  <a:pt x="23673" y="607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7" name="Google Shape;147;p11"/>
          <p:cNvSpPr/>
          <p:nvPr/>
        </p:nvSpPr>
        <p:spPr>
          <a:xfrm>
            <a:off x="5590150" y="299125"/>
            <a:ext cx="540251" cy="264299"/>
          </a:xfrm>
          <a:custGeom>
            <a:avLst/>
            <a:gdLst/>
            <a:ahLst/>
            <a:cxnLst/>
            <a:rect l="l" t="t" r="r" b="b"/>
            <a:pathLst>
              <a:path w="256043" h="125260" extrusionOk="0">
                <a:moveTo>
                  <a:pt x="122835" y="3891"/>
                </a:moveTo>
                <a:cubicBezTo>
                  <a:pt x="106677" y="35258"/>
                  <a:pt x="90541" y="66632"/>
                  <a:pt x="74404" y="98013"/>
                </a:cubicBezTo>
                <a:cubicBezTo>
                  <a:pt x="67103" y="82972"/>
                  <a:pt x="59737" y="67939"/>
                  <a:pt x="52348" y="52914"/>
                </a:cubicBezTo>
                <a:cubicBezTo>
                  <a:pt x="49783" y="47630"/>
                  <a:pt x="41583" y="45218"/>
                  <a:pt x="38602" y="51708"/>
                </a:cubicBezTo>
                <a:cubicBezTo>
                  <a:pt x="30007" y="70416"/>
                  <a:pt x="17598" y="87110"/>
                  <a:pt x="2141" y="100709"/>
                </a:cubicBezTo>
                <a:cubicBezTo>
                  <a:pt x="-4787" y="106848"/>
                  <a:pt x="6723" y="116802"/>
                  <a:pt x="13629" y="110685"/>
                </a:cubicBezTo>
                <a:cubicBezTo>
                  <a:pt x="26258" y="99453"/>
                  <a:pt x="36979" y="86235"/>
                  <a:pt x="45354" y="71550"/>
                </a:cubicBezTo>
                <a:lnTo>
                  <a:pt x="67432" y="116670"/>
                </a:lnTo>
                <a:cubicBezTo>
                  <a:pt x="70107" y="122174"/>
                  <a:pt x="77978" y="124147"/>
                  <a:pt x="81179" y="117876"/>
                </a:cubicBezTo>
                <a:lnTo>
                  <a:pt x="128580" y="25793"/>
                </a:lnTo>
                <a:cubicBezTo>
                  <a:pt x="139147" y="55900"/>
                  <a:pt x="147259" y="86822"/>
                  <a:pt x="152784" y="118249"/>
                </a:cubicBezTo>
                <a:cubicBezTo>
                  <a:pt x="153969" y="125024"/>
                  <a:pt x="163462" y="128422"/>
                  <a:pt x="166970" y="121318"/>
                </a:cubicBezTo>
                <a:cubicBezTo>
                  <a:pt x="177515" y="99979"/>
                  <a:pt x="188039" y="78638"/>
                  <a:pt x="198585" y="57299"/>
                </a:cubicBezTo>
                <a:cubicBezTo>
                  <a:pt x="214107" y="75321"/>
                  <a:pt x="228819" y="94022"/>
                  <a:pt x="242434" y="113469"/>
                </a:cubicBezTo>
                <a:cubicBezTo>
                  <a:pt x="247959" y="121297"/>
                  <a:pt x="260259" y="113711"/>
                  <a:pt x="254580" y="105686"/>
                </a:cubicBezTo>
                <a:cubicBezTo>
                  <a:pt x="238509" y="82896"/>
                  <a:pt x="221145" y="61039"/>
                  <a:pt x="202575" y="40220"/>
                </a:cubicBezTo>
                <a:cubicBezTo>
                  <a:pt x="199023" y="36229"/>
                  <a:pt x="192512" y="35089"/>
                  <a:pt x="189705" y="40746"/>
                </a:cubicBezTo>
                <a:lnTo>
                  <a:pt x="163001" y="94899"/>
                </a:lnTo>
                <a:cubicBezTo>
                  <a:pt x="156468" y="64295"/>
                  <a:pt x="147566" y="34241"/>
                  <a:pt x="136407" y="5009"/>
                </a:cubicBezTo>
                <a:cubicBezTo>
                  <a:pt x="134324" y="-823"/>
                  <a:pt x="125861" y="-2029"/>
                  <a:pt x="122835" y="389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8" name="Google Shape;148;p11"/>
          <p:cNvSpPr/>
          <p:nvPr/>
        </p:nvSpPr>
        <p:spPr>
          <a:xfrm>
            <a:off x="8371587" y="397372"/>
            <a:ext cx="290374" cy="231224"/>
          </a:xfrm>
          <a:custGeom>
            <a:avLst/>
            <a:gdLst/>
            <a:ahLst/>
            <a:cxnLst/>
            <a:rect l="l" t="t" r="r" b="b"/>
            <a:pathLst>
              <a:path w="137618" h="109585" extrusionOk="0">
                <a:moveTo>
                  <a:pt x="136999" y="99882"/>
                </a:moveTo>
                <a:cubicBezTo>
                  <a:pt x="113869" y="47085"/>
                  <a:pt x="65635" y="9548"/>
                  <a:pt x="8785" y="104"/>
                </a:cubicBezTo>
                <a:cubicBezTo>
                  <a:pt x="-292" y="-1365"/>
                  <a:pt x="-3910" y="13258"/>
                  <a:pt x="5627" y="14771"/>
                </a:cubicBezTo>
                <a:cubicBezTo>
                  <a:pt x="57435" y="23274"/>
                  <a:pt x="101482" y="57237"/>
                  <a:pt x="122902" y="105166"/>
                </a:cubicBezTo>
                <a:cubicBezTo>
                  <a:pt x="126738" y="113936"/>
                  <a:pt x="140705" y="108323"/>
                  <a:pt x="136999" y="9988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9" name="Google Shape;149;p11"/>
          <p:cNvSpPr/>
          <p:nvPr/>
        </p:nvSpPr>
        <p:spPr>
          <a:xfrm>
            <a:off x="8526304" y="347275"/>
            <a:ext cx="132428" cy="91243"/>
          </a:xfrm>
          <a:custGeom>
            <a:avLst/>
            <a:gdLst/>
            <a:ahLst/>
            <a:cxnLst/>
            <a:rect l="l" t="t" r="r" b="b"/>
            <a:pathLst>
              <a:path w="62762" h="43243" extrusionOk="0">
                <a:moveTo>
                  <a:pt x="60351" y="30032"/>
                </a:moveTo>
                <a:cubicBezTo>
                  <a:pt x="45705" y="17367"/>
                  <a:pt x="28955" y="7372"/>
                  <a:pt x="10845" y="500"/>
                </a:cubicBezTo>
                <a:cubicBezTo>
                  <a:pt x="2273" y="-2745"/>
                  <a:pt x="-4765" y="10739"/>
                  <a:pt x="4092" y="14093"/>
                </a:cubicBezTo>
                <a:cubicBezTo>
                  <a:pt x="20996" y="20446"/>
                  <a:pt x="36672" y="29731"/>
                  <a:pt x="50353" y="41521"/>
                </a:cubicBezTo>
                <a:cubicBezTo>
                  <a:pt x="57413" y="47594"/>
                  <a:pt x="67410" y="36127"/>
                  <a:pt x="60351" y="3003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0" name="Google Shape;150;p11"/>
          <p:cNvSpPr/>
          <p:nvPr/>
        </p:nvSpPr>
        <p:spPr>
          <a:xfrm>
            <a:off x="331162" y="1999469"/>
            <a:ext cx="211591" cy="267962"/>
          </a:xfrm>
          <a:custGeom>
            <a:avLst/>
            <a:gdLst/>
            <a:ahLst/>
            <a:cxnLst/>
            <a:rect l="l" t="t" r="r" b="b"/>
            <a:pathLst>
              <a:path w="100280" h="126996" extrusionOk="0">
                <a:moveTo>
                  <a:pt x="96357" y="74864"/>
                </a:moveTo>
                <a:cubicBezTo>
                  <a:pt x="82786" y="68484"/>
                  <a:pt x="69679" y="61157"/>
                  <a:pt x="57134" y="52940"/>
                </a:cubicBezTo>
                <a:cubicBezTo>
                  <a:pt x="68090" y="38401"/>
                  <a:pt x="80061" y="24657"/>
                  <a:pt x="92959" y="11809"/>
                </a:cubicBezTo>
                <a:cubicBezTo>
                  <a:pt x="99865" y="4925"/>
                  <a:pt x="88969" y="-4459"/>
                  <a:pt x="81997" y="2382"/>
                </a:cubicBezTo>
                <a:cubicBezTo>
                  <a:pt x="68721" y="15624"/>
                  <a:pt x="56406" y="29794"/>
                  <a:pt x="45141" y="44784"/>
                </a:cubicBezTo>
                <a:cubicBezTo>
                  <a:pt x="33594" y="36487"/>
                  <a:pt x="22607" y="27435"/>
                  <a:pt x="12255" y="17685"/>
                </a:cubicBezTo>
                <a:cubicBezTo>
                  <a:pt x="5480" y="11305"/>
                  <a:pt x="-4518" y="22793"/>
                  <a:pt x="2257" y="29173"/>
                </a:cubicBezTo>
                <a:cubicBezTo>
                  <a:pt x="12947" y="39230"/>
                  <a:pt x="24293" y="48568"/>
                  <a:pt x="36218" y="57127"/>
                </a:cubicBezTo>
                <a:cubicBezTo>
                  <a:pt x="23171" y="75947"/>
                  <a:pt x="11779" y="95863"/>
                  <a:pt x="2169" y="116652"/>
                </a:cubicBezTo>
                <a:cubicBezTo>
                  <a:pt x="-1953" y="125554"/>
                  <a:pt x="11246" y="131429"/>
                  <a:pt x="15324" y="122703"/>
                </a:cubicBezTo>
                <a:cubicBezTo>
                  <a:pt x="24609" y="102651"/>
                  <a:pt x="35613" y="83439"/>
                  <a:pt x="48211" y="65283"/>
                </a:cubicBezTo>
                <a:cubicBezTo>
                  <a:pt x="61447" y="73978"/>
                  <a:pt x="75279" y="81731"/>
                  <a:pt x="89604" y="88479"/>
                </a:cubicBezTo>
                <a:cubicBezTo>
                  <a:pt x="97936" y="92360"/>
                  <a:pt x="104951" y="78898"/>
                  <a:pt x="96357" y="7486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1" name="Google Shape;151;p11"/>
          <p:cNvSpPr/>
          <p:nvPr/>
        </p:nvSpPr>
        <p:spPr>
          <a:xfrm>
            <a:off x="8564788" y="3584529"/>
            <a:ext cx="200902" cy="172792"/>
          </a:xfrm>
          <a:custGeom>
            <a:avLst/>
            <a:gdLst/>
            <a:ahLst/>
            <a:cxnLst/>
            <a:rect l="l" t="t" r="r" b="b"/>
            <a:pathLst>
              <a:path w="95214" h="81892" extrusionOk="0">
                <a:moveTo>
                  <a:pt x="92489" y="65480"/>
                </a:moveTo>
                <a:lnTo>
                  <a:pt x="61028" y="43753"/>
                </a:lnTo>
                <a:cubicBezTo>
                  <a:pt x="70521" y="33157"/>
                  <a:pt x="80036" y="22580"/>
                  <a:pt x="89530" y="12028"/>
                </a:cubicBezTo>
                <a:cubicBezTo>
                  <a:pt x="96107" y="4771"/>
                  <a:pt x="85145" y="-4635"/>
                  <a:pt x="78567" y="2600"/>
                </a:cubicBezTo>
                <a:lnTo>
                  <a:pt x="48991" y="35487"/>
                </a:lnTo>
                <a:lnTo>
                  <a:pt x="12684" y="10383"/>
                </a:lnTo>
                <a:cubicBezTo>
                  <a:pt x="5098" y="5144"/>
                  <a:pt x="-4856" y="16610"/>
                  <a:pt x="2687" y="21872"/>
                </a:cubicBezTo>
                <a:lnTo>
                  <a:pt x="38796" y="46844"/>
                </a:lnTo>
                <a:lnTo>
                  <a:pt x="18275" y="69865"/>
                </a:lnTo>
                <a:cubicBezTo>
                  <a:pt x="11697" y="77122"/>
                  <a:pt x="22660" y="86527"/>
                  <a:pt x="29237" y="79292"/>
                </a:cubicBezTo>
                <a:lnTo>
                  <a:pt x="50942" y="55175"/>
                </a:lnTo>
                <a:lnTo>
                  <a:pt x="82601" y="77100"/>
                </a:lnTo>
                <a:cubicBezTo>
                  <a:pt x="90078" y="82296"/>
                  <a:pt x="100119" y="70829"/>
                  <a:pt x="92489" y="6548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2" name="Google Shape;152;p11"/>
          <p:cNvSpPr/>
          <p:nvPr/>
        </p:nvSpPr>
        <p:spPr>
          <a:xfrm rot="5069525">
            <a:off x="7853134" y="3741816"/>
            <a:ext cx="814157" cy="1022353"/>
          </a:xfrm>
          <a:custGeom>
            <a:avLst/>
            <a:gdLst/>
            <a:ahLst/>
            <a:cxnLst/>
            <a:rect l="l" t="t" r="r" b="b"/>
            <a:pathLst>
              <a:path w="385904" h="484587" extrusionOk="0">
                <a:moveTo>
                  <a:pt x="316148" y="219239"/>
                </a:moveTo>
                <a:cubicBezTo>
                  <a:pt x="261491" y="116194"/>
                  <a:pt x="157744" y="32311"/>
                  <a:pt x="38101" y="26786"/>
                </a:cubicBezTo>
                <a:cubicBezTo>
                  <a:pt x="47463" y="22510"/>
                  <a:pt x="56935" y="18432"/>
                  <a:pt x="66471" y="14530"/>
                </a:cubicBezTo>
                <a:cubicBezTo>
                  <a:pt x="75241" y="10978"/>
                  <a:pt x="71273" y="-3010"/>
                  <a:pt x="62086" y="586"/>
                </a:cubicBezTo>
                <a:cubicBezTo>
                  <a:pt x="42552" y="8566"/>
                  <a:pt x="23390" y="17336"/>
                  <a:pt x="4578" y="26895"/>
                </a:cubicBezTo>
                <a:cubicBezTo>
                  <a:pt x="-2854" y="30645"/>
                  <a:pt x="-508" y="42440"/>
                  <a:pt x="6398" y="41585"/>
                </a:cubicBezTo>
                <a:cubicBezTo>
                  <a:pt x="7473" y="41870"/>
                  <a:pt x="8591" y="41957"/>
                  <a:pt x="9709" y="41826"/>
                </a:cubicBezTo>
                <a:cubicBezTo>
                  <a:pt x="22162" y="48710"/>
                  <a:pt x="33190" y="57875"/>
                  <a:pt x="42267" y="68837"/>
                </a:cubicBezTo>
                <a:cubicBezTo>
                  <a:pt x="48231" y="76094"/>
                  <a:pt x="60618" y="67368"/>
                  <a:pt x="54786" y="60265"/>
                </a:cubicBezTo>
                <a:cubicBezTo>
                  <a:pt x="49217" y="53468"/>
                  <a:pt x="42990" y="47241"/>
                  <a:pt x="36216" y="41650"/>
                </a:cubicBezTo>
                <a:cubicBezTo>
                  <a:pt x="257544" y="58730"/>
                  <a:pt x="357411" y="281133"/>
                  <a:pt x="371135" y="478147"/>
                </a:cubicBezTo>
                <a:cubicBezTo>
                  <a:pt x="372034" y="487859"/>
                  <a:pt x="386723" y="485952"/>
                  <a:pt x="385869" y="476678"/>
                </a:cubicBezTo>
                <a:cubicBezTo>
                  <a:pt x="377756" y="387730"/>
                  <a:pt x="358704" y="298409"/>
                  <a:pt x="316148" y="2192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3" name="Google Shape;153;p11"/>
          <p:cNvSpPr/>
          <p:nvPr/>
        </p:nvSpPr>
        <p:spPr>
          <a:xfrm rot="5400000">
            <a:off x="305418" y="304611"/>
            <a:ext cx="746254" cy="775710"/>
          </a:xfrm>
          <a:custGeom>
            <a:avLst/>
            <a:gdLst/>
            <a:ahLst/>
            <a:cxnLst/>
            <a:rect l="l" t="t" r="r" b="b"/>
            <a:pathLst>
              <a:path w="353675" h="367635" extrusionOk="0">
                <a:moveTo>
                  <a:pt x="349850" y="316408"/>
                </a:moveTo>
                <a:cubicBezTo>
                  <a:pt x="344216" y="307967"/>
                  <a:pt x="337265" y="300140"/>
                  <a:pt x="331061" y="292094"/>
                </a:cubicBezTo>
                <a:cubicBezTo>
                  <a:pt x="325295" y="284639"/>
                  <a:pt x="312907" y="293387"/>
                  <a:pt x="318542" y="300688"/>
                </a:cubicBezTo>
                <a:cubicBezTo>
                  <a:pt x="320142" y="302661"/>
                  <a:pt x="330951" y="317022"/>
                  <a:pt x="332574" y="318447"/>
                </a:cubicBezTo>
                <a:cubicBezTo>
                  <a:pt x="270198" y="313689"/>
                  <a:pt x="197781" y="305292"/>
                  <a:pt x="142554" y="274598"/>
                </a:cubicBezTo>
                <a:cubicBezTo>
                  <a:pt x="87348" y="239760"/>
                  <a:pt x="52202" y="175937"/>
                  <a:pt x="31747" y="115404"/>
                </a:cubicBezTo>
                <a:cubicBezTo>
                  <a:pt x="20542" y="80171"/>
                  <a:pt x="14804" y="43432"/>
                  <a:pt x="14733" y="6461"/>
                </a:cubicBezTo>
                <a:cubicBezTo>
                  <a:pt x="14733" y="-3318"/>
                  <a:pt x="-44" y="-1323"/>
                  <a:pt x="0" y="7930"/>
                </a:cubicBezTo>
                <a:cubicBezTo>
                  <a:pt x="1184" y="107971"/>
                  <a:pt x="41065" y="213209"/>
                  <a:pt x="119862" y="277470"/>
                </a:cubicBezTo>
                <a:cubicBezTo>
                  <a:pt x="177501" y="318403"/>
                  <a:pt x="263467" y="328116"/>
                  <a:pt x="332705" y="333158"/>
                </a:cubicBezTo>
                <a:cubicBezTo>
                  <a:pt x="322510" y="340196"/>
                  <a:pt x="316437" y="346182"/>
                  <a:pt x="307470" y="353702"/>
                </a:cubicBezTo>
                <a:cubicBezTo>
                  <a:pt x="300301" y="359863"/>
                  <a:pt x="307821" y="372250"/>
                  <a:pt x="315275" y="365848"/>
                </a:cubicBezTo>
                <a:lnTo>
                  <a:pt x="340028" y="344647"/>
                </a:lnTo>
                <a:cubicBezTo>
                  <a:pt x="350048" y="337171"/>
                  <a:pt x="359037" y="328927"/>
                  <a:pt x="349850" y="31640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 Dark">
  <p:cSld name="BLANK_1">
    <p:bg>
      <p:bgPr>
        <a:solidFill>
          <a:schemeClr val="dk1"/>
        </a:solidFill>
        <a:effectLst/>
      </p:bgPr>
    </p:bg>
    <p:spTree>
      <p:nvGrpSpPr>
        <p:cNvPr id="1" name="Shape 154"/>
        <p:cNvGrpSpPr/>
        <p:nvPr/>
      </p:nvGrpSpPr>
      <p:grpSpPr>
        <a:xfrm>
          <a:off x="0" y="0"/>
          <a:ext cx="0" cy="0"/>
          <a:chOff x="0" y="0"/>
          <a:chExt cx="0" cy="0"/>
        </a:xfrm>
      </p:grpSpPr>
      <p:sp>
        <p:nvSpPr>
          <p:cNvPr id="155" name="Google Shape;155;p12"/>
          <p:cNvSpPr txBox="1">
            <a:spLocks noGrp="1"/>
          </p:cNvSpPr>
          <p:nvPr>
            <p:ph type="sldNum" idx="12"/>
          </p:nvPr>
        </p:nvSpPr>
        <p:spPr>
          <a:xfrm>
            <a:off x="8404375" y="4693376"/>
            <a:ext cx="548700" cy="300300"/>
          </a:xfrm>
          <a:prstGeom prst="rect">
            <a:avLst/>
          </a:prstGeom>
        </p:spPr>
        <p:txBody>
          <a:bodyPr spcFirstLastPara="1" wrap="square" lIns="0" tIns="0" rIns="0" bIns="0" anchor="ctr" anchorCtr="0">
            <a:noAutofit/>
          </a:bodyPr>
          <a:lstStyle>
            <a:lvl1pPr lvl="0" rtl="0">
              <a:buNone/>
              <a:defRPr>
                <a:solidFill>
                  <a:schemeClr val="lt2"/>
                </a:solidFill>
              </a:defRPr>
            </a:lvl1pPr>
            <a:lvl2pPr lvl="1" rtl="0">
              <a:buNone/>
              <a:defRPr>
                <a:solidFill>
                  <a:schemeClr val="lt2"/>
                </a:solidFill>
              </a:defRPr>
            </a:lvl2pPr>
            <a:lvl3pPr lvl="2" rtl="0">
              <a:buNone/>
              <a:defRPr>
                <a:solidFill>
                  <a:schemeClr val="lt2"/>
                </a:solidFill>
              </a:defRPr>
            </a:lvl3pPr>
            <a:lvl4pPr lvl="3" rtl="0">
              <a:buNone/>
              <a:defRPr>
                <a:solidFill>
                  <a:schemeClr val="lt2"/>
                </a:solidFill>
              </a:defRPr>
            </a:lvl4pPr>
            <a:lvl5pPr lvl="4" rtl="0">
              <a:buNone/>
              <a:defRPr>
                <a:solidFill>
                  <a:schemeClr val="lt2"/>
                </a:solidFill>
              </a:defRPr>
            </a:lvl5pPr>
            <a:lvl6pPr lvl="5" rtl="0">
              <a:buNone/>
              <a:defRPr>
                <a:solidFill>
                  <a:schemeClr val="lt2"/>
                </a:solidFill>
              </a:defRPr>
            </a:lvl6pPr>
            <a:lvl7pPr lvl="6" rtl="0">
              <a:buNone/>
              <a:defRPr>
                <a:solidFill>
                  <a:schemeClr val="lt2"/>
                </a:solidFill>
              </a:defRPr>
            </a:lvl7pPr>
            <a:lvl8pPr lvl="7" rtl="0">
              <a:buNone/>
              <a:defRPr>
                <a:solidFill>
                  <a:schemeClr val="lt2"/>
                </a:solidFill>
              </a:defRPr>
            </a:lvl8pPr>
            <a:lvl9pPr lvl="8" rtl="0">
              <a:buNone/>
              <a:defRPr>
                <a:solidFill>
                  <a:schemeClr val="lt2"/>
                </a:solidFill>
              </a:defRPr>
            </a:lvl9pPr>
          </a:lstStyle>
          <a:p>
            <a:pPr marL="0" lvl="0" indent="0" algn="r" rtl="0">
              <a:spcBef>
                <a:spcPts val="0"/>
              </a:spcBef>
              <a:spcAft>
                <a:spcPts val="0"/>
              </a:spcAft>
              <a:buNone/>
            </a:pPr>
            <a:fld id="{00000000-1234-1234-1234-123412341234}" type="slidenum">
              <a:rPr lang="en"/>
              <a:t>‹#›</a:t>
            </a:fld>
            <a:endParaRPr/>
          </a:p>
        </p:txBody>
      </p:sp>
      <p:sp>
        <p:nvSpPr>
          <p:cNvPr id="156" name="Google Shape;156;p12"/>
          <p:cNvSpPr/>
          <p:nvPr/>
        </p:nvSpPr>
        <p:spPr>
          <a:xfrm>
            <a:off x="368194" y="422127"/>
            <a:ext cx="8379859" cy="4302579"/>
          </a:xfrm>
          <a:custGeom>
            <a:avLst/>
            <a:gdLst/>
            <a:ahLst/>
            <a:cxnLst/>
            <a:rect l="l" t="t" r="r" b="b"/>
            <a:pathLst>
              <a:path w="3971497" h="2039137" extrusionOk="0">
                <a:moveTo>
                  <a:pt x="3947725" y="299512"/>
                </a:moveTo>
                <a:cubicBezTo>
                  <a:pt x="3924134" y="113307"/>
                  <a:pt x="3885284" y="33501"/>
                  <a:pt x="3686450" y="8902"/>
                </a:cubicBezTo>
                <a:cubicBezTo>
                  <a:pt x="3601997" y="-3398"/>
                  <a:pt x="3538196" y="330"/>
                  <a:pt x="3453085" y="1250"/>
                </a:cubicBezTo>
                <a:cubicBezTo>
                  <a:pt x="2545650" y="21443"/>
                  <a:pt x="1638390" y="51765"/>
                  <a:pt x="731371" y="878"/>
                </a:cubicBezTo>
                <a:cubicBezTo>
                  <a:pt x="642467" y="-87"/>
                  <a:pt x="553519" y="1250"/>
                  <a:pt x="464769" y="6534"/>
                </a:cubicBezTo>
                <a:cubicBezTo>
                  <a:pt x="385183" y="11292"/>
                  <a:pt x="302374" y="15304"/>
                  <a:pt x="224563" y="33743"/>
                </a:cubicBezTo>
                <a:cubicBezTo>
                  <a:pt x="159908" y="49090"/>
                  <a:pt x="106653" y="83204"/>
                  <a:pt x="86570" y="149329"/>
                </a:cubicBezTo>
                <a:cubicBezTo>
                  <a:pt x="9067" y="671747"/>
                  <a:pt x="-7925" y="1209227"/>
                  <a:pt x="2994" y="1737127"/>
                </a:cubicBezTo>
                <a:cubicBezTo>
                  <a:pt x="7729" y="2035301"/>
                  <a:pt x="225024" y="2012784"/>
                  <a:pt x="454881" y="2012828"/>
                </a:cubicBezTo>
                <a:cubicBezTo>
                  <a:pt x="1452075" y="2021379"/>
                  <a:pt x="2463170" y="2030543"/>
                  <a:pt x="3459136" y="2039138"/>
                </a:cubicBezTo>
                <a:cubicBezTo>
                  <a:pt x="3468432" y="2039138"/>
                  <a:pt x="3468235" y="2024426"/>
                  <a:pt x="3458544" y="2024339"/>
                </a:cubicBezTo>
                <a:cubicBezTo>
                  <a:pt x="2395752" y="2013552"/>
                  <a:pt x="1331030" y="2008487"/>
                  <a:pt x="268237" y="1995157"/>
                </a:cubicBezTo>
                <a:cubicBezTo>
                  <a:pt x="201871" y="1991167"/>
                  <a:pt x="129981" y="1978933"/>
                  <a:pt x="80870" y="1929997"/>
                </a:cubicBezTo>
                <a:cubicBezTo>
                  <a:pt x="27856" y="1877181"/>
                  <a:pt x="19898" y="1797332"/>
                  <a:pt x="17289" y="1726406"/>
                </a:cubicBezTo>
                <a:cubicBezTo>
                  <a:pt x="11150" y="1553355"/>
                  <a:pt x="12904" y="1379647"/>
                  <a:pt x="17289" y="1206596"/>
                </a:cubicBezTo>
                <a:cubicBezTo>
                  <a:pt x="24962" y="897125"/>
                  <a:pt x="46317" y="588368"/>
                  <a:pt x="81352" y="280328"/>
                </a:cubicBezTo>
                <a:cubicBezTo>
                  <a:pt x="89990" y="206026"/>
                  <a:pt x="89333" y="112868"/>
                  <a:pt x="163591" y="71825"/>
                </a:cubicBezTo>
                <a:cubicBezTo>
                  <a:pt x="194285" y="54286"/>
                  <a:pt x="229825" y="46349"/>
                  <a:pt x="264444" y="40978"/>
                </a:cubicBezTo>
                <a:cubicBezTo>
                  <a:pt x="347341" y="28174"/>
                  <a:pt x="431728" y="22408"/>
                  <a:pt x="515502" y="18746"/>
                </a:cubicBezTo>
                <a:cubicBezTo>
                  <a:pt x="692894" y="11029"/>
                  <a:pt x="870483" y="17869"/>
                  <a:pt x="1047743" y="26113"/>
                </a:cubicBezTo>
                <a:cubicBezTo>
                  <a:pt x="1755029" y="63845"/>
                  <a:pt x="2462863" y="37711"/>
                  <a:pt x="3170346" y="20654"/>
                </a:cubicBezTo>
                <a:cubicBezTo>
                  <a:pt x="3346028" y="20478"/>
                  <a:pt x="3500947" y="3289"/>
                  <a:pt x="3675948" y="22605"/>
                </a:cubicBezTo>
                <a:cubicBezTo>
                  <a:pt x="3819576" y="42556"/>
                  <a:pt x="3893001" y="73821"/>
                  <a:pt x="3920034" y="229880"/>
                </a:cubicBezTo>
                <a:cubicBezTo>
                  <a:pt x="4003348" y="663591"/>
                  <a:pt x="3918609" y="1093707"/>
                  <a:pt x="3926392" y="1543489"/>
                </a:cubicBezTo>
                <a:cubicBezTo>
                  <a:pt x="3926568" y="1553092"/>
                  <a:pt x="3940665" y="1547436"/>
                  <a:pt x="3940490" y="1538337"/>
                </a:cubicBezTo>
                <a:cubicBezTo>
                  <a:pt x="3933321" y="1127383"/>
                  <a:pt x="4008215" y="711694"/>
                  <a:pt x="3947725" y="29951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7" name="Google Shape;157;p12"/>
          <p:cNvSpPr/>
          <p:nvPr/>
        </p:nvSpPr>
        <p:spPr>
          <a:xfrm rot="-5673298">
            <a:off x="2374092" y="4308014"/>
            <a:ext cx="113285" cy="953670"/>
          </a:xfrm>
          <a:custGeom>
            <a:avLst/>
            <a:gdLst/>
            <a:ahLst/>
            <a:cxnLst/>
            <a:rect l="l" t="t" r="r" b="b"/>
            <a:pathLst>
              <a:path w="53711" h="452156" extrusionOk="0">
                <a:moveTo>
                  <a:pt x="39194" y="6047"/>
                </a:moveTo>
                <a:cubicBezTo>
                  <a:pt x="16217" y="151582"/>
                  <a:pt x="8039" y="298805"/>
                  <a:pt x="15" y="445744"/>
                </a:cubicBezTo>
                <a:cubicBezTo>
                  <a:pt x="-533" y="455478"/>
                  <a:pt x="14244" y="453439"/>
                  <a:pt x="14748" y="444275"/>
                </a:cubicBezTo>
                <a:cubicBezTo>
                  <a:pt x="22707" y="298586"/>
                  <a:pt x="30819" y="152678"/>
                  <a:pt x="53598" y="8393"/>
                </a:cubicBezTo>
                <a:cubicBezTo>
                  <a:pt x="55133" y="-1298"/>
                  <a:pt x="40597" y="-3271"/>
                  <a:pt x="39194" y="604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8" name="Google Shape;158;p12"/>
          <p:cNvSpPr/>
          <p:nvPr/>
        </p:nvSpPr>
        <p:spPr>
          <a:xfrm rot="-5673298">
            <a:off x="2213926" y="4684679"/>
            <a:ext cx="80405" cy="398880"/>
          </a:xfrm>
          <a:custGeom>
            <a:avLst/>
            <a:gdLst/>
            <a:ahLst/>
            <a:cxnLst/>
            <a:rect l="l" t="t" r="r" b="b"/>
            <a:pathLst>
              <a:path w="38122" h="189118" extrusionOk="0">
                <a:moveTo>
                  <a:pt x="23673" y="6072"/>
                </a:moveTo>
                <a:cubicBezTo>
                  <a:pt x="15809" y="64288"/>
                  <a:pt x="7945" y="122498"/>
                  <a:pt x="82" y="180701"/>
                </a:cubicBezTo>
                <a:cubicBezTo>
                  <a:pt x="-1212" y="190414"/>
                  <a:pt x="13237" y="192409"/>
                  <a:pt x="14486" y="183047"/>
                </a:cubicBezTo>
                <a:cubicBezTo>
                  <a:pt x="22364" y="124844"/>
                  <a:pt x="30213" y="66634"/>
                  <a:pt x="38033" y="8418"/>
                </a:cubicBezTo>
                <a:cubicBezTo>
                  <a:pt x="39393" y="-1295"/>
                  <a:pt x="24879" y="-3290"/>
                  <a:pt x="23673" y="60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9" name="Google Shape;159;p12"/>
          <p:cNvSpPr/>
          <p:nvPr/>
        </p:nvSpPr>
        <p:spPr>
          <a:xfrm>
            <a:off x="5590150" y="299125"/>
            <a:ext cx="540251" cy="264299"/>
          </a:xfrm>
          <a:custGeom>
            <a:avLst/>
            <a:gdLst/>
            <a:ahLst/>
            <a:cxnLst/>
            <a:rect l="l" t="t" r="r" b="b"/>
            <a:pathLst>
              <a:path w="256043" h="125260" extrusionOk="0">
                <a:moveTo>
                  <a:pt x="122835" y="3891"/>
                </a:moveTo>
                <a:cubicBezTo>
                  <a:pt x="106677" y="35258"/>
                  <a:pt x="90541" y="66632"/>
                  <a:pt x="74404" y="98013"/>
                </a:cubicBezTo>
                <a:cubicBezTo>
                  <a:pt x="67103" y="82972"/>
                  <a:pt x="59737" y="67939"/>
                  <a:pt x="52348" y="52914"/>
                </a:cubicBezTo>
                <a:cubicBezTo>
                  <a:pt x="49783" y="47630"/>
                  <a:pt x="41583" y="45218"/>
                  <a:pt x="38602" y="51708"/>
                </a:cubicBezTo>
                <a:cubicBezTo>
                  <a:pt x="30007" y="70416"/>
                  <a:pt x="17598" y="87110"/>
                  <a:pt x="2141" y="100709"/>
                </a:cubicBezTo>
                <a:cubicBezTo>
                  <a:pt x="-4787" y="106848"/>
                  <a:pt x="6723" y="116802"/>
                  <a:pt x="13629" y="110685"/>
                </a:cubicBezTo>
                <a:cubicBezTo>
                  <a:pt x="26258" y="99453"/>
                  <a:pt x="36979" y="86235"/>
                  <a:pt x="45354" y="71550"/>
                </a:cubicBezTo>
                <a:lnTo>
                  <a:pt x="67432" y="116670"/>
                </a:lnTo>
                <a:cubicBezTo>
                  <a:pt x="70107" y="122174"/>
                  <a:pt x="77978" y="124147"/>
                  <a:pt x="81179" y="117876"/>
                </a:cubicBezTo>
                <a:lnTo>
                  <a:pt x="128580" y="25793"/>
                </a:lnTo>
                <a:cubicBezTo>
                  <a:pt x="139147" y="55900"/>
                  <a:pt x="147259" y="86822"/>
                  <a:pt x="152784" y="118249"/>
                </a:cubicBezTo>
                <a:cubicBezTo>
                  <a:pt x="153969" y="125024"/>
                  <a:pt x="163462" y="128422"/>
                  <a:pt x="166970" y="121318"/>
                </a:cubicBezTo>
                <a:cubicBezTo>
                  <a:pt x="177515" y="99979"/>
                  <a:pt x="188039" y="78638"/>
                  <a:pt x="198585" y="57299"/>
                </a:cubicBezTo>
                <a:cubicBezTo>
                  <a:pt x="214107" y="75321"/>
                  <a:pt x="228819" y="94022"/>
                  <a:pt x="242434" y="113469"/>
                </a:cubicBezTo>
                <a:cubicBezTo>
                  <a:pt x="247959" y="121297"/>
                  <a:pt x="260259" y="113711"/>
                  <a:pt x="254580" y="105686"/>
                </a:cubicBezTo>
                <a:cubicBezTo>
                  <a:pt x="238509" y="82896"/>
                  <a:pt x="221145" y="61039"/>
                  <a:pt x="202575" y="40220"/>
                </a:cubicBezTo>
                <a:cubicBezTo>
                  <a:pt x="199023" y="36229"/>
                  <a:pt x="192512" y="35089"/>
                  <a:pt x="189705" y="40746"/>
                </a:cubicBezTo>
                <a:lnTo>
                  <a:pt x="163001" y="94899"/>
                </a:lnTo>
                <a:cubicBezTo>
                  <a:pt x="156468" y="64295"/>
                  <a:pt x="147566" y="34241"/>
                  <a:pt x="136407" y="5009"/>
                </a:cubicBezTo>
                <a:cubicBezTo>
                  <a:pt x="134324" y="-823"/>
                  <a:pt x="125861" y="-2029"/>
                  <a:pt x="122835" y="389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0" name="Google Shape;160;p12"/>
          <p:cNvSpPr/>
          <p:nvPr/>
        </p:nvSpPr>
        <p:spPr>
          <a:xfrm>
            <a:off x="8371587" y="397372"/>
            <a:ext cx="290374" cy="231224"/>
          </a:xfrm>
          <a:custGeom>
            <a:avLst/>
            <a:gdLst/>
            <a:ahLst/>
            <a:cxnLst/>
            <a:rect l="l" t="t" r="r" b="b"/>
            <a:pathLst>
              <a:path w="137618" h="109585" extrusionOk="0">
                <a:moveTo>
                  <a:pt x="136999" y="99882"/>
                </a:moveTo>
                <a:cubicBezTo>
                  <a:pt x="113869" y="47085"/>
                  <a:pt x="65635" y="9548"/>
                  <a:pt x="8785" y="104"/>
                </a:cubicBezTo>
                <a:cubicBezTo>
                  <a:pt x="-292" y="-1365"/>
                  <a:pt x="-3910" y="13258"/>
                  <a:pt x="5627" y="14771"/>
                </a:cubicBezTo>
                <a:cubicBezTo>
                  <a:pt x="57435" y="23274"/>
                  <a:pt x="101482" y="57237"/>
                  <a:pt x="122902" y="105166"/>
                </a:cubicBezTo>
                <a:cubicBezTo>
                  <a:pt x="126738" y="113936"/>
                  <a:pt x="140705" y="108323"/>
                  <a:pt x="136999" y="9988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1" name="Google Shape;161;p12"/>
          <p:cNvSpPr/>
          <p:nvPr/>
        </p:nvSpPr>
        <p:spPr>
          <a:xfrm>
            <a:off x="8526304" y="347275"/>
            <a:ext cx="132428" cy="91243"/>
          </a:xfrm>
          <a:custGeom>
            <a:avLst/>
            <a:gdLst/>
            <a:ahLst/>
            <a:cxnLst/>
            <a:rect l="l" t="t" r="r" b="b"/>
            <a:pathLst>
              <a:path w="62762" h="43243" extrusionOk="0">
                <a:moveTo>
                  <a:pt x="60351" y="30032"/>
                </a:moveTo>
                <a:cubicBezTo>
                  <a:pt x="45705" y="17367"/>
                  <a:pt x="28955" y="7372"/>
                  <a:pt x="10845" y="500"/>
                </a:cubicBezTo>
                <a:cubicBezTo>
                  <a:pt x="2273" y="-2745"/>
                  <a:pt x="-4765" y="10739"/>
                  <a:pt x="4092" y="14093"/>
                </a:cubicBezTo>
                <a:cubicBezTo>
                  <a:pt x="20996" y="20446"/>
                  <a:pt x="36672" y="29731"/>
                  <a:pt x="50353" y="41521"/>
                </a:cubicBezTo>
                <a:cubicBezTo>
                  <a:pt x="57413" y="47594"/>
                  <a:pt x="67410" y="36127"/>
                  <a:pt x="60351" y="3003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2" name="Google Shape;162;p12"/>
          <p:cNvSpPr/>
          <p:nvPr/>
        </p:nvSpPr>
        <p:spPr>
          <a:xfrm>
            <a:off x="331162" y="1999469"/>
            <a:ext cx="211591" cy="267962"/>
          </a:xfrm>
          <a:custGeom>
            <a:avLst/>
            <a:gdLst/>
            <a:ahLst/>
            <a:cxnLst/>
            <a:rect l="l" t="t" r="r" b="b"/>
            <a:pathLst>
              <a:path w="100280" h="126996" extrusionOk="0">
                <a:moveTo>
                  <a:pt x="96357" y="74864"/>
                </a:moveTo>
                <a:cubicBezTo>
                  <a:pt x="82786" y="68484"/>
                  <a:pt x="69679" y="61157"/>
                  <a:pt x="57134" y="52940"/>
                </a:cubicBezTo>
                <a:cubicBezTo>
                  <a:pt x="68090" y="38401"/>
                  <a:pt x="80061" y="24657"/>
                  <a:pt x="92959" y="11809"/>
                </a:cubicBezTo>
                <a:cubicBezTo>
                  <a:pt x="99865" y="4925"/>
                  <a:pt x="88969" y="-4459"/>
                  <a:pt x="81997" y="2382"/>
                </a:cubicBezTo>
                <a:cubicBezTo>
                  <a:pt x="68721" y="15624"/>
                  <a:pt x="56406" y="29794"/>
                  <a:pt x="45141" y="44784"/>
                </a:cubicBezTo>
                <a:cubicBezTo>
                  <a:pt x="33594" y="36487"/>
                  <a:pt x="22607" y="27435"/>
                  <a:pt x="12255" y="17685"/>
                </a:cubicBezTo>
                <a:cubicBezTo>
                  <a:pt x="5480" y="11305"/>
                  <a:pt x="-4518" y="22793"/>
                  <a:pt x="2257" y="29173"/>
                </a:cubicBezTo>
                <a:cubicBezTo>
                  <a:pt x="12947" y="39230"/>
                  <a:pt x="24293" y="48568"/>
                  <a:pt x="36218" y="57127"/>
                </a:cubicBezTo>
                <a:cubicBezTo>
                  <a:pt x="23171" y="75947"/>
                  <a:pt x="11779" y="95863"/>
                  <a:pt x="2169" y="116652"/>
                </a:cubicBezTo>
                <a:cubicBezTo>
                  <a:pt x="-1953" y="125554"/>
                  <a:pt x="11246" y="131429"/>
                  <a:pt x="15324" y="122703"/>
                </a:cubicBezTo>
                <a:cubicBezTo>
                  <a:pt x="24609" y="102651"/>
                  <a:pt x="35613" y="83439"/>
                  <a:pt x="48211" y="65283"/>
                </a:cubicBezTo>
                <a:cubicBezTo>
                  <a:pt x="61447" y="73978"/>
                  <a:pt x="75279" y="81731"/>
                  <a:pt x="89604" y="88479"/>
                </a:cubicBezTo>
                <a:cubicBezTo>
                  <a:pt x="97936" y="92360"/>
                  <a:pt x="104951" y="78898"/>
                  <a:pt x="96357" y="748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3" name="Google Shape;163;p12"/>
          <p:cNvSpPr/>
          <p:nvPr/>
        </p:nvSpPr>
        <p:spPr>
          <a:xfrm>
            <a:off x="8564788" y="3584529"/>
            <a:ext cx="200902" cy="172792"/>
          </a:xfrm>
          <a:custGeom>
            <a:avLst/>
            <a:gdLst/>
            <a:ahLst/>
            <a:cxnLst/>
            <a:rect l="l" t="t" r="r" b="b"/>
            <a:pathLst>
              <a:path w="95214" h="81892" extrusionOk="0">
                <a:moveTo>
                  <a:pt x="92489" y="65480"/>
                </a:moveTo>
                <a:lnTo>
                  <a:pt x="61028" y="43753"/>
                </a:lnTo>
                <a:cubicBezTo>
                  <a:pt x="70521" y="33157"/>
                  <a:pt x="80036" y="22580"/>
                  <a:pt x="89530" y="12028"/>
                </a:cubicBezTo>
                <a:cubicBezTo>
                  <a:pt x="96107" y="4771"/>
                  <a:pt x="85145" y="-4635"/>
                  <a:pt x="78567" y="2600"/>
                </a:cubicBezTo>
                <a:lnTo>
                  <a:pt x="48991" y="35487"/>
                </a:lnTo>
                <a:lnTo>
                  <a:pt x="12684" y="10383"/>
                </a:lnTo>
                <a:cubicBezTo>
                  <a:pt x="5098" y="5144"/>
                  <a:pt x="-4856" y="16610"/>
                  <a:pt x="2687" y="21872"/>
                </a:cubicBezTo>
                <a:lnTo>
                  <a:pt x="38796" y="46844"/>
                </a:lnTo>
                <a:lnTo>
                  <a:pt x="18275" y="69865"/>
                </a:lnTo>
                <a:cubicBezTo>
                  <a:pt x="11697" y="77122"/>
                  <a:pt x="22660" y="86527"/>
                  <a:pt x="29237" y="79292"/>
                </a:cubicBezTo>
                <a:lnTo>
                  <a:pt x="50942" y="55175"/>
                </a:lnTo>
                <a:lnTo>
                  <a:pt x="82601" y="77100"/>
                </a:lnTo>
                <a:cubicBezTo>
                  <a:pt x="90078" y="82296"/>
                  <a:pt x="100119" y="70829"/>
                  <a:pt x="92489" y="6548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4" name="Google Shape;164;p12"/>
          <p:cNvSpPr/>
          <p:nvPr/>
        </p:nvSpPr>
        <p:spPr>
          <a:xfrm rot="5069525">
            <a:off x="7853134" y="3741816"/>
            <a:ext cx="814157" cy="1022353"/>
          </a:xfrm>
          <a:custGeom>
            <a:avLst/>
            <a:gdLst/>
            <a:ahLst/>
            <a:cxnLst/>
            <a:rect l="l" t="t" r="r" b="b"/>
            <a:pathLst>
              <a:path w="385904" h="484587" extrusionOk="0">
                <a:moveTo>
                  <a:pt x="316148" y="219239"/>
                </a:moveTo>
                <a:cubicBezTo>
                  <a:pt x="261491" y="116194"/>
                  <a:pt x="157744" y="32311"/>
                  <a:pt x="38101" y="26786"/>
                </a:cubicBezTo>
                <a:cubicBezTo>
                  <a:pt x="47463" y="22510"/>
                  <a:pt x="56935" y="18432"/>
                  <a:pt x="66471" y="14530"/>
                </a:cubicBezTo>
                <a:cubicBezTo>
                  <a:pt x="75241" y="10978"/>
                  <a:pt x="71273" y="-3010"/>
                  <a:pt x="62086" y="586"/>
                </a:cubicBezTo>
                <a:cubicBezTo>
                  <a:pt x="42552" y="8566"/>
                  <a:pt x="23390" y="17336"/>
                  <a:pt x="4578" y="26895"/>
                </a:cubicBezTo>
                <a:cubicBezTo>
                  <a:pt x="-2854" y="30645"/>
                  <a:pt x="-508" y="42440"/>
                  <a:pt x="6398" y="41585"/>
                </a:cubicBezTo>
                <a:cubicBezTo>
                  <a:pt x="7473" y="41870"/>
                  <a:pt x="8591" y="41957"/>
                  <a:pt x="9709" y="41826"/>
                </a:cubicBezTo>
                <a:cubicBezTo>
                  <a:pt x="22162" y="48710"/>
                  <a:pt x="33190" y="57875"/>
                  <a:pt x="42267" y="68837"/>
                </a:cubicBezTo>
                <a:cubicBezTo>
                  <a:pt x="48231" y="76094"/>
                  <a:pt x="60618" y="67368"/>
                  <a:pt x="54786" y="60265"/>
                </a:cubicBezTo>
                <a:cubicBezTo>
                  <a:pt x="49217" y="53468"/>
                  <a:pt x="42990" y="47241"/>
                  <a:pt x="36216" y="41650"/>
                </a:cubicBezTo>
                <a:cubicBezTo>
                  <a:pt x="257544" y="58730"/>
                  <a:pt x="357411" y="281133"/>
                  <a:pt x="371135" y="478147"/>
                </a:cubicBezTo>
                <a:cubicBezTo>
                  <a:pt x="372034" y="487859"/>
                  <a:pt x="386723" y="485952"/>
                  <a:pt x="385869" y="476678"/>
                </a:cubicBezTo>
                <a:cubicBezTo>
                  <a:pt x="377756" y="387730"/>
                  <a:pt x="358704" y="298409"/>
                  <a:pt x="316148" y="21923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5" name="Google Shape;165;p12"/>
          <p:cNvSpPr/>
          <p:nvPr/>
        </p:nvSpPr>
        <p:spPr>
          <a:xfrm rot="5400000">
            <a:off x="305418" y="304611"/>
            <a:ext cx="746254" cy="775710"/>
          </a:xfrm>
          <a:custGeom>
            <a:avLst/>
            <a:gdLst/>
            <a:ahLst/>
            <a:cxnLst/>
            <a:rect l="l" t="t" r="r" b="b"/>
            <a:pathLst>
              <a:path w="353675" h="367635" extrusionOk="0">
                <a:moveTo>
                  <a:pt x="349850" y="316408"/>
                </a:moveTo>
                <a:cubicBezTo>
                  <a:pt x="344216" y="307967"/>
                  <a:pt x="337265" y="300140"/>
                  <a:pt x="331061" y="292094"/>
                </a:cubicBezTo>
                <a:cubicBezTo>
                  <a:pt x="325295" y="284639"/>
                  <a:pt x="312907" y="293387"/>
                  <a:pt x="318542" y="300688"/>
                </a:cubicBezTo>
                <a:cubicBezTo>
                  <a:pt x="320142" y="302661"/>
                  <a:pt x="330951" y="317022"/>
                  <a:pt x="332574" y="318447"/>
                </a:cubicBezTo>
                <a:cubicBezTo>
                  <a:pt x="270198" y="313689"/>
                  <a:pt x="197781" y="305292"/>
                  <a:pt x="142554" y="274598"/>
                </a:cubicBezTo>
                <a:cubicBezTo>
                  <a:pt x="87348" y="239760"/>
                  <a:pt x="52202" y="175937"/>
                  <a:pt x="31747" y="115404"/>
                </a:cubicBezTo>
                <a:cubicBezTo>
                  <a:pt x="20542" y="80171"/>
                  <a:pt x="14804" y="43432"/>
                  <a:pt x="14733" y="6461"/>
                </a:cubicBezTo>
                <a:cubicBezTo>
                  <a:pt x="14733" y="-3318"/>
                  <a:pt x="-44" y="-1323"/>
                  <a:pt x="0" y="7930"/>
                </a:cubicBezTo>
                <a:cubicBezTo>
                  <a:pt x="1184" y="107971"/>
                  <a:pt x="41065" y="213209"/>
                  <a:pt x="119862" y="277470"/>
                </a:cubicBezTo>
                <a:cubicBezTo>
                  <a:pt x="177501" y="318403"/>
                  <a:pt x="263467" y="328116"/>
                  <a:pt x="332705" y="333158"/>
                </a:cubicBezTo>
                <a:cubicBezTo>
                  <a:pt x="322510" y="340196"/>
                  <a:pt x="316437" y="346182"/>
                  <a:pt x="307470" y="353702"/>
                </a:cubicBezTo>
                <a:cubicBezTo>
                  <a:pt x="300301" y="359863"/>
                  <a:pt x="307821" y="372250"/>
                  <a:pt x="315275" y="365848"/>
                </a:cubicBezTo>
                <a:lnTo>
                  <a:pt x="340028" y="344647"/>
                </a:lnTo>
                <a:cubicBezTo>
                  <a:pt x="350048" y="337171"/>
                  <a:pt x="359037" y="328927"/>
                  <a:pt x="349850" y="31640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 Dark" preserve="1">
  <p:cSld name="1_Blank - Dark">
    <p:bg>
      <p:bgPr>
        <a:solidFill>
          <a:schemeClr val="dk1"/>
        </a:solidFill>
        <a:effectLst/>
      </p:bgPr>
    </p:bg>
    <p:spTree>
      <p:nvGrpSpPr>
        <p:cNvPr id="1" name="Shape 154"/>
        <p:cNvGrpSpPr/>
        <p:nvPr/>
      </p:nvGrpSpPr>
      <p:grpSpPr>
        <a:xfrm>
          <a:off x="0" y="0"/>
          <a:ext cx="0" cy="0"/>
          <a:chOff x="0" y="0"/>
          <a:chExt cx="0" cy="0"/>
        </a:xfrm>
      </p:grpSpPr>
      <p:sp>
        <p:nvSpPr>
          <p:cNvPr id="155" name="Google Shape;155;p12"/>
          <p:cNvSpPr txBox="1">
            <a:spLocks noGrp="1"/>
          </p:cNvSpPr>
          <p:nvPr>
            <p:ph type="sldNum" idx="12"/>
          </p:nvPr>
        </p:nvSpPr>
        <p:spPr>
          <a:xfrm>
            <a:off x="8404375" y="4693376"/>
            <a:ext cx="548700" cy="300300"/>
          </a:xfrm>
          <a:prstGeom prst="rect">
            <a:avLst/>
          </a:prstGeom>
        </p:spPr>
        <p:txBody>
          <a:bodyPr spcFirstLastPara="1" wrap="square" lIns="0" tIns="0" rIns="0" bIns="0" anchor="ctr" anchorCtr="0">
            <a:noAutofit/>
          </a:bodyPr>
          <a:lstStyle>
            <a:lvl1pPr lvl="0" rtl="0">
              <a:buNone/>
              <a:defRPr>
                <a:solidFill>
                  <a:schemeClr val="lt2"/>
                </a:solidFill>
              </a:defRPr>
            </a:lvl1pPr>
            <a:lvl2pPr lvl="1" rtl="0">
              <a:buNone/>
              <a:defRPr>
                <a:solidFill>
                  <a:schemeClr val="lt2"/>
                </a:solidFill>
              </a:defRPr>
            </a:lvl2pPr>
            <a:lvl3pPr lvl="2" rtl="0">
              <a:buNone/>
              <a:defRPr>
                <a:solidFill>
                  <a:schemeClr val="lt2"/>
                </a:solidFill>
              </a:defRPr>
            </a:lvl3pPr>
            <a:lvl4pPr lvl="3" rtl="0">
              <a:buNone/>
              <a:defRPr>
                <a:solidFill>
                  <a:schemeClr val="lt2"/>
                </a:solidFill>
              </a:defRPr>
            </a:lvl4pPr>
            <a:lvl5pPr lvl="4" rtl="0">
              <a:buNone/>
              <a:defRPr>
                <a:solidFill>
                  <a:schemeClr val="lt2"/>
                </a:solidFill>
              </a:defRPr>
            </a:lvl5pPr>
            <a:lvl6pPr lvl="5" rtl="0">
              <a:buNone/>
              <a:defRPr>
                <a:solidFill>
                  <a:schemeClr val="lt2"/>
                </a:solidFill>
              </a:defRPr>
            </a:lvl6pPr>
            <a:lvl7pPr lvl="6" rtl="0">
              <a:buNone/>
              <a:defRPr>
                <a:solidFill>
                  <a:schemeClr val="lt2"/>
                </a:solidFill>
              </a:defRPr>
            </a:lvl7pPr>
            <a:lvl8pPr lvl="7" rtl="0">
              <a:buNone/>
              <a:defRPr>
                <a:solidFill>
                  <a:schemeClr val="lt2"/>
                </a:solidFill>
              </a:defRPr>
            </a:lvl8pPr>
            <a:lvl9pPr lvl="8" rtl="0">
              <a:buNone/>
              <a:defRPr>
                <a:solidFill>
                  <a:schemeClr val="lt2"/>
                </a:solidFill>
              </a:defRPr>
            </a:lvl9pPr>
          </a:lstStyle>
          <a:p>
            <a:pPr marL="0" lvl="0" indent="0" algn="r" rtl="0">
              <a:spcBef>
                <a:spcPts val="0"/>
              </a:spcBef>
              <a:spcAft>
                <a:spcPts val="0"/>
              </a:spcAft>
              <a:buNone/>
            </a:pPr>
            <a:fld id="{00000000-1234-1234-1234-123412341234}" type="slidenum">
              <a:rPr lang="en"/>
              <a:t>‹#›</a:t>
            </a:fld>
            <a:endParaRPr/>
          </a:p>
        </p:txBody>
      </p:sp>
      <p:sp>
        <p:nvSpPr>
          <p:cNvPr id="156" name="Google Shape;156;p12"/>
          <p:cNvSpPr/>
          <p:nvPr/>
        </p:nvSpPr>
        <p:spPr>
          <a:xfrm>
            <a:off x="368194" y="422127"/>
            <a:ext cx="8379859" cy="4302579"/>
          </a:xfrm>
          <a:custGeom>
            <a:avLst/>
            <a:gdLst/>
            <a:ahLst/>
            <a:cxnLst/>
            <a:rect l="l" t="t" r="r" b="b"/>
            <a:pathLst>
              <a:path w="3971497" h="2039137" extrusionOk="0">
                <a:moveTo>
                  <a:pt x="3947725" y="299512"/>
                </a:moveTo>
                <a:cubicBezTo>
                  <a:pt x="3924134" y="113307"/>
                  <a:pt x="3885284" y="33501"/>
                  <a:pt x="3686450" y="8902"/>
                </a:cubicBezTo>
                <a:cubicBezTo>
                  <a:pt x="3601997" y="-3398"/>
                  <a:pt x="3538196" y="330"/>
                  <a:pt x="3453085" y="1250"/>
                </a:cubicBezTo>
                <a:cubicBezTo>
                  <a:pt x="2545650" y="21443"/>
                  <a:pt x="1638390" y="51765"/>
                  <a:pt x="731371" y="878"/>
                </a:cubicBezTo>
                <a:cubicBezTo>
                  <a:pt x="642467" y="-87"/>
                  <a:pt x="553519" y="1250"/>
                  <a:pt x="464769" y="6534"/>
                </a:cubicBezTo>
                <a:cubicBezTo>
                  <a:pt x="385183" y="11292"/>
                  <a:pt x="302374" y="15304"/>
                  <a:pt x="224563" y="33743"/>
                </a:cubicBezTo>
                <a:cubicBezTo>
                  <a:pt x="159908" y="49090"/>
                  <a:pt x="106653" y="83204"/>
                  <a:pt x="86570" y="149329"/>
                </a:cubicBezTo>
                <a:cubicBezTo>
                  <a:pt x="9067" y="671747"/>
                  <a:pt x="-7925" y="1209227"/>
                  <a:pt x="2994" y="1737127"/>
                </a:cubicBezTo>
                <a:cubicBezTo>
                  <a:pt x="7729" y="2035301"/>
                  <a:pt x="225024" y="2012784"/>
                  <a:pt x="454881" y="2012828"/>
                </a:cubicBezTo>
                <a:cubicBezTo>
                  <a:pt x="1452075" y="2021379"/>
                  <a:pt x="2463170" y="2030543"/>
                  <a:pt x="3459136" y="2039138"/>
                </a:cubicBezTo>
                <a:cubicBezTo>
                  <a:pt x="3468432" y="2039138"/>
                  <a:pt x="3468235" y="2024426"/>
                  <a:pt x="3458544" y="2024339"/>
                </a:cubicBezTo>
                <a:cubicBezTo>
                  <a:pt x="2395752" y="2013552"/>
                  <a:pt x="1331030" y="2008487"/>
                  <a:pt x="268237" y="1995157"/>
                </a:cubicBezTo>
                <a:cubicBezTo>
                  <a:pt x="201871" y="1991167"/>
                  <a:pt x="129981" y="1978933"/>
                  <a:pt x="80870" y="1929997"/>
                </a:cubicBezTo>
                <a:cubicBezTo>
                  <a:pt x="27856" y="1877181"/>
                  <a:pt x="19898" y="1797332"/>
                  <a:pt x="17289" y="1726406"/>
                </a:cubicBezTo>
                <a:cubicBezTo>
                  <a:pt x="11150" y="1553355"/>
                  <a:pt x="12904" y="1379647"/>
                  <a:pt x="17289" y="1206596"/>
                </a:cubicBezTo>
                <a:cubicBezTo>
                  <a:pt x="24962" y="897125"/>
                  <a:pt x="46317" y="588368"/>
                  <a:pt x="81352" y="280328"/>
                </a:cubicBezTo>
                <a:cubicBezTo>
                  <a:pt x="89990" y="206026"/>
                  <a:pt x="89333" y="112868"/>
                  <a:pt x="163591" y="71825"/>
                </a:cubicBezTo>
                <a:cubicBezTo>
                  <a:pt x="194285" y="54286"/>
                  <a:pt x="229825" y="46349"/>
                  <a:pt x="264444" y="40978"/>
                </a:cubicBezTo>
                <a:cubicBezTo>
                  <a:pt x="347341" y="28174"/>
                  <a:pt x="431728" y="22408"/>
                  <a:pt x="515502" y="18746"/>
                </a:cubicBezTo>
                <a:cubicBezTo>
                  <a:pt x="692894" y="11029"/>
                  <a:pt x="870483" y="17869"/>
                  <a:pt x="1047743" y="26113"/>
                </a:cubicBezTo>
                <a:cubicBezTo>
                  <a:pt x="1755029" y="63845"/>
                  <a:pt x="2462863" y="37711"/>
                  <a:pt x="3170346" y="20654"/>
                </a:cubicBezTo>
                <a:cubicBezTo>
                  <a:pt x="3346028" y="20478"/>
                  <a:pt x="3500947" y="3289"/>
                  <a:pt x="3675948" y="22605"/>
                </a:cubicBezTo>
                <a:cubicBezTo>
                  <a:pt x="3819576" y="42556"/>
                  <a:pt x="3893001" y="73821"/>
                  <a:pt x="3920034" y="229880"/>
                </a:cubicBezTo>
                <a:cubicBezTo>
                  <a:pt x="4003348" y="663591"/>
                  <a:pt x="3918609" y="1093707"/>
                  <a:pt x="3926392" y="1543489"/>
                </a:cubicBezTo>
                <a:cubicBezTo>
                  <a:pt x="3926568" y="1553092"/>
                  <a:pt x="3940665" y="1547436"/>
                  <a:pt x="3940490" y="1538337"/>
                </a:cubicBezTo>
                <a:cubicBezTo>
                  <a:pt x="3933321" y="1127383"/>
                  <a:pt x="4008215" y="711694"/>
                  <a:pt x="3947725" y="299512"/>
                </a:cubicBezTo>
                <a:close/>
              </a:path>
            </a:pathLst>
          </a:custGeom>
          <a:solidFill>
            <a:srgbClr val="69C2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7" name="Google Shape;157;p12"/>
          <p:cNvSpPr/>
          <p:nvPr/>
        </p:nvSpPr>
        <p:spPr>
          <a:xfrm rot="-5673298">
            <a:off x="2374092" y="4308014"/>
            <a:ext cx="113285" cy="953670"/>
          </a:xfrm>
          <a:custGeom>
            <a:avLst/>
            <a:gdLst/>
            <a:ahLst/>
            <a:cxnLst/>
            <a:rect l="l" t="t" r="r" b="b"/>
            <a:pathLst>
              <a:path w="53711" h="452156" extrusionOk="0">
                <a:moveTo>
                  <a:pt x="39194" y="6047"/>
                </a:moveTo>
                <a:cubicBezTo>
                  <a:pt x="16217" y="151582"/>
                  <a:pt x="8039" y="298805"/>
                  <a:pt x="15" y="445744"/>
                </a:cubicBezTo>
                <a:cubicBezTo>
                  <a:pt x="-533" y="455478"/>
                  <a:pt x="14244" y="453439"/>
                  <a:pt x="14748" y="444275"/>
                </a:cubicBezTo>
                <a:cubicBezTo>
                  <a:pt x="22707" y="298586"/>
                  <a:pt x="30819" y="152678"/>
                  <a:pt x="53598" y="8393"/>
                </a:cubicBezTo>
                <a:cubicBezTo>
                  <a:pt x="55133" y="-1298"/>
                  <a:pt x="40597" y="-3271"/>
                  <a:pt x="39194" y="6047"/>
                </a:cubicBezTo>
                <a:close/>
              </a:path>
            </a:pathLst>
          </a:custGeom>
          <a:solidFill>
            <a:srgbClr val="69C2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8" name="Google Shape;158;p12"/>
          <p:cNvSpPr/>
          <p:nvPr/>
        </p:nvSpPr>
        <p:spPr>
          <a:xfrm rot="-5673298">
            <a:off x="2213926" y="4684679"/>
            <a:ext cx="80405" cy="398880"/>
          </a:xfrm>
          <a:custGeom>
            <a:avLst/>
            <a:gdLst/>
            <a:ahLst/>
            <a:cxnLst/>
            <a:rect l="l" t="t" r="r" b="b"/>
            <a:pathLst>
              <a:path w="38122" h="189118" extrusionOk="0">
                <a:moveTo>
                  <a:pt x="23673" y="6072"/>
                </a:moveTo>
                <a:cubicBezTo>
                  <a:pt x="15809" y="64288"/>
                  <a:pt x="7945" y="122498"/>
                  <a:pt x="82" y="180701"/>
                </a:cubicBezTo>
                <a:cubicBezTo>
                  <a:pt x="-1212" y="190414"/>
                  <a:pt x="13237" y="192409"/>
                  <a:pt x="14486" y="183047"/>
                </a:cubicBezTo>
                <a:cubicBezTo>
                  <a:pt x="22364" y="124844"/>
                  <a:pt x="30213" y="66634"/>
                  <a:pt x="38033" y="8418"/>
                </a:cubicBezTo>
                <a:cubicBezTo>
                  <a:pt x="39393" y="-1295"/>
                  <a:pt x="24879" y="-3290"/>
                  <a:pt x="23673" y="6072"/>
                </a:cubicBezTo>
                <a:close/>
              </a:path>
            </a:pathLst>
          </a:custGeom>
          <a:solidFill>
            <a:srgbClr val="69C2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9" name="Google Shape;159;p12"/>
          <p:cNvSpPr/>
          <p:nvPr/>
        </p:nvSpPr>
        <p:spPr>
          <a:xfrm>
            <a:off x="5590150" y="299125"/>
            <a:ext cx="540251" cy="264299"/>
          </a:xfrm>
          <a:custGeom>
            <a:avLst/>
            <a:gdLst/>
            <a:ahLst/>
            <a:cxnLst/>
            <a:rect l="l" t="t" r="r" b="b"/>
            <a:pathLst>
              <a:path w="256043" h="125260" extrusionOk="0">
                <a:moveTo>
                  <a:pt x="122835" y="3891"/>
                </a:moveTo>
                <a:cubicBezTo>
                  <a:pt x="106677" y="35258"/>
                  <a:pt x="90541" y="66632"/>
                  <a:pt x="74404" y="98013"/>
                </a:cubicBezTo>
                <a:cubicBezTo>
                  <a:pt x="67103" y="82972"/>
                  <a:pt x="59737" y="67939"/>
                  <a:pt x="52348" y="52914"/>
                </a:cubicBezTo>
                <a:cubicBezTo>
                  <a:pt x="49783" y="47630"/>
                  <a:pt x="41583" y="45218"/>
                  <a:pt x="38602" y="51708"/>
                </a:cubicBezTo>
                <a:cubicBezTo>
                  <a:pt x="30007" y="70416"/>
                  <a:pt x="17598" y="87110"/>
                  <a:pt x="2141" y="100709"/>
                </a:cubicBezTo>
                <a:cubicBezTo>
                  <a:pt x="-4787" y="106848"/>
                  <a:pt x="6723" y="116802"/>
                  <a:pt x="13629" y="110685"/>
                </a:cubicBezTo>
                <a:cubicBezTo>
                  <a:pt x="26258" y="99453"/>
                  <a:pt x="36979" y="86235"/>
                  <a:pt x="45354" y="71550"/>
                </a:cubicBezTo>
                <a:lnTo>
                  <a:pt x="67432" y="116670"/>
                </a:lnTo>
                <a:cubicBezTo>
                  <a:pt x="70107" y="122174"/>
                  <a:pt x="77978" y="124147"/>
                  <a:pt x="81179" y="117876"/>
                </a:cubicBezTo>
                <a:lnTo>
                  <a:pt x="128580" y="25793"/>
                </a:lnTo>
                <a:cubicBezTo>
                  <a:pt x="139147" y="55900"/>
                  <a:pt x="147259" y="86822"/>
                  <a:pt x="152784" y="118249"/>
                </a:cubicBezTo>
                <a:cubicBezTo>
                  <a:pt x="153969" y="125024"/>
                  <a:pt x="163462" y="128422"/>
                  <a:pt x="166970" y="121318"/>
                </a:cubicBezTo>
                <a:cubicBezTo>
                  <a:pt x="177515" y="99979"/>
                  <a:pt x="188039" y="78638"/>
                  <a:pt x="198585" y="57299"/>
                </a:cubicBezTo>
                <a:cubicBezTo>
                  <a:pt x="214107" y="75321"/>
                  <a:pt x="228819" y="94022"/>
                  <a:pt x="242434" y="113469"/>
                </a:cubicBezTo>
                <a:cubicBezTo>
                  <a:pt x="247959" y="121297"/>
                  <a:pt x="260259" y="113711"/>
                  <a:pt x="254580" y="105686"/>
                </a:cubicBezTo>
                <a:cubicBezTo>
                  <a:pt x="238509" y="82896"/>
                  <a:pt x="221145" y="61039"/>
                  <a:pt x="202575" y="40220"/>
                </a:cubicBezTo>
                <a:cubicBezTo>
                  <a:pt x="199023" y="36229"/>
                  <a:pt x="192512" y="35089"/>
                  <a:pt x="189705" y="40746"/>
                </a:cubicBezTo>
                <a:lnTo>
                  <a:pt x="163001" y="94899"/>
                </a:lnTo>
                <a:cubicBezTo>
                  <a:pt x="156468" y="64295"/>
                  <a:pt x="147566" y="34241"/>
                  <a:pt x="136407" y="5009"/>
                </a:cubicBezTo>
                <a:cubicBezTo>
                  <a:pt x="134324" y="-823"/>
                  <a:pt x="125861" y="-2029"/>
                  <a:pt x="122835" y="3891"/>
                </a:cubicBezTo>
                <a:close/>
              </a:path>
            </a:pathLst>
          </a:custGeom>
          <a:solidFill>
            <a:srgbClr val="69C2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0" name="Google Shape;160;p12"/>
          <p:cNvSpPr/>
          <p:nvPr/>
        </p:nvSpPr>
        <p:spPr>
          <a:xfrm>
            <a:off x="8371587" y="397372"/>
            <a:ext cx="290374" cy="231224"/>
          </a:xfrm>
          <a:custGeom>
            <a:avLst/>
            <a:gdLst/>
            <a:ahLst/>
            <a:cxnLst/>
            <a:rect l="l" t="t" r="r" b="b"/>
            <a:pathLst>
              <a:path w="137618" h="109585" extrusionOk="0">
                <a:moveTo>
                  <a:pt x="136999" y="99882"/>
                </a:moveTo>
                <a:cubicBezTo>
                  <a:pt x="113869" y="47085"/>
                  <a:pt x="65635" y="9548"/>
                  <a:pt x="8785" y="104"/>
                </a:cubicBezTo>
                <a:cubicBezTo>
                  <a:pt x="-292" y="-1365"/>
                  <a:pt x="-3910" y="13258"/>
                  <a:pt x="5627" y="14771"/>
                </a:cubicBezTo>
                <a:cubicBezTo>
                  <a:pt x="57435" y="23274"/>
                  <a:pt x="101482" y="57237"/>
                  <a:pt x="122902" y="105166"/>
                </a:cubicBezTo>
                <a:cubicBezTo>
                  <a:pt x="126738" y="113936"/>
                  <a:pt x="140705" y="108323"/>
                  <a:pt x="136999" y="99882"/>
                </a:cubicBezTo>
                <a:close/>
              </a:path>
            </a:pathLst>
          </a:custGeom>
          <a:solidFill>
            <a:srgbClr val="69C2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1" name="Google Shape;161;p12"/>
          <p:cNvSpPr/>
          <p:nvPr/>
        </p:nvSpPr>
        <p:spPr>
          <a:xfrm>
            <a:off x="8526304" y="347275"/>
            <a:ext cx="132428" cy="91243"/>
          </a:xfrm>
          <a:custGeom>
            <a:avLst/>
            <a:gdLst/>
            <a:ahLst/>
            <a:cxnLst/>
            <a:rect l="l" t="t" r="r" b="b"/>
            <a:pathLst>
              <a:path w="62762" h="43243" extrusionOk="0">
                <a:moveTo>
                  <a:pt x="60351" y="30032"/>
                </a:moveTo>
                <a:cubicBezTo>
                  <a:pt x="45705" y="17367"/>
                  <a:pt x="28955" y="7372"/>
                  <a:pt x="10845" y="500"/>
                </a:cubicBezTo>
                <a:cubicBezTo>
                  <a:pt x="2273" y="-2745"/>
                  <a:pt x="-4765" y="10739"/>
                  <a:pt x="4092" y="14093"/>
                </a:cubicBezTo>
                <a:cubicBezTo>
                  <a:pt x="20996" y="20446"/>
                  <a:pt x="36672" y="29731"/>
                  <a:pt x="50353" y="41521"/>
                </a:cubicBezTo>
                <a:cubicBezTo>
                  <a:pt x="57413" y="47594"/>
                  <a:pt x="67410" y="36127"/>
                  <a:pt x="60351" y="30032"/>
                </a:cubicBezTo>
                <a:close/>
              </a:path>
            </a:pathLst>
          </a:custGeom>
          <a:solidFill>
            <a:srgbClr val="69C2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2" name="Google Shape;162;p12"/>
          <p:cNvSpPr/>
          <p:nvPr/>
        </p:nvSpPr>
        <p:spPr>
          <a:xfrm>
            <a:off x="331162" y="1999469"/>
            <a:ext cx="211591" cy="267962"/>
          </a:xfrm>
          <a:custGeom>
            <a:avLst/>
            <a:gdLst/>
            <a:ahLst/>
            <a:cxnLst/>
            <a:rect l="l" t="t" r="r" b="b"/>
            <a:pathLst>
              <a:path w="100280" h="126996" extrusionOk="0">
                <a:moveTo>
                  <a:pt x="96357" y="74864"/>
                </a:moveTo>
                <a:cubicBezTo>
                  <a:pt x="82786" y="68484"/>
                  <a:pt x="69679" y="61157"/>
                  <a:pt x="57134" y="52940"/>
                </a:cubicBezTo>
                <a:cubicBezTo>
                  <a:pt x="68090" y="38401"/>
                  <a:pt x="80061" y="24657"/>
                  <a:pt x="92959" y="11809"/>
                </a:cubicBezTo>
                <a:cubicBezTo>
                  <a:pt x="99865" y="4925"/>
                  <a:pt x="88969" y="-4459"/>
                  <a:pt x="81997" y="2382"/>
                </a:cubicBezTo>
                <a:cubicBezTo>
                  <a:pt x="68721" y="15624"/>
                  <a:pt x="56406" y="29794"/>
                  <a:pt x="45141" y="44784"/>
                </a:cubicBezTo>
                <a:cubicBezTo>
                  <a:pt x="33594" y="36487"/>
                  <a:pt x="22607" y="27435"/>
                  <a:pt x="12255" y="17685"/>
                </a:cubicBezTo>
                <a:cubicBezTo>
                  <a:pt x="5480" y="11305"/>
                  <a:pt x="-4518" y="22793"/>
                  <a:pt x="2257" y="29173"/>
                </a:cubicBezTo>
                <a:cubicBezTo>
                  <a:pt x="12947" y="39230"/>
                  <a:pt x="24293" y="48568"/>
                  <a:pt x="36218" y="57127"/>
                </a:cubicBezTo>
                <a:cubicBezTo>
                  <a:pt x="23171" y="75947"/>
                  <a:pt x="11779" y="95863"/>
                  <a:pt x="2169" y="116652"/>
                </a:cubicBezTo>
                <a:cubicBezTo>
                  <a:pt x="-1953" y="125554"/>
                  <a:pt x="11246" y="131429"/>
                  <a:pt x="15324" y="122703"/>
                </a:cubicBezTo>
                <a:cubicBezTo>
                  <a:pt x="24609" y="102651"/>
                  <a:pt x="35613" y="83439"/>
                  <a:pt x="48211" y="65283"/>
                </a:cubicBezTo>
                <a:cubicBezTo>
                  <a:pt x="61447" y="73978"/>
                  <a:pt x="75279" y="81731"/>
                  <a:pt x="89604" y="88479"/>
                </a:cubicBezTo>
                <a:cubicBezTo>
                  <a:pt x="97936" y="92360"/>
                  <a:pt x="104951" y="78898"/>
                  <a:pt x="96357" y="74864"/>
                </a:cubicBezTo>
                <a:close/>
              </a:path>
            </a:pathLst>
          </a:custGeom>
          <a:solidFill>
            <a:srgbClr val="69C2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3" name="Google Shape;163;p12"/>
          <p:cNvSpPr/>
          <p:nvPr/>
        </p:nvSpPr>
        <p:spPr>
          <a:xfrm>
            <a:off x="8564788" y="3584529"/>
            <a:ext cx="200902" cy="172792"/>
          </a:xfrm>
          <a:custGeom>
            <a:avLst/>
            <a:gdLst/>
            <a:ahLst/>
            <a:cxnLst/>
            <a:rect l="l" t="t" r="r" b="b"/>
            <a:pathLst>
              <a:path w="95214" h="81892" extrusionOk="0">
                <a:moveTo>
                  <a:pt x="92489" y="65480"/>
                </a:moveTo>
                <a:lnTo>
                  <a:pt x="61028" y="43753"/>
                </a:lnTo>
                <a:cubicBezTo>
                  <a:pt x="70521" y="33157"/>
                  <a:pt x="80036" y="22580"/>
                  <a:pt x="89530" y="12028"/>
                </a:cubicBezTo>
                <a:cubicBezTo>
                  <a:pt x="96107" y="4771"/>
                  <a:pt x="85145" y="-4635"/>
                  <a:pt x="78567" y="2600"/>
                </a:cubicBezTo>
                <a:lnTo>
                  <a:pt x="48991" y="35487"/>
                </a:lnTo>
                <a:lnTo>
                  <a:pt x="12684" y="10383"/>
                </a:lnTo>
                <a:cubicBezTo>
                  <a:pt x="5098" y="5144"/>
                  <a:pt x="-4856" y="16610"/>
                  <a:pt x="2687" y="21872"/>
                </a:cubicBezTo>
                <a:lnTo>
                  <a:pt x="38796" y="46844"/>
                </a:lnTo>
                <a:lnTo>
                  <a:pt x="18275" y="69865"/>
                </a:lnTo>
                <a:cubicBezTo>
                  <a:pt x="11697" y="77122"/>
                  <a:pt x="22660" y="86527"/>
                  <a:pt x="29237" y="79292"/>
                </a:cubicBezTo>
                <a:lnTo>
                  <a:pt x="50942" y="55175"/>
                </a:lnTo>
                <a:lnTo>
                  <a:pt x="82601" y="77100"/>
                </a:lnTo>
                <a:cubicBezTo>
                  <a:pt x="90078" y="82296"/>
                  <a:pt x="100119" y="70829"/>
                  <a:pt x="92489" y="65480"/>
                </a:cubicBezTo>
                <a:close/>
              </a:path>
            </a:pathLst>
          </a:custGeom>
          <a:solidFill>
            <a:srgbClr val="69C2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4" name="Google Shape;164;p12"/>
          <p:cNvSpPr/>
          <p:nvPr/>
        </p:nvSpPr>
        <p:spPr>
          <a:xfrm rot="5069525">
            <a:off x="7853134" y="3741816"/>
            <a:ext cx="814157" cy="1022353"/>
          </a:xfrm>
          <a:custGeom>
            <a:avLst/>
            <a:gdLst/>
            <a:ahLst/>
            <a:cxnLst/>
            <a:rect l="l" t="t" r="r" b="b"/>
            <a:pathLst>
              <a:path w="385904" h="484587" extrusionOk="0">
                <a:moveTo>
                  <a:pt x="316148" y="219239"/>
                </a:moveTo>
                <a:cubicBezTo>
                  <a:pt x="261491" y="116194"/>
                  <a:pt x="157744" y="32311"/>
                  <a:pt x="38101" y="26786"/>
                </a:cubicBezTo>
                <a:cubicBezTo>
                  <a:pt x="47463" y="22510"/>
                  <a:pt x="56935" y="18432"/>
                  <a:pt x="66471" y="14530"/>
                </a:cubicBezTo>
                <a:cubicBezTo>
                  <a:pt x="75241" y="10978"/>
                  <a:pt x="71273" y="-3010"/>
                  <a:pt x="62086" y="586"/>
                </a:cubicBezTo>
                <a:cubicBezTo>
                  <a:pt x="42552" y="8566"/>
                  <a:pt x="23390" y="17336"/>
                  <a:pt x="4578" y="26895"/>
                </a:cubicBezTo>
                <a:cubicBezTo>
                  <a:pt x="-2854" y="30645"/>
                  <a:pt x="-508" y="42440"/>
                  <a:pt x="6398" y="41585"/>
                </a:cubicBezTo>
                <a:cubicBezTo>
                  <a:pt x="7473" y="41870"/>
                  <a:pt x="8591" y="41957"/>
                  <a:pt x="9709" y="41826"/>
                </a:cubicBezTo>
                <a:cubicBezTo>
                  <a:pt x="22162" y="48710"/>
                  <a:pt x="33190" y="57875"/>
                  <a:pt x="42267" y="68837"/>
                </a:cubicBezTo>
                <a:cubicBezTo>
                  <a:pt x="48231" y="76094"/>
                  <a:pt x="60618" y="67368"/>
                  <a:pt x="54786" y="60265"/>
                </a:cubicBezTo>
                <a:cubicBezTo>
                  <a:pt x="49217" y="53468"/>
                  <a:pt x="42990" y="47241"/>
                  <a:pt x="36216" y="41650"/>
                </a:cubicBezTo>
                <a:cubicBezTo>
                  <a:pt x="257544" y="58730"/>
                  <a:pt x="357411" y="281133"/>
                  <a:pt x="371135" y="478147"/>
                </a:cubicBezTo>
                <a:cubicBezTo>
                  <a:pt x="372034" y="487859"/>
                  <a:pt x="386723" y="485952"/>
                  <a:pt x="385869" y="476678"/>
                </a:cubicBezTo>
                <a:cubicBezTo>
                  <a:pt x="377756" y="387730"/>
                  <a:pt x="358704" y="298409"/>
                  <a:pt x="316148" y="219239"/>
                </a:cubicBezTo>
                <a:close/>
              </a:path>
            </a:pathLst>
          </a:custGeom>
          <a:solidFill>
            <a:srgbClr val="69C2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5" name="Google Shape;165;p12"/>
          <p:cNvSpPr/>
          <p:nvPr/>
        </p:nvSpPr>
        <p:spPr>
          <a:xfrm rot="5400000">
            <a:off x="305418" y="304611"/>
            <a:ext cx="746254" cy="775710"/>
          </a:xfrm>
          <a:custGeom>
            <a:avLst/>
            <a:gdLst/>
            <a:ahLst/>
            <a:cxnLst/>
            <a:rect l="l" t="t" r="r" b="b"/>
            <a:pathLst>
              <a:path w="353675" h="367635" extrusionOk="0">
                <a:moveTo>
                  <a:pt x="349850" y="316408"/>
                </a:moveTo>
                <a:cubicBezTo>
                  <a:pt x="344216" y="307967"/>
                  <a:pt x="337265" y="300140"/>
                  <a:pt x="331061" y="292094"/>
                </a:cubicBezTo>
                <a:cubicBezTo>
                  <a:pt x="325295" y="284639"/>
                  <a:pt x="312907" y="293387"/>
                  <a:pt x="318542" y="300688"/>
                </a:cubicBezTo>
                <a:cubicBezTo>
                  <a:pt x="320142" y="302661"/>
                  <a:pt x="330951" y="317022"/>
                  <a:pt x="332574" y="318447"/>
                </a:cubicBezTo>
                <a:cubicBezTo>
                  <a:pt x="270198" y="313689"/>
                  <a:pt x="197781" y="305292"/>
                  <a:pt x="142554" y="274598"/>
                </a:cubicBezTo>
                <a:cubicBezTo>
                  <a:pt x="87348" y="239760"/>
                  <a:pt x="52202" y="175937"/>
                  <a:pt x="31747" y="115404"/>
                </a:cubicBezTo>
                <a:cubicBezTo>
                  <a:pt x="20542" y="80171"/>
                  <a:pt x="14804" y="43432"/>
                  <a:pt x="14733" y="6461"/>
                </a:cubicBezTo>
                <a:cubicBezTo>
                  <a:pt x="14733" y="-3318"/>
                  <a:pt x="-44" y="-1323"/>
                  <a:pt x="0" y="7930"/>
                </a:cubicBezTo>
                <a:cubicBezTo>
                  <a:pt x="1184" y="107971"/>
                  <a:pt x="41065" y="213209"/>
                  <a:pt x="119862" y="277470"/>
                </a:cubicBezTo>
                <a:cubicBezTo>
                  <a:pt x="177501" y="318403"/>
                  <a:pt x="263467" y="328116"/>
                  <a:pt x="332705" y="333158"/>
                </a:cubicBezTo>
                <a:cubicBezTo>
                  <a:pt x="322510" y="340196"/>
                  <a:pt x="316437" y="346182"/>
                  <a:pt x="307470" y="353702"/>
                </a:cubicBezTo>
                <a:cubicBezTo>
                  <a:pt x="300301" y="359863"/>
                  <a:pt x="307821" y="372250"/>
                  <a:pt x="315275" y="365848"/>
                </a:cubicBezTo>
                <a:lnTo>
                  <a:pt x="340028" y="344647"/>
                </a:lnTo>
                <a:cubicBezTo>
                  <a:pt x="350048" y="337171"/>
                  <a:pt x="359037" y="328927"/>
                  <a:pt x="349850" y="316408"/>
                </a:cubicBezTo>
                <a:close/>
              </a:path>
            </a:pathLst>
          </a:custGeom>
          <a:solidFill>
            <a:srgbClr val="69C2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7951497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 Half" preserve="1">
  <p:cSld name="1_Blank - Half">
    <p:bg>
      <p:bgPr>
        <a:solidFill>
          <a:schemeClr val="lt1"/>
        </a:solidFill>
        <a:effectLst/>
      </p:bgPr>
    </p:bg>
    <p:spTree>
      <p:nvGrpSpPr>
        <p:cNvPr id="1" name="Shape 166"/>
        <p:cNvGrpSpPr/>
        <p:nvPr/>
      </p:nvGrpSpPr>
      <p:grpSpPr>
        <a:xfrm>
          <a:off x="0" y="0"/>
          <a:ext cx="0" cy="0"/>
          <a:chOff x="0" y="0"/>
          <a:chExt cx="0" cy="0"/>
        </a:xfrm>
      </p:grpSpPr>
      <p:sp>
        <p:nvSpPr>
          <p:cNvPr id="167" name="Google Shape;167;p13"/>
          <p:cNvSpPr/>
          <p:nvPr/>
        </p:nvSpPr>
        <p:spPr>
          <a:xfrm rot="-1760302">
            <a:off x="4588400" y="637136"/>
            <a:ext cx="4206636" cy="4111947"/>
          </a:xfrm>
          <a:custGeom>
            <a:avLst/>
            <a:gdLst/>
            <a:ahLst/>
            <a:cxnLst/>
            <a:rect l="l" t="t" r="r" b="b"/>
            <a:pathLst>
              <a:path w="549996" h="559316" extrusionOk="0">
                <a:moveTo>
                  <a:pt x="536665" y="198722"/>
                </a:moveTo>
                <a:cubicBezTo>
                  <a:pt x="507988" y="55467"/>
                  <a:pt x="324589" y="-49573"/>
                  <a:pt x="179295" y="24291"/>
                </a:cubicBezTo>
                <a:cubicBezTo>
                  <a:pt x="17974" y="106420"/>
                  <a:pt x="-81169" y="375917"/>
                  <a:pt x="88111" y="512244"/>
                </a:cubicBezTo>
                <a:cubicBezTo>
                  <a:pt x="141168" y="554536"/>
                  <a:pt x="210888" y="558504"/>
                  <a:pt x="276092" y="557584"/>
                </a:cubicBezTo>
                <a:cubicBezTo>
                  <a:pt x="484178" y="579947"/>
                  <a:pt x="588999" y="381814"/>
                  <a:pt x="536665" y="198722"/>
                </a:cubicBezTo>
                <a:close/>
              </a:path>
            </a:pathLst>
          </a:custGeom>
          <a:solidFill>
            <a:srgbClr val="FF7C8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FF7C80"/>
              </a:solidFill>
              <a:latin typeface="Calibri"/>
              <a:ea typeface="Calibri"/>
              <a:cs typeface="Calibri"/>
              <a:sym typeface="Calibri"/>
            </a:endParaRPr>
          </a:p>
        </p:txBody>
      </p:sp>
      <p:sp>
        <p:nvSpPr>
          <p:cNvPr id="168" name="Google Shape;168;p13"/>
          <p:cNvSpPr txBox="1">
            <a:spLocks noGrp="1"/>
          </p:cNvSpPr>
          <p:nvPr>
            <p:ph type="sldNum" idx="12"/>
          </p:nvPr>
        </p:nvSpPr>
        <p:spPr>
          <a:xfrm>
            <a:off x="8404375" y="4693376"/>
            <a:ext cx="548700" cy="3003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grpSp>
        <p:nvGrpSpPr>
          <p:cNvPr id="169" name="Google Shape;169;p13"/>
          <p:cNvGrpSpPr/>
          <p:nvPr/>
        </p:nvGrpSpPr>
        <p:grpSpPr>
          <a:xfrm>
            <a:off x="4377287" y="431563"/>
            <a:ext cx="4360802" cy="4280374"/>
            <a:chOff x="576654" y="555403"/>
            <a:chExt cx="3865959" cy="3794658"/>
          </a:xfrm>
        </p:grpSpPr>
        <p:sp>
          <p:nvSpPr>
            <p:cNvPr id="170" name="Google Shape;170;p13"/>
            <p:cNvSpPr/>
            <p:nvPr/>
          </p:nvSpPr>
          <p:spPr>
            <a:xfrm>
              <a:off x="619289" y="555403"/>
              <a:ext cx="3823324" cy="3794658"/>
            </a:xfrm>
            <a:custGeom>
              <a:avLst/>
              <a:gdLst/>
              <a:ahLst/>
              <a:cxnLst/>
              <a:rect l="l" t="t" r="r" b="b"/>
              <a:pathLst>
                <a:path w="1812002" h="1798416" extrusionOk="0">
                  <a:moveTo>
                    <a:pt x="1803580" y="754533"/>
                  </a:moveTo>
                  <a:cubicBezTo>
                    <a:pt x="1755126" y="365965"/>
                    <a:pt x="1420404" y="43389"/>
                    <a:pt x="1031243" y="5415"/>
                  </a:cubicBezTo>
                  <a:cubicBezTo>
                    <a:pt x="982060" y="-66"/>
                    <a:pt x="932504" y="-1381"/>
                    <a:pt x="883099" y="1447"/>
                  </a:cubicBezTo>
                  <a:cubicBezTo>
                    <a:pt x="873803" y="1973"/>
                    <a:pt x="873957" y="16794"/>
                    <a:pt x="883691" y="16246"/>
                  </a:cubicBezTo>
                  <a:cubicBezTo>
                    <a:pt x="1757494" y="-18263"/>
                    <a:pt x="2121442" y="1058868"/>
                    <a:pt x="1445508" y="1590605"/>
                  </a:cubicBezTo>
                  <a:cubicBezTo>
                    <a:pt x="1154174" y="1812547"/>
                    <a:pt x="730088" y="1849314"/>
                    <a:pt x="411765" y="1663262"/>
                  </a:cubicBezTo>
                  <a:cubicBezTo>
                    <a:pt x="67769" y="1470874"/>
                    <a:pt x="-50821" y="1022824"/>
                    <a:pt x="50843" y="658548"/>
                  </a:cubicBezTo>
                  <a:cubicBezTo>
                    <a:pt x="145996" y="257328"/>
                    <a:pt x="571617" y="-46393"/>
                    <a:pt x="981233" y="77876"/>
                  </a:cubicBezTo>
                  <a:cubicBezTo>
                    <a:pt x="990003" y="80529"/>
                    <a:pt x="993533" y="65949"/>
                    <a:pt x="984391" y="63186"/>
                  </a:cubicBezTo>
                  <a:cubicBezTo>
                    <a:pt x="621232" y="-46436"/>
                    <a:pt x="223477" y="180680"/>
                    <a:pt x="83292" y="523010"/>
                  </a:cubicBezTo>
                  <a:cubicBezTo>
                    <a:pt x="-163184" y="1097697"/>
                    <a:pt x="154152" y="1768368"/>
                    <a:pt x="813533" y="1796542"/>
                  </a:cubicBezTo>
                  <a:cubicBezTo>
                    <a:pt x="1393503" y="1832827"/>
                    <a:pt x="1882662" y="1337310"/>
                    <a:pt x="1803580" y="75453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1" name="Google Shape;171;p13"/>
            <p:cNvSpPr/>
            <p:nvPr/>
          </p:nvSpPr>
          <p:spPr>
            <a:xfrm>
              <a:off x="576654" y="3067330"/>
              <a:ext cx="620488" cy="986037"/>
            </a:xfrm>
            <a:custGeom>
              <a:avLst/>
              <a:gdLst/>
              <a:ahLst/>
              <a:cxnLst/>
              <a:rect l="l" t="t" r="r" b="b"/>
              <a:pathLst>
                <a:path w="294070" h="467316" extrusionOk="0">
                  <a:moveTo>
                    <a:pt x="291610" y="454155"/>
                  </a:moveTo>
                  <a:cubicBezTo>
                    <a:pt x="153814" y="339512"/>
                    <a:pt x="54825" y="179550"/>
                    <a:pt x="14308" y="4834"/>
                  </a:cubicBezTo>
                  <a:cubicBezTo>
                    <a:pt x="12116" y="-4528"/>
                    <a:pt x="-1872" y="1084"/>
                    <a:pt x="211" y="10007"/>
                  </a:cubicBezTo>
                  <a:cubicBezTo>
                    <a:pt x="42374" y="188276"/>
                    <a:pt x="141091" y="348128"/>
                    <a:pt x="281612" y="465666"/>
                  </a:cubicBezTo>
                  <a:cubicBezTo>
                    <a:pt x="288760" y="471585"/>
                    <a:pt x="298757" y="460141"/>
                    <a:pt x="291610" y="45415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2" name="Google Shape;172;p13"/>
            <p:cNvSpPr/>
            <p:nvPr/>
          </p:nvSpPr>
          <p:spPr>
            <a:xfrm>
              <a:off x="625052" y="3542878"/>
              <a:ext cx="246686" cy="335935"/>
            </a:xfrm>
            <a:custGeom>
              <a:avLst/>
              <a:gdLst/>
              <a:ahLst/>
              <a:cxnLst/>
              <a:rect l="l" t="t" r="r" b="b"/>
              <a:pathLst>
                <a:path w="116913" h="159211" extrusionOk="0">
                  <a:moveTo>
                    <a:pt x="114759" y="145770"/>
                  </a:moveTo>
                  <a:cubicBezTo>
                    <a:pt x="73155" y="104376"/>
                    <a:pt x="38848" y="56252"/>
                    <a:pt x="13292" y="3435"/>
                  </a:cubicBezTo>
                  <a:cubicBezTo>
                    <a:pt x="9193" y="-5027"/>
                    <a:pt x="-3195" y="3808"/>
                    <a:pt x="774" y="12030"/>
                  </a:cubicBezTo>
                  <a:cubicBezTo>
                    <a:pt x="27012" y="65964"/>
                    <a:pt x="62178" y="115053"/>
                    <a:pt x="104784" y="157258"/>
                  </a:cubicBezTo>
                  <a:cubicBezTo>
                    <a:pt x="111361" y="163814"/>
                    <a:pt x="121337" y="152303"/>
                    <a:pt x="114759" y="14577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3" name="Google Shape;173;p13"/>
            <p:cNvSpPr/>
            <p:nvPr/>
          </p:nvSpPr>
          <p:spPr>
            <a:xfrm>
              <a:off x="3508732" y="703042"/>
              <a:ext cx="736985" cy="678722"/>
            </a:xfrm>
            <a:custGeom>
              <a:avLst/>
              <a:gdLst/>
              <a:ahLst/>
              <a:cxnLst/>
              <a:rect l="l" t="t" r="r" b="b"/>
              <a:pathLst>
                <a:path w="349282" h="321669" extrusionOk="0">
                  <a:moveTo>
                    <a:pt x="348469" y="309928"/>
                  </a:moveTo>
                  <a:cubicBezTo>
                    <a:pt x="278003" y="170664"/>
                    <a:pt x="156037" y="58585"/>
                    <a:pt x="11050" y="551"/>
                  </a:cubicBezTo>
                  <a:cubicBezTo>
                    <a:pt x="2543" y="-2847"/>
                    <a:pt x="-4823" y="10439"/>
                    <a:pt x="3968" y="13969"/>
                  </a:cubicBezTo>
                  <a:cubicBezTo>
                    <a:pt x="146478" y="70973"/>
                    <a:pt x="266844" y="180859"/>
                    <a:pt x="335709" y="318194"/>
                  </a:cubicBezTo>
                  <a:cubicBezTo>
                    <a:pt x="339918" y="326613"/>
                    <a:pt x="352591" y="318107"/>
                    <a:pt x="348469" y="30992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4" name="Google Shape;174;p13"/>
            <p:cNvSpPr/>
            <p:nvPr/>
          </p:nvSpPr>
          <p:spPr>
            <a:xfrm>
              <a:off x="4237875" y="1405342"/>
              <a:ext cx="51220" cy="74504"/>
            </a:xfrm>
            <a:custGeom>
              <a:avLst/>
              <a:gdLst/>
              <a:ahLst/>
              <a:cxnLst/>
              <a:rect l="l" t="t" r="r" b="b"/>
              <a:pathLst>
                <a:path w="24275" h="35310" extrusionOk="0">
                  <a:moveTo>
                    <a:pt x="23295" y="23713"/>
                  </a:moveTo>
                  <a:lnTo>
                    <a:pt x="13692" y="3323"/>
                  </a:lnTo>
                  <a:cubicBezTo>
                    <a:pt x="8452" y="-4658"/>
                    <a:pt x="-3475" y="3191"/>
                    <a:pt x="975" y="11588"/>
                  </a:cubicBezTo>
                  <a:cubicBezTo>
                    <a:pt x="4176" y="18384"/>
                    <a:pt x="7371" y="25181"/>
                    <a:pt x="10556" y="31978"/>
                  </a:cubicBezTo>
                  <a:cubicBezTo>
                    <a:pt x="15906" y="39980"/>
                    <a:pt x="27745" y="32109"/>
                    <a:pt x="23295" y="2371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75" name="Google Shape;175;p13"/>
          <p:cNvSpPr/>
          <p:nvPr/>
        </p:nvSpPr>
        <p:spPr>
          <a:xfrm rot="2700000">
            <a:off x="4969709" y="954676"/>
            <a:ext cx="200969" cy="172851"/>
          </a:xfrm>
          <a:custGeom>
            <a:avLst/>
            <a:gdLst/>
            <a:ahLst/>
            <a:cxnLst/>
            <a:rect l="l" t="t" r="r" b="b"/>
            <a:pathLst>
              <a:path w="95214" h="81892" extrusionOk="0">
                <a:moveTo>
                  <a:pt x="92489" y="65480"/>
                </a:moveTo>
                <a:lnTo>
                  <a:pt x="61028" y="43753"/>
                </a:lnTo>
                <a:cubicBezTo>
                  <a:pt x="70521" y="33157"/>
                  <a:pt x="80036" y="22580"/>
                  <a:pt x="89530" y="12028"/>
                </a:cubicBezTo>
                <a:cubicBezTo>
                  <a:pt x="96107" y="4771"/>
                  <a:pt x="85145" y="-4635"/>
                  <a:pt x="78567" y="2600"/>
                </a:cubicBezTo>
                <a:lnTo>
                  <a:pt x="48991" y="35487"/>
                </a:lnTo>
                <a:lnTo>
                  <a:pt x="12684" y="10383"/>
                </a:lnTo>
                <a:cubicBezTo>
                  <a:pt x="5098" y="5144"/>
                  <a:pt x="-4856" y="16610"/>
                  <a:pt x="2687" y="21872"/>
                </a:cubicBezTo>
                <a:lnTo>
                  <a:pt x="38796" y="46844"/>
                </a:lnTo>
                <a:lnTo>
                  <a:pt x="18275" y="69865"/>
                </a:lnTo>
                <a:cubicBezTo>
                  <a:pt x="11697" y="77122"/>
                  <a:pt x="22660" y="86527"/>
                  <a:pt x="29237" y="79292"/>
                </a:cubicBezTo>
                <a:lnTo>
                  <a:pt x="50942" y="55175"/>
                </a:lnTo>
                <a:lnTo>
                  <a:pt x="82601" y="77100"/>
                </a:lnTo>
                <a:cubicBezTo>
                  <a:pt x="90078" y="82296"/>
                  <a:pt x="100119" y="70829"/>
                  <a:pt x="92489" y="6548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6" name="Google Shape;176;p13"/>
          <p:cNvSpPr/>
          <p:nvPr/>
        </p:nvSpPr>
        <p:spPr>
          <a:xfrm rot="8434612">
            <a:off x="7810734" y="3959265"/>
            <a:ext cx="540275" cy="264310"/>
          </a:xfrm>
          <a:custGeom>
            <a:avLst/>
            <a:gdLst/>
            <a:ahLst/>
            <a:cxnLst/>
            <a:rect l="l" t="t" r="r" b="b"/>
            <a:pathLst>
              <a:path w="256043" h="125260" extrusionOk="0">
                <a:moveTo>
                  <a:pt x="122835" y="3891"/>
                </a:moveTo>
                <a:cubicBezTo>
                  <a:pt x="106677" y="35258"/>
                  <a:pt x="90541" y="66632"/>
                  <a:pt x="74404" y="98013"/>
                </a:cubicBezTo>
                <a:cubicBezTo>
                  <a:pt x="67103" y="82972"/>
                  <a:pt x="59737" y="67939"/>
                  <a:pt x="52348" y="52914"/>
                </a:cubicBezTo>
                <a:cubicBezTo>
                  <a:pt x="49783" y="47630"/>
                  <a:pt x="41583" y="45218"/>
                  <a:pt x="38602" y="51708"/>
                </a:cubicBezTo>
                <a:cubicBezTo>
                  <a:pt x="30007" y="70416"/>
                  <a:pt x="17598" y="87110"/>
                  <a:pt x="2141" y="100709"/>
                </a:cubicBezTo>
                <a:cubicBezTo>
                  <a:pt x="-4787" y="106848"/>
                  <a:pt x="6723" y="116802"/>
                  <a:pt x="13629" y="110685"/>
                </a:cubicBezTo>
                <a:cubicBezTo>
                  <a:pt x="26258" y="99453"/>
                  <a:pt x="36979" y="86235"/>
                  <a:pt x="45354" y="71550"/>
                </a:cubicBezTo>
                <a:lnTo>
                  <a:pt x="67432" y="116670"/>
                </a:lnTo>
                <a:cubicBezTo>
                  <a:pt x="70107" y="122174"/>
                  <a:pt x="77978" y="124147"/>
                  <a:pt x="81179" y="117876"/>
                </a:cubicBezTo>
                <a:lnTo>
                  <a:pt x="128580" y="25793"/>
                </a:lnTo>
                <a:cubicBezTo>
                  <a:pt x="139147" y="55900"/>
                  <a:pt x="147259" y="86822"/>
                  <a:pt x="152784" y="118249"/>
                </a:cubicBezTo>
                <a:cubicBezTo>
                  <a:pt x="153969" y="125024"/>
                  <a:pt x="163462" y="128422"/>
                  <a:pt x="166970" y="121318"/>
                </a:cubicBezTo>
                <a:cubicBezTo>
                  <a:pt x="177515" y="99979"/>
                  <a:pt x="188039" y="78638"/>
                  <a:pt x="198585" y="57299"/>
                </a:cubicBezTo>
                <a:cubicBezTo>
                  <a:pt x="214107" y="75321"/>
                  <a:pt x="228819" y="94022"/>
                  <a:pt x="242434" y="113469"/>
                </a:cubicBezTo>
                <a:cubicBezTo>
                  <a:pt x="247959" y="121297"/>
                  <a:pt x="260259" y="113711"/>
                  <a:pt x="254580" y="105686"/>
                </a:cubicBezTo>
                <a:cubicBezTo>
                  <a:pt x="238509" y="82896"/>
                  <a:pt x="221145" y="61039"/>
                  <a:pt x="202575" y="40220"/>
                </a:cubicBezTo>
                <a:cubicBezTo>
                  <a:pt x="199023" y="36229"/>
                  <a:pt x="192512" y="35089"/>
                  <a:pt x="189705" y="40746"/>
                </a:cubicBezTo>
                <a:lnTo>
                  <a:pt x="163001" y="94899"/>
                </a:lnTo>
                <a:cubicBezTo>
                  <a:pt x="156468" y="64295"/>
                  <a:pt x="147566" y="34241"/>
                  <a:pt x="136407" y="5009"/>
                </a:cubicBezTo>
                <a:cubicBezTo>
                  <a:pt x="134324" y="-823"/>
                  <a:pt x="125861" y="-2029"/>
                  <a:pt x="122835" y="389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3548092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83375" y="683600"/>
            <a:ext cx="6426300" cy="396300"/>
          </a:xfrm>
          <a:prstGeom prst="rect">
            <a:avLst/>
          </a:prstGeom>
          <a:noFill/>
          <a:ln>
            <a:noFill/>
          </a:ln>
        </p:spPr>
        <p:txBody>
          <a:bodyPr spcFirstLastPara="1" wrap="square" lIns="0" tIns="0" rIns="0" bIns="0" anchor="ctr" anchorCtr="0">
            <a:noAutofit/>
          </a:bodyPr>
          <a:lstStyle>
            <a:lvl1pPr lvl="0"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1pPr>
            <a:lvl2pPr lvl="1"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2pPr>
            <a:lvl3pPr lvl="2"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3pPr>
            <a:lvl4pPr lvl="3"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4pPr>
            <a:lvl5pPr lvl="4"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5pPr>
            <a:lvl6pPr lvl="5"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6pPr>
            <a:lvl7pPr lvl="6"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7pPr>
            <a:lvl8pPr lvl="7"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8pPr>
            <a:lvl9pPr lvl="8"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9pPr>
          </a:lstStyle>
          <a:p>
            <a:endParaRPr/>
          </a:p>
        </p:txBody>
      </p:sp>
      <p:sp>
        <p:nvSpPr>
          <p:cNvPr id="7" name="Google Shape;7;p1"/>
          <p:cNvSpPr txBox="1">
            <a:spLocks noGrp="1"/>
          </p:cNvSpPr>
          <p:nvPr>
            <p:ph type="body" idx="1"/>
          </p:nvPr>
        </p:nvSpPr>
        <p:spPr>
          <a:xfrm>
            <a:off x="1188175" y="1506350"/>
            <a:ext cx="6426300" cy="2840400"/>
          </a:xfrm>
          <a:prstGeom prst="rect">
            <a:avLst/>
          </a:prstGeom>
          <a:noFill/>
          <a:ln>
            <a:noFill/>
          </a:ln>
        </p:spPr>
        <p:txBody>
          <a:bodyPr spcFirstLastPara="1" wrap="square" lIns="0" tIns="0" rIns="0" bIns="0" anchor="t" anchorCtr="0">
            <a:noAutofit/>
          </a:bodyPr>
          <a:lstStyle>
            <a:lvl1pPr marL="457200" lvl="0" indent="-368300" rtl="0">
              <a:lnSpc>
                <a:spcPct val="100000"/>
              </a:lnSpc>
              <a:spcBef>
                <a:spcPts val="0"/>
              </a:spcBef>
              <a:spcAft>
                <a:spcPts val="0"/>
              </a:spcAft>
              <a:buClr>
                <a:schemeClr val="accent1"/>
              </a:buClr>
              <a:buSzPts val="2200"/>
              <a:buFont typeface="Nunito"/>
              <a:buChar char="✗"/>
              <a:defRPr sz="2200">
                <a:solidFill>
                  <a:schemeClr val="dk1"/>
                </a:solidFill>
                <a:latin typeface="Nunito"/>
                <a:ea typeface="Nunito"/>
                <a:cs typeface="Nunito"/>
                <a:sym typeface="Nunito"/>
              </a:defRPr>
            </a:lvl1pPr>
            <a:lvl2pPr marL="914400" lvl="1" indent="-368300" rtl="0">
              <a:lnSpc>
                <a:spcPct val="100000"/>
              </a:lnSpc>
              <a:spcBef>
                <a:spcPts val="1000"/>
              </a:spcBef>
              <a:spcAft>
                <a:spcPts val="0"/>
              </a:spcAft>
              <a:buClr>
                <a:schemeClr val="dk2"/>
              </a:buClr>
              <a:buSzPts val="2200"/>
              <a:buFont typeface="Nunito"/>
              <a:buChar char="✗"/>
              <a:defRPr sz="2200">
                <a:solidFill>
                  <a:schemeClr val="dk1"/>
                </a:solidFill>
                <a:latin typeface="Nunito"/>
                <a:ea typeface="Nunito"/>
                <a:cs typeface="Nunito"/>
                <a:sym typeface="Nunito"/>
              </a:defRPr>
            </a:lvl2pPr>
            <a:lvl3pPr marL="1371600" lvl="2" indent="-368300" rtl="0">
              <a:lnSpc>
                <a:spcPct val="100000"/>
              </a:lnSpc>
              <a:spcBef>
                <a:spcPts val="1000"/>
              </a:spcBef>
              <a:spcAft>
                <a:spcPts val="0"/>
              </a:spcAft>
              <a:buClr>
                <a:schemeClr val="dk1"/>
              </a:buClr>
              <a:buSzPts val="2200"/>
              <a:buFont typeface="Nunito"/>
              <a:buChar char="■"/>
              <a:defRPr sz="2200">
                <a:solidFill>
                  <a:schemeClr val="dk1"/>
                </a:solidFill>
                <a:latin typeface="Nunito"/>
                <a:ea typeface="Nunito"/>
                <a:cs typeface="Nunito"/>
                <a:sym typeface="Nunito"/>
              </a:defRPr>
            </a:lvl3pPr>
            <a:lvl4pPr marL="1828800" lvl="3" indent="-368300" rtl="0">
              <a:lnSpc>
                <a:spcPct val="100000"/>
              </a:lnSpc>
              <a:spcBef>
                <a:spcPts val="1000"/>
              </a:spcBef>
              <a:spcAft>
                <a:spcPts val="0"/>
              </a:spcAft>
              <a:buClr>
                <a:schemeClr val="dk1"/>
              </a:buClr>
              <a:buSzPts val="2200"/>
              <a:buFont typeface="Nunito"/>
              <a:buChar char="●"/>
              <a:defRPr sz="2200">
                <a:solidFill>
                  <a:schemeClr val="dk1"/>
                </a:solidFill>
                <a:latin typeface="Nunito"/>
                <a:ea typeface="Nunito"/>
                <a:cs typeface="Nunito"/>
                <a:sym typeface="Nunito"/>
              </a:defRPr>
            </a:lvl4pPr>
            <a:lvl5pPr marL="2286000" lvl="4" indent="-368300" rtl="0">
              <a:lnSpc>
                <a:spcPct val="100000"/>
              </a:lnSpc>
              <a:spcBef>
                <a:spcPts val="1000"/>
              </a:spcBef>
              <a:spcAft>
                <a:spcPts val="0"/>
              </a:spcAft>
              <a:buClr>
                <a:schemeClr val="dk1"/>
              </a:buClr>
              <a:buSzPts val="2200"/>
              <a:buFont typeface="Nunito"/>
              <a:buChar char="○"/>
              <a:defRPr sz="2200">
                <a:solidFill>
                  <a:schemeClr val="dk1"/>
                </a:solidFill>
                <a:latin typeface="Nunito"/>
                <a:ea typeface="Nunito"/>
                <a:cs typeface="Nunito"/>
                <a:sym typeface="Nunito"/>
              </a:defRPr>
            </a:lvl5pPr>
            <a:lvl6pPr marL="2743200" lvl="5" indent="-368300" rtl="0">
              <a:lnSpc>
                <a:spcPct val="100000"/>
              </a:lnSpc>
              <a:spcBef>
                <a:spcPts val="1000"/>
              </a:spcBef>
              <a:spcAft>
                <a:spcPts val="0"/>
              </a:spcAft>
              <a:buClr>
                <a:schemeClr val="dk1"/>
              </a:buClr>
              <a:buSzPts val="2200"/>
              <a:buFont typeface="Nunito"/>
              <a:buChar char="■"/>
              <a:defRPr sz="2200">
                <a:solidFill>
                  <a:schemeClr val="dk1"/>
                </a:solidFill>
                <a:latin typeface="Nunito"/>
                <a:ea typeface="Nunito"/>
                <a:cs typeface="Nunito"/>
                <a:sym typeface="Nunito"/>
              </a:defRPr>
            </a:lvl6pPr>
            <a:lvl7pPr marL="3200400" lvl="6" indent="-368300" rtl="0">
              <a:lnSpc>
                <a:spcPct val="100000"/>
              </a:lnSpc>
              <a:spcBef>
                <a:spcPts val="1000"/>
              </a:spcBef>
              <a:spcAft>
                <a:spcPts val="0"/>
              </a:spcAft>
              <a:buClr>
                <a:schemeClr val="dk1"/>
              </a:buClr>
              <a:buSzPts val="2200"/>
              <a:buFont typeface="Nunito"/>
              <a:buChar char="●"/>
              <a:defRPr sz="2200">
                <a:solidFill>
                  <a:schemeClr val="dk1"/>
                </a:solidFill>
                <a:latin typeface="Nunito"/>
                <a:ea typeface="Nunito"/>
                <a:cs typeface="Nunito"/>
                <a:sym typeface="Nunito"/>
              </a:defRPr>
            </a:lvl7pPr>
            <a:lvl8pPr marL="3657600" lvl="7" indent="-368300" rtl="0">
              <a:lnSpc>
                <a:spcPct val="100000"/>
              </a:lnSpc>
              <a:spcBef>
                <a:spcPts val="1000"/>
              </a:spcBef>
              <a:spcAft>
                <a:spcPts val="0"/>
              </a:spcAft>
              <a:buClr>
                <a:schemeClr val="dk1"/>
              </a:buClr>
              <a:buSzPts val="2200"/>
              <a:buFont typeface="Nunito"/>
              <a:buChar char="○"/>
              <a:defRPr sz="2200">
                <a:solidFill>
                  <a:schemeClr val="dk1"/>
                </a:solidFill>
                <a:latin typeface="Nunito"/>
                <a:ea typeface="Nunito"/>
                <a:cs typeface="Nunito"/>
                <a:sym typeface="Nunito"/>
              </a:defRPr>
            </a:lvl8pPr>
            <a:lvl9pPr marL="4114800" lvl="8" indent="-368300" rtl="0">
              <a:lnSpc>
                <a:spcPct val="100000"/>
              </a:lnSpc>
              <a:spcBef>
                <a:spcPts val="1000"/>
              </a:spcBef>
              <a:spcAft>
                <a:spcPts val="1000"/>
              </a:spcAft>
              <a:buClr>
                <a:schemeClr val="dk1"/>
              </a:buClr>
              <a:buSzPts val="2200"/>
              <a:buFont typeface="Nunito"/>
              <a:buChar char="■"/>
              <a:defRPr sz="2200">
                <a:solidFill>
                  <a:schemeClr val="dk1"/>
                </a:solidFill>
                <a:latin typeface="Nunito"/>
                <a:ea typeface="Nunito"/>
                <a:cs typeface="Nunito"/>
                <a:sym typeface="Nunito"/>
              </a:defRPr>
            </a:lvl9pPr>
          </a:lstStyle>
          <a:p>
            <a:endParaRPr/>
          </a:p>
        </p:txBody>
      </p:sp>
      <p:sp>
        <p:nvSpPr>
          <p:cNvPr id="8" name="Google Shape;8;p1"/>
          <p:cNvSpPr txBox="1">
            <a:spLocks noGrp="1"/>
          </p:cNvSpPr>
          <p:nvPr>
            <p:ph type="sldNum" idx="12"/>
          </p:nvPr>
        </p:nvSpPr>
        <p:spPr>
          <a:xfrm>
            <a:off x="8404375" y="4693376"/>
            <a:ext cx="548700" cy="300300"/>
          </a:xfrm>
          <a:prstGeom prst="rect">
            <a:avLst/>
          </a:prstGeom>
          <a:noFill/>
          <a:ln>
            <a:noFill/>
          </a:ln>
        </p:spPr>
        <p:txBody>
          <a:bodyPr spcFirstLastPara="1" wrap="square" lIns="0" tIns="0" rIns="0" bIns="0" anchor="ctr" anchorCtr="0">
            <a:noAutofit/>
          </a:bodyPr>
          <a:lstStyle>
            <a:lvl1pPr lvl="0" algn="r" rtl="0">
              <a:buNone/>
              <a:defRPr sz="1500" b="1">
                <a:solidFill>
                  <a:schemeClr val="dk2"/>
                </a:solidFill>
                <a:latin typeface="Amatic SC"/>
                <a:ea typeface="Amatic SC"/>
                <a:cs typeface="Amatic SC"/>
                <a:sym typeface="Amatic SC"/>
              </a:defRPr>
            </a:lvl1pPr>
            <a:lvl2pPr lvl="1" algn="r" rtl="0">
              <a:buNone/>
              <a:defRPr sz="1500" b="1">
                <a:solidFill>
                  <a:schemeClr val="dk2"/>
                </a:solidFill>
                <a:latin typeface="Amatic SC"/>
                <a:ea typeface="Amatic SC"/>
                <a:cs typeface="Amatic SC"/>
                <a:sym typeface="Amatic SC"/>
              </a:defRPr>
            </a:lvl2pPr>
            <a:lvl3pPr lvl="2" algn="r" rtl="0">
              <a:buNone/>
              <a:defRPr sz="1500" b="1">
                <a:solidFill>
                  <a:schemeClr val="dk2"/>
                </a:solidFill>
                <a:latin typeface="Amatic SC"/>
                <a:ea typeface="Amatic SC"/>
                <a:cs typeface="Amatic SC"/>
                <a:sym typeface="Amatic SC"/>
              </a:defRPr>
            </a:lvl3pPr>
            <a:lvl4pPr lvl="3" algn="r" rtl="0">
              <a:buNone/>
              <a:defRPr sz="1500" b="1">
                <a:solidFill>
                  <a:schemeClr val="dk2"/>
                </a:solidFill>
                <a:latin typeface="Amatic SC"/>
                <a:ea typeface="Amatic SC"/>
                <a:cs typeface="Amatic SC"/>
                <a:sym typeface="Amatic SC"/>
              </a:defRPr>
            </a:lvl4pPr>
            <a:lvl5pPr lvl="4" algn="r" rtl="0">
              <a:buNone/>
              <a:defRPr sz="1500" b="1">
                <a:solidFill>
                  <a:schemeClr val="dk2"/>
                </a:solidFill>
                <a:latin typeface="Amatic SC"/>
                <a:ea typeface="Amatic SC"/>
                <a:cs typeface="Amatic SC"/>
                <a:sym typeface="Amatic SC"/>
              </a:defRPr>
            </a:lvl5pPr>
            <a:lvl6pPr lvl="5" algn="r" rtl="0">
              <a:buNone/>
              <a:defRPr sz="1500" b="1">
                <a:solidFill>
                  <a:schemeClr val="dk2"/>
                </a:solidFill>
                <a:latin typeface="Amatic SC"/>
                <a:ea typeface="Amatic SC"/>
                <a:cs typeface="Amatic SC"/>
                <a:sym typeface="Amatic SC"/>
              </a:defRPr>
            </a:lvl6pPr>
            <a:lvl7pPr lvl="6" algn="r" rtl="0">
              <a:buNone/>
              <a:defRPr sz="1500" b="1">
                <a:solidFill>
                  <a:schemeClr val="dk2"/>
                </a:solidFill>
                <a:latin typeface="Amatic SC"/>
                <a:ea typeface="Amatic SC"/>
                <a:cs typeface="Amatic SC"/>
                <a:sym typeface="Amatic SC"/>
              </a:defRPr>
            </a:lvl7pPr>
            <a:lvl8pPr lvl="7" algn="r" rtl="0">
              <a:buNone/>
              <a:defRPr sz="1500" b="1">
                <a:solidFill>
                  <a:schemeClr val="dk2"/>
                </a:solidFill>
                <a:latin typeface="Amatic SC"/>
                <a:ea typeface="Amatic SC"/>
                <a:cs typeface="Amatic SC"/>
                <a:sym typeface="Amatic SC"/>
              </a:defRPr>
            </a:lvl8pPr>
            <a:lvl9pPr lvl="8" algn="r" rtl="0">
              <a:buNone/>
              <a:defRPr sz="1500" b="1">
                <a:solidFill>
                  <a:schemeClr val="dk2"/>
                </a:solidFill>
                <a:latin typeface="Amatic SC"/>
                <a:ea typeface="Amatic SC"/>
                <a:cs typeface="Amatic SC"/>
                <a:sym typeface="Amatic SC"/>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 id="2147483663" r:id="rId3"/>
    <p:sldLayoutId id="2147483655" r:id="rId4"/>
    <p:sldLayoutId id="2147483675" r:id="rId5"/>
    <p:sldLayoutId id="2147483657" r:id="rId6"/>
    <p:sldLayoutId id="2147483658" r:id="rId7"/>
    <p:sldLayoutId id="2147483678" r:id="rId8"/>
    <p:sldLayoutId id="2147483664" r:id="rId9"/>
    <p:sldLayoutId id="2147483673" r:id="rId10"/>
    <p:sldLayoutId id="2147483665" r:id="rId11"/>
    <p:sldLayoutId id="2147483666" r:id="rId12"/>
    <p:sldLayoutId id="2147483677" r:id="rId13"/>
    <p:sldLayoutId id="2147483668" r:id="rId14"/>
    <p:sldLayoutId id="2147483674" r:id="rId15"/>
    <p:sldLayoutId id="2147483679" r:id="rId16"/>
    <p:sldLayoutId id="2147483667" r:id="rId17"/>
    <p:sldLayoutId id="2147483669" r:id="rId18"/>
    <p:sldLayoutId id="2147483670" r:id="rId19"/>
    <p:sldLayoutId id="2147483671" r:id="rId20"/>
    <p:sldLayoutId id="2147483672" r:id="rId21"/>
    <p:sldLayoutId id="2147483659" r:id="rId22"/>
    <p:sldLayoutId id="2147483662" r:id="rId23"/>
    <p:sldLayoutId id="2147483676" r:id="rId24"/>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hyperlink" Target="https://asdah.org/" TargetMode="Externa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3" Type="http://schemas.openxmlformats.org/officeDocument/2006/relationships/hyperlink" Target="https://www.tiktok.com/@kindminds_smarthearts/video/7088067412033113387?is_copy_url=1&amp;is_from_webapp=v1&amp;lang=en" TargetMode="External"/><Relationship Id="rId2" Type="http://schemas.openxmlformats.org/officeDocument/2006/relationships/hyperlink" Target="https://www.tiktok.com/@kindminds_smarthearts/video/7082500639066148142?is_from_webapp=1&amp;sender_device=pc&amp;web_id=7091427519522260485" TargetMode="External"/><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2.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hyperlink" Target="http://www.dietitians4teachers.ca/" TargetMode="Externa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16.xml"/><Relationship Id="rId5" Type="http://schemas.openxmlformats.org/officeDocument/2006/relationships/image" Target="../media/image31.jpeg"/><Relationship Id="rId4" Type="http://schemas.openxmlformats.org/officeDocument/2006/relationships/image" Target="../media/image30.png"/></Relationships>
</file>

<file path=ppt/slides/_rels/slide39.xml.rels><?xml version="1.0" encoding="UTF-8" standalone="yes"?>
<Relationships xmlns="http://schemas.openxmlformats.org/package/2006/relationships"><Relationship Id="rId3" Type="http://schemas.openxmlformats.org/officeDocument/2006/relationships/hyperlink" Target="https://www.amazon.ca/Coffee-Bean-Simple-Lesson-Positive/dp/1119430275" TargetMode="External"/><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sv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3" Type="http://schemas.openxmlformats.org/officeDocument/2006/relationships/hyperlink" Target="mailto:ofsheea@ofsheea.ca" TargetMode="External"/><Relationship Id="rId2" Type="http://schemas.openxmlformats.org/officeDocument/2006/relationships/notesSlide" Target="../notesSlides/notesSlide13.xml"/><Relationship Id="rId1" Type="http://schemas.openxmlformats.org/officeDocument/2006/relationships/slideLayout" Target="../slideLayouts/slideLayout22.xml"/><Relationship Id="rId4" Type="http://schemas.openxmlformats.org/officeDocument/2006/relationships/hyperlink" Target="https://ofsheea.education/"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christinejbyrne.com/how-to-reject-diet-culture/" TargetMode="External"/><Relationship Id="rId2" Type="http://schemas.openxmlformats.org/officeDocument/2006/relationships/hyperlink" Target="https://doi.org/10.7202/1012455ar" TargetMode="External"/><Relationship Id="rId1" Type="http://schemas.openxmlformats.org/officeDocument/2006/relationships/slideLayout" Target="../slideLayouts/slideLayout17.xml"/><Relationship Id="rId6" Type="http://schemas.openxmlformats.org/officeDocument/2006/relationships/image" Target="../media/image32.png"/><Relationship Id="rId5" Type="http://schemas.openxmlformats.org/officeDocument/2006/relationships/hyperlink" Target="https://www.npr.org/2021/12/23/1067210075/what-if-the-best-diet-is-to-reject-diet-culture" TargetMode="External"/><Relationship Id="rId4" Type="http://schemas.openxmlformats.org/officeDocument/2006/relationships/hyperlink" Target="https://www.nationaleatingdisorders.org/blog/recognizing-and-resisting-diet-culture"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B9585-A46C-4BC9-A929-07278E1D334D}"/>
              </a:ext>
            </a:extLst>
          </p:cNvPr>
          <p:cNvSpPr>
            <a:spLocks noGrp="1"/>
          </p:cNvSpPr>
          <p:nvPr>
            <p:ph type="title"/>
          </p:nvPr>
        </p:nvSpPr>
        <p:spPr/>
        <p:txBody>
          <a:bodyPr/>
          <a:lstStyle/>
          <a:p>
            <a:r>
              <a:rPr lang="en-CA" dirty="0"/>
              <a:t>Before our Presentation</a:t>
            </a:r>
          </a:p>
        </p:txBody>
      </p:sp>
      <p:sp>
        <p:nvSpPr>
          <p:cNvPr id="3" name="Text Placeholder 2">
            <a:extLst>
              <a:ext uri="{FF2B5EF4-FFF2-40B4-BE49-F238E27FC236}">
                <a16:creationId xmlns:a16="http://schemas.microsoft.com/office/drawing/2014/main" id="{E4B520C1-4A62-40CD-A603-EF36DDEBB393}"/>
              </a:ext>
            </a:extLst>
          </p:cNvPr>
          <p:cNvSpPr>
            <a:spLocks noGrp="1"/>
          </p:cNvSpPr>
          <p:nvPr>
            <p:ph type="body" idx="1"/>
          </p:nvPr>
        </p:nvSpPr>
        <p:spPr/>
        <p:txBody>
          <a:bodyPr/>
          <a:lstStyle/>
          <a:p>
            <a:pPr marL="342900" indent="-342900">
              <a:buFont typeface="Arial" panose="020B0604020202020204" pitchFamily="34" charset="0"/>
              <a:buChar char="•"/>
            </a:pPr>
            <a:r>
              <a:rPr lang="en-US" sz="1800" i="1" dirty="0">
                <a:solidFill>
                  <a:schemeClr val="tx1"/>
                </a:solidFill>
                <a:latin typeface="Poppins" panose="00000500000000000000" pitchFamily="2" charset="0"/>
              </a:rPr>
              <a:t>Please have your microphones muted during the presentation. </a:t>
            </a:r>
          </a:p>
          <a:p>
            <a:pPr marL="0" indent="0">
              <a:buNone/>
            </a:pPr>
            <a:r>
              <a:rPr lang="en-US" sz="1800" i="1" dirty="0">
                <a:solidFill>
                  <a:schemeClr val="tx1"/>
                </a:solidFill>
                <a:latin typeface="Poppins" panose="00000500000000000000" pitchFamily="2" charset="0"/>
              </a:rPr>
              <a:t> </a:t>
            </a:r>
          </a:p>
          <a:p>
            <a:pPr marL="342900" indent="-342900">
              <a:buFont typeface="Arial" panose="020B0604020202020204" pitchFamily="34" charset="0"/>
              <a:buChar char="•"/>
            </a:pPr>
            <a:r>
              <a:rPr lang="en-US" sz="1800" i="1" dirty="0">
                <a:solidFill>
                  <a:schemeClr val="tx1"/>
                </a:solidFill>
                <a:latin typeface="Poppins" panose="00000500000000000000" pitchFamily="2" charset="0"/>
              </a:rPr>
              <a:t>Our session is being recorded. Please turn off your camera if you do not want to appear on the recording. </a:t>
            </a:r>
          </a:p>
          <a:p>
            <a:pPr marL="0" indent="0">
              <a:buNone/>
            </a:pPr>
            <a:endParaRPr lang="en-US" sz="1800" i="1" dirty="0">
              <a:solidFill>
                <a:schemeClr val="tx1"/>
              </a:solidFill>
              <a:latin typeface="Poppins" panose="00000500000000000000" pitchFamily="2" charset="0"/>
            </a:endParaRPr>
          </a:p>
          <a:p>
            <a:pPr marL="342900" indent="-342900">
              <a:buFont typeface="Arial" panose="020B0604020202020204" pitchFamily="34" charset="0"/>
              <a:buChar char="•"/>
            </a:pPr>
            <a:r>
              <a:rPr lang="en-US" sz="1800" i="1" dirty="0">
                <a:solidFill>
                  <a:schemeClr val="tx1"/>
                </a:solidFill>
                <a:latin typeface="Poppins" panose="00000500000000000000" pitchFamily="2" charset="0"/>
              </a:rPr>
              <a:t>If you have questions during the session, write them in the chat and the moderator will address them when appropriate during the presentation.</a:t>
            </a:r>
            <a:endParaRPr lang="en-CA" sz="1800" dirty="0">
              <a:solidFill>
                <a:schemeClr val="tx1"/>
              </a:solidFill>
            </a:endParaRPr>
          </a:p>
          <a:p>
            <a:endParaRPr lang="en-CA" dirty="0"/>
          </a:p>
        </p:txBody>
      </p:sp>
      <p:sp>
        <p:nvSpPr>
          <p:cNvPr id="4" name="Slide Number Placeholder 3">
            <a:extLst>
              <a:ext uri="{FF2B5EF4-FFF2-40B4-BE49-F238E27FC236}">
                <a16:creationId xmlns:a16="http://schemas.microsoft.com/office/drawing/2014/main" id="{603E6DA8-EB57-463D-B71D-DBBF7742BB0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a:t>
            </a:fld>
            <a:endParaRPr lang="en"/>
          </a:p>
        </p:txBody>
      </p:sp>
    </p:spTree>
    <p:extLst>
      <p:ext uri="{BB962C8B-B14F-4D97-AF65-F5344CB8AC3E}">
        <p14:creationId xmlns:p14="http://schemas.microsoft.com/office/powerpoint/2010/main" val="26534866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20" name="Google Shape;220;p19"/>
          <p:cNvSpPr txBox="1">
            <a:spLocks noGrp="1"/>
          </p:cNvSpPr>
          <p:nvPr>
            <p:ph type="sldNum" idx="12"/>
          </p:nvPr>
        </p:nvSpPr>
        <p:spPr>
          <a:xfrm>
            <a:off x="8404375" y="4693376"/>
            <a:ext cx="548700" cy="3003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10</a:t>
            </a:fld>
            <a:endParaRPr/>
          </a:p>
        </p:txBody>
      </p:sp>
      <p:sp>
        <p:nvSpPr>
          <p:cNvPr id="5" name="Text Placeholder 4">
            <a:extLst>
              <a:ext uri="{FF2B5EF4-FFF2-40B4-BE49-F238E27FC236}">
                <a16:creationId xmlns:a16="http://schemas.microsoft.com/office/drawing/2014/main" id="{B5B8FF12-9F11-F147-8A79-B7B766F9361A}"/>
              </a:ext>
            </a:extLst>
          </p:cNvPr>
          <p:cNvSpPr>
            <a:spLocks noGrp="1"/>
          </p:cNvSpPr>
          <p:nvPr>
            <p:ph type="body" idx="1"/>
          </p:nvPr>
        </p:nvSpPr>
        <p:spPr>
          <a:xfrm>
            <a:off x="1342621" y="1016000"/>
            <a:ext cx="6695067" cy="3002844"/>
          </a:xfrm>
        </p:spPr>
        <p:txBody>
          <a:bodyPr/>
          <a:lstStyle/>
          <a:p>
            <a:pPr marL="50800" indent="0">
              <a:buNone/>
            </a:pPr>
            <a:r>
              <a:rPr lang="en-CA" sz="2400" dirty="0">
                <a:latin typeface="Nunito" pitchFamily="2" charset="77"/>
              </a:rPr>
              <a:t>The </a:t>
            </a:r>
            <a:r>
              <a:rPr lang="en-CA" sz="2400" b="1" i="1" dirty="0">
                <a:latin typeface="Nunito" pitchFamily="2" charset="77"/>
              </a:rPr>
              <a:t>influence of diet culture is an elusive problem, </a:t>
            </a:r>
            <a:r>
              <a:rPr lang="en-CA" sz="2400" dirty="0">
                <a:latin typeface="Nunito" pitchFamily="2" charset="77"/>
              </a:rPr>
              <a:t>and it permeates all aspects of living – what we eat, what we wear, what we buy, what we think, what we watch, how we schedule our time, and how we move our bodies. To tackle diet culture in a meaningful way requires a multi-faceted approach to overhauling our society’s weight-loss obsession.</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2" name="Google Shape;392;p34"/>
          <p:cNvSpPr txBox="1">
            <a:spLocks noGrp="1"/>
          </p:cNvSpPr>
          <p:nvPr>
            <p:ph type="sldNum" idx="12"/>
          </p:nvPr>
        </p:nvSpPr>
        <p:spPr>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solidFill>
                  <a:schemeClr val="lt2"/>
                </a:solidFill>
              </a:rPr>
              <a:t>11</a:t>
            </a:fld>
            <a:endParaRPr>
              <a:solidFill>
                <a:schemeClr val="lt2"/>
              </a:solidFill>
            </a:endParaRPr>
          </a:p>
        </p:txBody>
      </p:sp>
      <p:sp>
        <p:nvSpPr>
          <p:cNvPr id="391" name="Google Shape;391;p34"/>
          <p:cNvSpPr txBox="1">
            <a:spLocks noGrp="1"/>
          </p:cNvSpPr>
          <p:nvPr>
            <p:ph type="body" idx="4294967295"/>
          </p:nvPr>
        </p:nvSpPr>
        <p:spPr>
          <a:xfrm>
            <a:off x="800731" y="824617"/>
            <a:ext cx="5498851" cy="37465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CA" sz="3200" b="1" dirty="0">
                <a:solidFill>
                  <a:srgbClr val="69C2FF"/>
                </a:solidFill>
                <a:latin typeface="Amatic SC"/>
                <a:ea typeface="Amatic SC"/>
                <a:cs typeface="Amatic SC"/>
                <a:sym typeface="Amatic SC"/>
              </a:rPr>
              <a:t>SOCIAL MEDIA and ONLINE RESOURCES:</a:t>
            </a:r>
            <a:endParaRPr sz="3200" b="1" dirty="0">
              <a:solidFill>
                <a:srgbClr val="69C2FF"/>
              </a:solidFill>
              <a:latin typeface="Amatic SC"/>
              <a:ea typeface="Amatic SC"/>
              <a:cs typeface="Amatic SC"/>
              <a:sym typeface="Amatic SC"/>
            </a:endParaRPr>
          </a:p>
          <a:p>
            <a:pPr marL="0" lvl="0" indent="0" algn="l" rtl="0">
              <a:spcBef>
                <a:spcPts val="1000"/>
              </a:spcBef>
              <a:spcAft>
                <a:spcPts val="1000"/>
              </a:spcAft>
              <a:buNone/>
            </a:pPr>
            <a:r>
              <a:rPr lang="en-CA" dirty="0">
                <a:solidFill>
                  <a:schemeClr val="lt1"/>
                </a:solidFill>
              </a:rPr>
              <a:t>Remember that some links to articles, blog posts, and activities within this presentation have been sleuthed out to be </a:t>
            </a:r>
            <a:r>
              <a:rPr lang="en-CA" b="1" dirty="0">
                <a:solidFill>
                  <a:schemeClr val="lt1"/>
                </a:solidFill>
              </a:rPr>
              <a:t>consistent with rejecting diet culture in the specific example or reference ONLY. </a:t>
            </a:r>
            <a:r>
              <a:rPr lang="en-CA" dirty="0">
                <a:solidFill>
                  <a:schemeClr val="lt1"/>
                </a:solidFill>
              </a:rPr>
              <a:t>This DOES NOT suggest an entire website, author or section of a resource is also consistent. Use professional discretion at all times when linking to new resources.</a:t>
            </a:r>
            <a:endParaRPr dirty="0">
              <a:solidFill>
                <a:schemeClr val="lt1"/>
              </a:solidFill>
            </a:endParaRPr>
          </a:p>
        </p:txBody>
      </p:sp>
      <p:grpSp>
        <p:nvGrpSpPr>
          <p:cNvPr id="393" name="Google Shape;393;p34"/>
          <p:cNvGrpSpPr/>
          <p:nvPr/>
        </p:nvGrpSpPr>
        <p:grpSpPr>
          <a:xfrm>
            <a:off x="6594177" y="824617"/>
            <a:ext cx="1698484" cy="3337479"/>
            <a:chOff x="2547150" y="238125"/>
            <a:chExt cx="2525675" cy="5238750"/>
          </a:xfrm>
        </p:grpSpPr>
        <p:sp>
          <p:nvSpPr>
            <p:cNvPr id="394" name="Google Shape;394;p34"/>
            <p:cNvSpPr/>
            <p:nvPr/>
          </p:nvSpPr>
          <p:spPr>
            <a:xfrm>
              <a:off x="2547150" y="238125"/>
              <a:ext cx="2525675" cy="5238750"/>
            </a:xfrm>
            <a:custGeom>
              <a:avLst/>
              <a:gdLst/>
              <a:ahLst/>
              <a:cxnLst/>
              <a:rect l="l" t="t" r="r" b="b"/>
              <a:pathLst>
                <a:path w="101027" h="209550" extrusionOk="0">
                  <a:moveTo>
                    <a:pt x="98629" y="18886"/>
                  </a:moveTo>
                  <a:lnTo>
                    <a:pt x="98629" y="190364"/>
                  </a:lnTo>
                  <a:lnTo>
                    <a:pt x="2398" y="190364"/>
                  </a:lnTo>
                  <a:lnTo>
                    <a:pt x="2398" y="18886"/>
                  </a:lnTo>
                  <a:close/>
                  <a:moveTo>
                    <a:pt x="10343" y="0"/>
                  </a:moveTo>
                  <a:lnTo>
                    <a:pt x="9293" y="75"/>
                  </a:lnTo>
                  <a:lnTo>
                    <a:pt x="8244" y="225"/>
                  </a:lnTo>
                  <a:lnTo>
                    <a:pt x="7270" y="450"/>
                  </a:lnTo>
                  <a:lnTo>
                    <a:pt x="6295" y="824"/>
                  </a:lnTo>
                  <a:lnTo>
                    <a:pt x="5396" y="1274"/>
                  </a:lnTo>
                  <a:lnTo>
                    <a:pt x="4572" y="1799"/>
                  </a:lnTo>
                  <a:lnTo>
                    <a:pt x="3747" y="2398"/>
                  </a:lnTo>
                  <a:lnTo>
                    <a:pt x="2998" y="3073"/>
                  </a:lnTo>
                  <a:lnTo>
                    <a:pt x="2323" y="3747"/>
                  </a:lnTo>
                  <a:lnTo>
                    <a:pt x="1724" y="4572"/>
                  </a:lnTo>
                  <a:lnTo>
                    <a:pt x="1199" y="5396"/>
                  </a:lnTo>
                  <a:lnTo>
                    <a:pt x="824" y="6370"/>
                  </a:lnTo>
                  <a:lnTo>
                    <a:pt x="450" y="7270"/>
                  </a:lnTo>
                  <a:lnTo>
                    <a:pt x="225" y="8319"/>
                  </a:lnTo>
                  <a:lnTo>
                    <a:pt x="0" y="9293"/>
                  </a:lnTo>
                  <a:lnTo>
                    <a:pt x="0" y="10343"/>
                  </a:lnTo>
                  <a:lnTo>
                    <a:pt x="0" y="199207"/>
                  </a:lnTo>
                  <a:lnTo>
                    <a:pt x="0" y="200257"/>
                  </a:lnTo>
                  <a:lnTo>
                    <a:pt x="225" y="201231"/>
                  </a:lnTo>
                  <a:lnTo>
                    <a:pt x="450" y="202280"/>
                  </a:lnTo>
                  <a:lnTo>
                    <a:pt x="824" y="203180"/>
                  </a:lnTo>
                  <a:lnTo>
                    <a:pt x="1199" y="204154"/>
                  </a:lnTo>
                  <a:lnTo>
                    <a:pt x="1724" y="204978"/>
                  </a:lnTo>
                  <a:lnTo>
                    <a:pt x="2323" y="205803"/>
                  </a:lnTo>
                  <a:lnTo>
                    <a:pt x="2998" y="206477"/>
                  </a:lnTo>
                  <a:lnTo>
                    <a:pt x="3747" y="207152"/>
                  </a:lnTo>
                  <a:lnTo>
                    <a:pt x="4572" y="207751"/>
                  </a:lnTo>
                  <a:lnTo>
                    <a:pt x="5396" y="208276"/>
                  </a:lnTo>
                  <a:lnTo>
                    <a:pt x="6295" y="208726"/>
                  </a:lnTo>
                  <a:lnTo>
                    <a:pt x="7270" y="209100"/>
                  </a:lnTo>
                  <a:lnTo>
                    <a:pt x="8244" y="209325"/>
                  </a:lnTo>
                  <a:lnTo>
                    <a:pt x="9293" y="209475"/>
                  </a:lnTo>
                  <a:lnTo>
                    <a:pt x="10343" y="209550"/>
                  </a:lnTo>
                  <a:lnTo>
                    <a:pt x="90610" y="209550"/>
                  </a:lnTo>
                  <a:lnTo>
                    <a:pt x="91659" y="209475"/>
                  </a:lnTo>
                  <a:lnTo>
                    <a:pt x="92708" y="209325"/>
                  </a:lnTo>
                  <a:lnTo>
                    <a:pt x="93682" y="209100"/>
                  </a:lnTo>
                  <a:lnTo>
                    <a:pt x="94657" y="208726"/>
                  </a:lnTo>
                  <a:lnTo>
                    <a:pt x="95556" y="208276"/>
                  </a:lnTo>
                  <a:lnTo>
                    <a:pt x="96455" y="207751"/>
                  </a:lnTo>
                  <a:lnTo>
                    <a:pt x="97205" y="207152"/>
                  </a:lnTo>
                  <a:lnTo>
                    <a:pt x="97954" y="206477"/>
                  </a:lnTo>
                  <a:lnTo>
                    <a:pt x="98629" y="205803"/>
                  </a:lnTo>
                  <a:lnTo>
                    <a:pt x="99228" y="204978"/>
                  </a:lnTo>
                  <a:lnTo>
                    <a:pt x="99753" y="204154"/>
                  </a:lnTo>
                  <a:lnTo>
                    <a:pt x="100203" y="203180"/>
                  </a:lnTo>
                  <a:lnTo>
                    <a:pt x="100577" y="202280"/>
                  </a:lnTo>
                  <a:lnTo>
                    <a:pt x="100802" y="201231"/>
                  </a:lnTo>
                  <a:lnTo>
                    <a:pt x="100952" y="200257"/>
                  </a:lnTo>
                  <a:lnTo>
                    <a:pt x="101027" y="199207"/>
                  </a:lnTo>
                  <a:lnTo>
                    <a:pt x="101027" y="10343"/>
                  </a:lnTo>
                  <a:lnTo>
                    <a:pt x="100952" y="9293"/>
                  </a:lnTo>
                  <a:lnTo>
                    <a:pt x="100802" y="8319"/>
                  </a:lnTo>
                  <a:lnTo>
                    <a:pt x="100577" y="7270"/>
                  </a:lnTo>
                  <a:lnTo>
                    <a:pt x="100203" y="6370"/>
                  </a:lnTo>
                  <a:lnTo>
                    <a:pt x="99753" y="5396"/>
                  </a:lnTo>
                  <a:lnTo>
                    <a:pt x="99228" y="4572"/>
                  </a:lnTo>
                  <a:lnTo>
                    <a:pt x="98629" y="3747"/>
                  </a:lnTo>
                  <a:lnTo>
                    <a:pt x="97954" y="3073"/>
                  </a:lnTo>
                  <a:lnTo>
                    <a:pt x="97205" y="2398"/>
                  </a:lnTo>
                  <a:lnTo>
                    <a:pt x="96455" y="1799"/>
                  </a:lnTo>
                  <a:lnTo>
                    <a:pt x="95556" y="1274"/>
                  </a:lnTo>
                  <a:lnTo>
                    <a:pt x="94657" y="824"/>
                  </a:lnTo>
                  <a:lnTo>
                    <a:pt x="93682" y="450"/>
                  </a:lnTo>
                  <a:lnTo>
                    <a:pt x="92708" y="225"/>
                  </a:lnTo>
                  <a:lnTo>
                    <a:pt x="91659" y="75"/>
                  </a:lnTo>
                  <a:lnTo>
                    <a:pt x="906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34"/>
            <p:cNvSpPr/>
            <p:nvPr/>
          </p:nvSpPr>
          <p:spPr>
            <a:xfrm>
              <a:off x="3557025" y="5147100"/>
              <a:ext cx="504050" cy="179900"/>
            </a:xfrm>
            <a:custGeom>
              <a:avLst/>
              <a:gdLst/>
              <a:ahLst/>
              <a:cxnLst/>
              <a:rect l="l" t="t" r="r" b="b"/>
              <a:pathLst>
                <a:path w="20162" h="7196" extrusionOk="0">
                  <a:moveTo>
                    <a:pt x="3598" y="0"/>
                  </a:moveTo>
                  <a:lnTo>
                    <a:pt x="2849" y="75"/>
                  </a:lnTo>
                  <a:lnTo>
                    <a:pt x="2174" y="300"/>
                  </a:lnTo>
                  <a:lnTo>
                    <a:pt x="1575" y="600"/>
                  </a:lnTo>
                  <a:lnTo>
                    <a:pt x="1050" y="1050"/>
                  </a:lnTo>
                  <a:lnTo>
                    <a:pt x="600" y="1574"/>
                  </a:lnTo>
                  <a:lnTo>
                    <a:pt x="301" y="2174"/>
                  </a:lnTo>
                  <a:lnTo>
                    <a:pt x="76" y="2848"/>
                  </a:lnTo>
                  <a:lnTo>
                    <a:pt x="1" y="3598"/>
                  </a:lnTo>
                  <a:lnTo>
                    <a:pt x="76" y="4347"/>
                  </a:lnTo>
                  <a:lnTo>
                    <a:pt x="301" y="5022"/>
                  </a:lnTo>
                  <a:lnTo>
                    <a:pt x="600" y="5621"/>
                  </a:lnTo>
                  <a:lnTo>
                    <a:pt x="1050" y="6146"/>
                  </a:lnTo>
                  <a:lnTo>
                    <a:pt x="1575" y="6596"/>
                  </a:lnTo>
                  <a:lnTo>
                    <a:pt x="2174" y="6896"/>
                  </a:lnTo>
                  <a:lnTo>
                    <a:pt x="2849" y="7120"/>
                  </a:lnTo>
                  <a:lnTo>
                    <a:pt x="3598" y="7195"/>
                  </a:lnTo>
                  <a:lnTo>
                    <a:pt x="16639" y="7195"/>
                  </a:lnTo>
                  <a:lnTo>
                    <a:pt x="17313" y="7120"/>
                  </a:lnTo>
                  <a:lnTo>
                    <a:pt x="17988" y="6896"/>
                  </a:lnTo>
                  <a:lnTo>
                    <a:pt x="18587" y="6596"/>
                  </a:lnTo>
                  <a:lnTo>
                    <a:pt x="19112" y="6146"/>
                  </a:lnTo>
                  <a:lnTo>
                    <a:pt x="19562" y="5621"/>
                  </a:lnTo>
                  <a:lnTo>
                    <a:pt x="19861" y="5022"/>
                  </a:lnTo>
                  <a:lnTo>
                    <a:pt x="20086" y="4347"/>
                  </a:lnTo>
                  <a:lnTo>
                    <a:pt x="20161" y="3598"/>
                  </a:lnTo>
                  <a:lnTo>
                    <a:pt x="20086" y="2848"/>
                  </a:lnTo>
                  <a:lnTo>
                    <a:pt x="19861" y="2174"/>
                  </a:lnTo>
                  <a:lnTo>
                    <a:pt x="19562" y="1574"/>
                  </a:lnTo>
                  <a:lnTo>
                    <a:pt x="19112" y="1050"/>
                  </a:lnTo>
                  <a:lnTo>
                    <a:pt x="18587" y="600"/>
                  </a:lnTo>
                  <a:lnTo>
                    <a:pt x="17988" y="300"/>
                  </a:lnTo>
                  <a:lnTo>
                    <a:pt x="17313" y="75"/>
                  </a:lnTo>
                  <a:lnTo>
                    <a:pt x="1663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34"/>
            <p:cNvSpPr/>
            <p:nvPr/>
          </p:nvSpPr>
          <p:spPr>
            <a:xfrm>
              <a:off x="3008050" y="423600"/>
              <a:ext cx="99325" cy="99325"/>
            </a:xfrm>
            <a:custGeom>
              <a:avLst/>
              <a:gdLst/>
              <a:ahLst/>
              <a:cxnLst/>
              <a:rect l="l" t="t" r="r" b="b"/>
              <a:pathLst>
                <a:path w="3973" h="3973" extrusionOk="0">
                  <a:moveTo>
                    <a:pt x="2024" y="1"/>
                  </a:moveTo>
                  <a:lnTo>
                    <a:pt x="1575" y="76"/>
                  </a:lnTo>
                  <a:lnTo>
                    <a:pt x="1200" y="151"/>
                  </a:lnTo>
                  <a:lnTo>
                    <a:pt x="900" y="375"/>
                  </a:lnTo>
                  <a:lnTo>
                    <a:pt x="600" y="600"/>
                  </a:lnTo>
                  <a:lnTo>
                    <a:pt x="375" y="900"/>
                  </a:lnTo>
                  <a:lnTo>
                    <a:pt x="151" y="1200"/>
                  </a:lnTo>
                  <a:lnTo>
                    <a:pt x="76" y="1575"/>
                  </a:lnTo>
                  <a:lnTo>
                    <a:pt x="1" y="2024"/>
                  </a:lnTo>
                  <a:lnTo>
                    <a:pt x="76" y="2399"/>
                  </a:lnTo>
                  <a:lnTo>
                    <a:pt x="151" y="2774"/>
                  </a:lnTo>
                  <a:lnTo>
                    <a:pt x="375" y="3073"/>
                  </a:lnTo>
                  <a:lnTo>
                    <a:pt x="600" y="3373"/>
                  </a:lnTo>
                  <a:lnTo>
                    <a:pt x="900" y="3673"/>
                  </a:lnTo>
                  <a:lnTo>
                    <a:pt x="1200" y="3823"/>
                  </a:lnTo>
                  <a:lnTo>
                    <a:pt x="1575" y="3973"/>
                  </a:lnTo>
                  <a:lnTo>
                    <a:pt x="2399" y="3973"/>
                  </a:lnTo>
                  <a:lnTo>
                    <a:pt x="2774" y="3823"/>
                  </a:lnTo>
                  <a:lnTo>
                    <a:pt x="3073" y="3673"/>
                  </a:lnTo>
                  <a:lnTo>
                    <a:pt x="3373" y="3373"/>
                  </a:lnTo>
                  <a:lnTo>
                    <a:pt x="3598" y="3073"/>
                  </a:lnTo>
                  <a:lnTo>
                    <a:pt x="3823" y="2774"/>
                  </a:lnTo>
                  <a:lnTo>
                    <a:pt x="3898" y="2399"/>
                  </a:lnTo>
                  <a:lnTo>
                    <a:pt x="3973" y="2024"/>
                  </a:lnTo>
                  <a:lnTo>
                    <a:pt x="3898" y="1575"/>
                  </a:lnTo>
                  <a:lnTo>
                    <a:pt x="3823" y="1200"/>
                  </a:lnTo>
                  <a:lnTo>
                    <a:pt x="3598" y="900"/>
                  </a:lnTo>
                  <a:lnTo>
                    <a:pt x="3373" y="600"/>
                  </a:lnTo>
                  <a:lnTo>
                    <a:pt x="3073" y="375"/>
                  </a:lnTo>
                  <a:lnTo>
                    <a:pt x="2774" y="151"/>
                  </a:lnTo>
                  <a:lnTo>
                    <a:pt x="2399" y="76"/>
                  </a:lnTo>
                  <a:lnTo>
                    <a:pt x="20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34"/>
            <p:cNvSpPr/>
            <p:nvPr/>
          </p:nvSpPr>
          <p:spPr>
            <a:xfrm>
              <a:off x="3566400" y="434850"/>
              <a:ext cx="487175" cy="76850"/>
            </a:xfrm>
            <a:custGeom>
              <a:avLst/>
              <a:gdLst/>
              <a:ahLst/>
              <a:cxnLst/>
              <a:rect l="l" t="t" r="r" b="b"/>
              <a:pathLst>
                <a:path w="19487" h="3074" extrusionOk="0">
                  <a:moveTo>
                    <a:pt x="1275" y="0"/>
                  </a:moveTo>
                  <a:lnTo>
                    <a:pt x="1050" y="75"/>
                  </a:lnTo>
                  <a:lnTo>
                    <a:pt x="750" y="150"/>
                  </a:lnTo>
                  <a:lnTo>
                    <a:pt x="525" y="300"/>
                  </a:lnTo>
                  <a:lnTo>
                    <a:pt x="375" y="450"/>
                  </a:lnTo>
                  <a:lnTo>
                    <a:pt x="225" y="675"/>
                  </a:lnTo>
                  <a:lnTo>
                    <a:pt x="75" y="975"/>
                  </a:lnTo>
                  <a:lnTo>
                    <a:pt x="1" y="1274"/>
                  </a:lnTo>
                  <a:lnTo>
                    <a:pt x="1" y="1574"/>
                  </a:lnTo>
                  <a:lnTo>
                    <a:pt x="1" y="1874"/>
                  </a:lnTo>
                  <a:lnTo>
                    <a:pt x="75" y="2174"/>
                  </a:lnTo>
                  <a:lnTo>
                    <a:pt x="225" y="2399"/>
                  </a:lnTo>
                  <a:lnTo>
                    <a:pt x="375" y="2623"/>
                  </a:lnTo>
                  <a:lnTo>
                    <a:pt x="525" y="2773"/>
                  </a:lnTo>
                  <a:lnTo>
                    <a:pt x="750" y="2923"/>
                  </a:lnTo>
                  <a:lnTo>
                    <a:pt x="1050" y="2998"/>
                  </a:lnTo>
                  <a:lnTo>
                    <a:pt x="1275" y="3073"/>
                  </a:lnTo>
                  <a:lnTo>
                    <a:pt x="18137" y="3073"/>
                  </a:lnTo>
                  <a:lnTo>
                    <a:pt x="18437" y="2998"/>
                  </a:lnTo>
                  <a:lnTo>
                    <a:pt x="18662" y="2923"/>
                  </a:lnTo>
                  <a:lnTo>
                    <a:pt x="18887" y="2773"/>
                  </a:lnTo>
                  <a:lnTo>
                    <a:pt x="19112" y="2623"/>
                  </a:lnTo>
                  <a:lnTo>
                    <a:pt x="19262" y="2399"/>
                  </a:lnTo>
                  <a:lnTo>
                    <a:pt x="19337" y="2174"/>
                  </a:lnTo>
                  <a:lnTo>
                    <a:pt x="19412" y="1874"/>
                  </a:lnTo>
                  <a:lnTo>
                    <a:pt x="19486" y="1574"/>
                  </a:lnTo>
                  <a:lnTo>
                    <a:pt x="19412" y="1274"/>
                  </a:lnTo>
                  <a:lnTo>
                    <a:pt x="19337" y="975"/>
                  </a:lnTo>
                  <a:lnTo>
                    <a:pt x="19262" y="675"/>
                  </a:lnTo>
                  <a:lnTo>
                    <a:pt x="19112" y="450"/>
                  </a:lnTo>
                  <a:lnTo>
                    <a:pt x="18887" y="300"/>
                  </a:lnTo>
                  <a:lnTo>
                    <a:pt x="18662" y="150"/>
                  </a:lnTo>
                  <a:lnTo>
                    <a:pt x="18437" y="75"/>
                  </a:lnTo>
                  <a:lnTo>
                    <a:pt x="1813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id="{1D5489CE-1D9E-4CF1-8ECD-FF49A923AF64}"/>
              </a:ext>
            </a:extLst>
          </p:cNvPr>
          <p:cNvSpPr txBox="1"/>
          <p:nvPr/>
        </p:nvSpPr>
        <p:spPr>
          <a:xfrm rot="19537509">
            <a:off x="6576159" y="1905136"/>
            <a:ext cx="1860331" cy="461665"/>
          </a:xfrm>
          <a:prstGeom prst="rect">
            <a:avLst/>
          </a:prstGeom>
          <a:noFill/>
        </p:spPr>
        <p:txBody>
          <a:bodyPr wrap="square" rtlCol="0">
            <a:spAutoFit/>
          </a:bodyPr>
          <a:lstStyle/>
          <a:p>
            <a:r>
              <a:rPr lang="en-CA" sz="2400" dirty="0">
                <a:solidFill>
                  <a:schemeClr val="bg1"/>
                </a:solidFill>
                <a:latin typeface="Aharoni" panose="02010803020104030203" pitchFamily="2" charset="-79"/>
                <a:cs typeface="Aharoni" panose="02010803020104030203" pitchFamily="2" charset="-79"/>
              </a:rPr>
              <a:t>CAUTION</a:t>
            </a:r>
          </a:p>
        </p:txBody>
      </p:sp>
    </p:spTree>
    <p:extLst>
      <p:ext uri="{BB962C8B-B14F-4D97-AF65-F5344CB8AC3E}">
        <p14:creationId xmlns:p14="http://schemas.microsoft.com/office/powerpoint/2010/main" val="3887459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67D6A45-5563-DD4B-886F-FC0B7FEB5ED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12</a:t>
            </a:fld>
            <a:endParaRPr lang="en"/>
          </a:p>
        </p:txBody>
      </p:sp>
      <p:sp>
        <p:nvSpPr>
          <p:cNvPr id="3" name="Google Shape;233;p21">
            <a:extLst>
              <a:ext uri="{FF2B5EF4-FFF2-40B4-BE49-F238E27FC236}">
                <a16:creationId xmlns:a16="http://schemas.microsoft.com/office/drawing/2014/main" id="{D84AF1FA-8EF5-CB46-AB6E-6F05E24A16CA}"/>
              </a:ext>
            </a:extLst>
          </p:cNvPr>
          <p:cNvSpPr txBox="1">
            <a:spLocks/>
          </p:cNvSpPr>
          <p:nvPr/>
        </p:nvSpPr>
        <p:spPr>
          <a:xfrm>
            <a:off x="782941" y="1122441"/>
            <a:ext cx="3261300" cy="1006200"/>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3400"/>
              <a:buFont typeface="Amatic SC"/>
              <a:buNone/>
              <a:defRPr sz="3400" b="1" i="0" u="none" strike="noStrike" cap="none">
                <a:solidFill>
                  <a:schemeClr val="dk1"/>
                </a:solidFill>
                <a:latin typeface="Amatic SC"/>
                <a:ea typeface="Amatic SC"/>
                <a:cs typeface="Amatic SC"/>
                <a:sym typeface="Amatic SC"/>
              </a:defRPr>
            </a:lvl1pPr>
            <a:lvl2pPr marR="0" lvl="1" algn="l" rtl="0">
              <a:lnSpc>
                <a:spcPct val="90000"/>
              </a:lnSpc>
              <a:spcBef>
                <a:spcPts val="0"/>
              </a:spcBef>
              <a:spcAft>
                <a:spcPts val="0"/>
              </a:spcAft>
              <a:buClr>
                <a:schemeClr val="dk1"/>
              </a:buClr>
              <a:buSzPts val="3400"/>
              <a:buFont typeface="Amatic SC"/>
              <a:buNone/>
              <a:defRPr sz="3400" b="1" i="0" u="none" strike="noStrike" cap="none">
                <a:solidFill>
                  <a:schemeClr val="dk1"/>
                </a:solidFill>
                <a:latin typeface="Amatic SC"/>
                <a:ea typeface="Amatic SC"/>
                <a:cs typeface="Amatic SC"/>
                <a:sym typeface="Amatic SC"/>
              </a:defRPr>
            </a:lvl2pPr>
            <a:lvl3pPr marR="0" lvl="2" algn="l" rtl="0">
              <a:lnSpc>
                <a:spcPct val="90000"/>
              </a:lnSpc>
              <a:spcBef>
                <a:spcPts val="0"/>
              </a:spcBef>
              <a:spcAft>
                <a:spcPts val="0"/>
              </a:spcAft>
              <a:buClr>
                <a:schemeClr val="dk1"/>
              </a:buClr>
              <a:buSzPts val="3400"/>
              <a:buFont typeface="Amatic SC"/>
              <a:buNone/>
              <a:defRPr sz="3400" b="1" i="0" u="none" strike="noStrike" cap="none">
                <a:solidFill>
                  <a:schemeClr val="dk1"/>
                </a:solidFill>
                <a:latin typeface="Amatic SC"/>
                <a:ea typeface="Amatic SC"/>
                <a:cs typeface="Amatic SC"/>
                <a:sym typeface="Amatic SC"/>
              </a:defRPr>
            </a:lvl3pPr>
            <a:lvl4pPr marR="0" lvl="3" algn="l" rtl="0">
              <a:lnSpc>
                <a:spcPct val="90000"/>
              </a:lnSpc>
              <a:spcBef>
                <a:spcPts val="0"/>
              </a:spcBef>
              <a:spcAft>
                <a:spcPts val="0"/>
              </a:spcAft>
              <a:buClr>
                <a:schemeClr val="dk1"/>
              </a:buClr>
              <a:buSzPts val="3400"/>
              <a:buFont typeface="Amatic SC"/>
              <a:buNone/>
              <a:defRPr sz="3400" b="1" i="0" u="none" strike="noStrike" cap="none">
                <a:solidFill>
                  <a:schemeClr val="dk1"/>
                </a:solidFill>
                <a:latin typeface="Amatic SC"/>
                <a:ea typeface="Amatic SC"/>
                <a:cs typeface="Amatic SC"/>
                <a:sym typeface="Amatic SC"/>
              </a:defRPr>
            </a:lvl4pPr>
            <a:lvl5pPr marR="0" lvl="4" algn="l" rtl="0">
              <a:lnSpc>
                <a:spcPct val="90000"/>
              </a:lnSpc>
              <a:spcBef>
                <a:spcPts val="0"/>
              </a:spcBef>
              <a:spcAft>
                <a:spcPts val="0"/>
              </a:spcAft>
              <a:buClr>
                <a:schemeClr val="dk1"/>
              </a:buClr>
              <a:buSzPts val="3400"/>
              <a:buFont typeface="Amatic SC"/>
              <a:buNone/>
              <a:defRPr sz="3400" b="1" i="0" u="none" strike="noStrike" cap="none">
                <a:solidFill>
                  <a:schemeClr val="dk1"/>
                </a:solidFill>
                <a:latin typeface="Amatic SC"/>
                <a:ea typeface="Amatic SC"/>
                <a:cs typeface="Amatic SC"/>
                <a:sym typeface="Amatic SC"/>
              </a:defRPr>
            </a:lvl5pPr>
            <a:lvl6pPr marR="0" lvl="5" algn="l" rtl="0">
              <a:lnSpc>
                <a:spcPct val="90000"/>
              </a:lnSpc>
              <a:spcBef>
                <a:spcPts val="0"/>
              </a:spcBef>
              <a:spcAft>
                <a:spcPts val="0"/>
              </a:spcAft>
              <a:buClr>
                <a:schemeClr val="dk1"/>
              </a:buClr>
              <a:buSzPts val="3400"/>
              <a:buFont typeface="Amatic SC"/>
              <a:buNone/>
              <a:defRPr sz="3400" b="1" i="0" u="none" strike="noStrike" cap="none">
                <a:solidFill>
                  <a:schemeClr val="dk1"/>
                </a:solidFill>
                <a:latin typeface="Amatic SC"/>
                <a:ea typeface="Amatic SC"/>
                <a:cs typeface="Amatic SC"/>
                <a:sym typeface="Amatic SC"/>
              </a:defRPr>
            </a:lvl6pPr>
            <a:lvl7pPr marR="0" lvl="6" algn="l" rtl="0">
              <a:lnSpc>
                <a:spcPct val="90000"/>
              </a:lnSpc>
              <a:spcBef>
                <a:spcPts val="0"/>
              </a:spcBef>
              <a:spcAft>
                <a:spcPts val="0"/>
              </a:spcAft>
              <a:buClr>
                <a:schemeClr val="dk1"/>
              </a:buClr>
              <a:buSzPts val="3400"/>
              <a:buFont typeface="Amatic SC"/>
              <a:buNone/>
              <a:defRPr sz="3400" b="1" i="0" u="none" strike="noStrike" cap="none">
                <a:solidFill>
                  <a:schemeClr val="dk1"/>
                </a:solidFill>
                <a:latin typeface="Amatic SC"/>
                <a:ea typeface="Amatic SC"/>
                <a:cs typeface="Amatic SC"/>
                <a:sym typeface="Amatic SC"/>
              </a:defRPr>
            </a:lvl7pPr>
            <a:lvl8pPr marR="0" lvl="7" algn="l" rtl="0">
              <a:lnSpc>
                <a:spcPct val="90000"/>
              </a:lnSpc>
              <a:spcBef>
                <a:spcPts val="0"/>
              </a:spcBef>
              <a:spcAft>
                <a:spcPts val="0"/>
              </a:spcAft>
              <a:buClr>
                <a:schemeClr val="dk1"/>
              </a:buClr>
              <a:buSzPts val="3400"/>
              <a:buFont typeface="Amatic SC"/>
              <a:buNone/>
              <a:defRPr sz="3400" b="1" i="0" u="none" strike="noStrike" cap="none">
                <a:solidFill>
                  <a:schemeClr val="dk1"/>
                </a:solidFill>
                <a:latin typeface="Amatic SC"/>
                <a:ea typeface="Amatic SC"/>
                <a:cs typeface="Amatic SC"/>
                <a:sym typeface="Amatic SC"/>
              </a:defRPr>
            </a:lvl8pPr>
            <a:lvl9pPr marR="0" lvl="8" algn="l" rtl="0">
              <a:lnSpc>
                <a:spcPct val="90000"/>
              </a:lnSpc>
              <a:spcBef>
                <a:spcPts val="0"/>
              </a:spcBef>
              <a:spcAft>
                <a:spcPts val="0"/>
              </a:spcAft>
              <a:buClr>
                <a:schemeClr val="dk1"/>
              </a:buClr>
              <a:buSzPts val="3400"/>
              <a:buFont typeface="Amatic SC"/>
              <a:buNone/>
              <a:defRPr sz="3400" b="1" i="0" u="none" strike="noStrike" cap="none">
                <a:solidFill>
                  <a:schemeClr val="dk1"/>
                </a:solidFill>
                <a:latin typeface="Amatic SC"/>
                <a:ea typeface="Amatic SC"/>
                <a:cs typeface="Amatic SC"/>
                <a:sym typeface="Amatic SC"/>
              </a:defRPr>
            </a:lvl9pPr>
          </a:lstStyle>
          <a:p>
            <a:r>
              <a:rPr lang="en-CA" sz="6000" dirty="0"/>
              <a:t>Module 2: Reject it!</a:t>
            </a:r>
          </a:p>
        </p:txBody>
      </p:sp>
      <p:sp>
        <p:nvSpPr>
          <p:cNvPr id="4" name="Google Shape;234;p21">
            <a:extLst>
              <a:ext uri="{FF2B5EF4-FFF2-40B4-BE49-F238E27FC236}">
                <a16:creationId xmlns:a16="http://schemas.microsoft.com/office/drawing/2014/main" id="{7C246449-08C7-3B49-A44D-EE6786BE0A55}"/>
              </a:ext>
            </a:extLst>
          </p:cNvPr>
          <p:cNvSpPr txBox="1">
            <a:spLocks/>
          </p:cNvSpPr>
          <p:nvPr/>
        </p:nvSpPr>
        <p:spPr>
          <a:xfrm>
            <a:off x="353533" y="2061067"/>
            <a:ext cx="3891516" cy="27902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68300" algn="l" rtl="0">
              <a:lnSpc>
                <a:spcPct val="100000"/>
              </a:lnSpc>
              <a:spcBef>
                <a:spcPts val="0"/>
              </a:spcBef>
              <a:spcAft>
                <a:spcPts val="0"/>
              </a:spcAft>
              <a:buClr>
                <a:schemeClr val="accent1"/>
              </a:buClr>
              <a:buSzPts val="2200"/>
              <a:buFont typeface="Nunito"/>
              <a:buChar char="✗"/>
              <a:defRPr sz="2200" b="0" i="0" u="none" strike="noStrike" cap="none">
                <a:solidFill>
                  <a:schemeClr val="dk1"/>
                </a:solidFill>
                <a:latin typeface="Nunito"/>
                <a:ea typeface="Nunito"/>
                <a:cs typeface="Nunito"/>
                <a:sym typeface="Nunito"/>
              </a:defRPr>
            </a:lvl1pPr>
            <a:lvl2pPr marL="914400" marR="0" lvl="1" indent="-368300" algn="l" rtl="0">
              <a:lnSpc>
                <a:spcPct val="100000"/>
              </a:lnSpc>
              <a:spcBef>
                <a:spcPts val="1000"/>
              </a:spcBef>
              <a:spcAft>
                <a:spcPts val="0"/>
              </a:spcAft>
              <a:buClr>
                <a:schemeClr val="dk2"/>
              </a:buClr>
              <a:buSzPts val="2200"/>
              <a:buFont typeface="Nunito"/>
              <a:buChar char="✗"/>
              <a:defRPr sz="2200" b="0" i="0" u="none" strike="noStrike" cap="none">
                <a:solidFill>
                  <a:schemeClr val="dk1"/>
                </a:solidFill>
                <a:latin typeface="Nunito"/>
                <a:ea typeface="Nunito"/>
                <a:cs typeface="Nunito"/>
                <a:sym typeface="Nunito"/>
              </a:defRPr>
            </a:lvl2pPr>
            <a:lvl3pPr marL="1371600" marR="0" lvl="2" indent="-368300" algn="l" rtl="0">
              <a:lnSpc>
                <a:spcPct val="100000"/>
              </a:lnSpc>
              <a:spcBef>
                <a:spcPts val="1000"/>
              </a:spcBef>
              <a:spcAft>
                <a:spcPts val="0"/>
              </a:spcAft>
              <a:buClr>
                <a:schemeClr val="dk1"/>
              </a:buClr>
              <a:buSzPts val="2200"/>
              <a:buFont typeface="Nunito"/>
              <a:buChar char="■"/>
              <a:defRPr sz="2200" b="0" i="0" u="none" strike="noStrike" cap="none">
                <a:solidFill>
                  <a:schemeClr val="dk1"/>
                </a:solidFill>
                <a:latin typeface="Nunito"/>
                <a:ea typeface="Nunito"/>
                <a:cs typeface="Nunito"/>
                <a:sym typeface="Nunito"/>
              </a:defRPr>
            </a:lvl3pPr>
            <a:lvl4pPr marL="1828800" marR="0" lvl="3" indent="-368300" algn="l" rtl="0">
              <a:lnSpc>
                <a:spcPct val="100000"/>
              </a:lnSpc>
              <a:spcBef>
                <a:spcPts val="1000"/>
              </a:spcBef>
              <a:spcAft>
                <a:spcPts val="0"/>
              </a:spcAft>
              <a:buClr>
                <a:schemeClr val="dk1"/>
              </a:buClr>
              <a:buSzPts val="2200"/>
              <a:buFont typeface="Nunito"/>
              <a:buChar char="●"/>
              <a:defRPr sz="2200" b="0" i="0" u="none" strike="noStrike" cap="none">
                <a:solidFill>
                  <a:schemeClr val="dk1"/>
                </a:solidFill>
                <a:latin typeface="Nunito"/>
                <a:ea typeface="Nunito"/>
                <a:cs typeface="Nunito"/>
                <a:sym typeface="Nunito"/>
              </a:defRPr>
            </a:lvl4pPr>
            <a:lvl5pPr marL="2286000" marR="0" lvl="4" indent="-368300" algn="l" rtl="0">
              <a:lnSpc>
                <a:spcPct val="100000"/>
              </a:lnSpc>
              <a:spcBef>
                <a:spcPts val="1000"/>
              </a:spcBef>
              <a:spcAft>
                <a:spcPts val="0"/>
              </a:spcAft>
              <a:buClr>
                <a:schemeClr val="dk1"/>
              </a:buClr>
              <a:buSzPts val="2200"/>
              <a:buFont typeface="Nunito"/>
              <a:buChar char="○"/>
              <a:defRPr sz="2200" b="0" i="0" u="none" strike="noStrike" cap="none">
                <a:solidFill>
                  <a:schemeClr val="dk1"/>
                </a:solidFill>
                <a:latin typeface="Nunito"/>
                <a:ea typeface="Nunito"/>
                <a:cs typeface="Nunito"/>
                <a:sym typeface="Nunito"/>
              </a:defRPr>
            </a:lvl5pPr>
            <a:lvl6pPr marL="2743200" marR="0" lvl="5" indent="-368300" algn="l" rtl="0">
              <a:lnSpc>
                <a:spcPct val="100000"/>
              </a:lnSpc>
              <a:spcBef>
                <a:spcPts val="1000"/>
              </a:spcBef>
              <a:spcAft>
                <a:spcPts val="0"/>
              </a:spcAft>
              <a:buClr>
                <a:schemeClr val="dk1"/>
              </a:buClr>
              <a:buSzPts val="2200"/>
              <a:buFont typeface="Nunito"/>
              <a:buChar char="■"/>
              <a:defRPr sz="2200" b="0" i="0" u="none" strike="noStrike" cap="none">
                <a:solidFill>
                  <a:schemeClr val="dk1"/>
                </a:solidFill>
                <a:latin typeface="Nunito"/>
                <a:ea typeface="Nunito"/>
                <a:cs typeface="Nunito"/>
                <a:sym typeface="Nunito"/>
              </a:defRPr>
            </a:lvl6pPr>
            <a:lvl7pPr marL="3200400" marR="0" lvl="6" indent="-368300" algn="l" rtl="0">
              <a:lnSpc>
                <a:spcPct val="100000"/>
              </a:lnSpc>
              <a:spcBef>
                <a:spcPts val="1000"/>
              </a:spcBef>
              <a:spcAft>
                <a:spcPts val="0"/>
              </a:spcAft>
              <a:buClr>
                <a:schemeClr val="dk1"/>
              </a:buClr>
              <a:buSzPts val="2200"/>
              <a:buFont typeface="Nunito"/>
              <a:buChar char="●"/>
              <a:defRPr sz="2200" b="0" i="0" u="none" strike="noStrike" cap="none">
                <a:solidFill>
                  <a:schemeClr val="dk1"/>
                </a:solidFill>
                <a:latin typeface="Nunito"/>
                <a:ea typeface="Nunito"/>
                <a:cs typeface="Nunito"/>
                <a:sym typeface="Nunito"/>
              </a:defRPr>
            </a:lvl7pPr>
            <a:lvl8pPr marL="3657600" marR="0" lvl="7" indent="-368300" algn="l" rtl="0">
              <a:lnSpc>
                <a:spcPct val="100000"/>
              </a:lnSpc>
              <a:spcBef>
                <a:spcPts val="1000"/>
              </a:spcBef>
              <a:spcAft>
                <a:spcPts val="0"/>
              </a:spcAft>
              <a:buClr>
                <a:schemeClr val="dk1"/>
              </a:buClr>
              <a:buSzPts val="2200"/>
              <a:buFont typeface="Nunito"/>
              <a:buChar char="○"/>
              <a:defRPr sz="2200" b="0" i="0" u="none" strike="noStrike" cap="none">
                <a:solidFill>
                  <a:schemeClr val="dk1"/>
                </a:solidFill>
                <a:latin typeface="Nunito"/>
                <a:ea typeface="Nunito"/>
                <a:cs typeface="Nunito"/>
                <a:sym typeface="Nunito"/>
              </a:defRPr>
            </a:lvl8pPr>
            <a:lvl9pPr marL="4114800" marR="0" lvl="8" indent="-368300" algn="l" rtl="0">
              <a:lnSpc>
                <a:spcPct val="100000"/>
              </a:lnSpc>
              <a:spcBef>
                <a:spcPts val="1000"/>
              </a:spcBef>
              <a:spcAft>
                <a:spcPts val="1000"/>
              </a:spcAft>
              <a:buClr>
                <a:schemeClr val="dk1"/>
              </a:buClr>
              <a:buSzPts val="2200"/>
              <a:buFont typeface="Nunito"/>
              <a:buChar char="■"/>
              <a:defRPr sz="2200" b="0" i="0" u="none" strike="noStrike" cap="none">
                <a:solidFill>
                  <a:schemeClr val="dk1"/>
                </a:solidFill>
                <a:latin typeface="Nunito"/>
                <a:ea typeface="Nunito"/>
                <a:cs typeface="Nunito"/>
                <a:sym typeface="Nunito"/>
              </a:defRPr>
            </a:lvl9pPr>
          </a:lstStyle>
          <a:p>
            <a:pPr marL="88900" indent="0">
              <a:buNone/>
            </a:pPr>
            <a:r>
              <a:rPr lang="en-CA" sz="1600" b="1" dirty="0"/>
              <a:t>After recognizing the manifestation of diet culture in the language, behaviours, and societal attitudes that surround us, working to reject it will set a positive example.</a:t>
            </a:r>
          </a:p>
          <a:p>
            <a:pPr marL="88900" indent="0">
              <a:buNone/>
            </a:pPr>
            <a:endParaRPr lang="en-CA" sz="1600" dirty="0"/>
          </a:p>
          <a:p>
            <a:pPr marL="88900" indent="0">
              <a:buNone/>
            </a:pPr>
            <a:r>
              <a:rPr lang="en-CA" sz="1600" b="1" dirty="0"/>
              <a:t>Goal: Educators will strategically reject diet culture norms </a:t>
            </a:r>
            <a:r>
              <a:rPr lang="en-CA" sz="1600" dirty="0"/>
              <a:t>and pass on strategies and acceptable behaviours for their students to do the same. </a:t>
            </a:r>
          </a:p>
        </p:txBody>
      </p:sp>
      <p:pic>
        <p:nvPicPr>
          <p:cNvPr id="8" name="Picture 7">
            <a:extLst>
              <a:ext uri="{FF2B5EF4-FFF2-40B4-BE49-F238E27FC236}">
                <a16:creationId xmlns:a16="http://schemas.microsoft.com/office/drawing/2014/main" id="{2274214A-AA66-40FF-866E-75B5D77557BF}"/>
              </a:ext>
            </a:extLst>
          </p:cNvPr>
          <p:cNvPicPr>
            <a:picLocks noChangeAspect="1"/>
          </p:cNvPicPr>
          <p:nvPr/>
        </p:nvPicPr>
        <p:blipFill>
          <a:blip r:embed="rId2"/>
          <a:stretch>
            <a:fillRect/>
          </a:stretch>
        </p:blipFill>
        <p:spPr>
          <a:xfrm>
            <a:off x="5705695" y="1533161"/>
            <a:ext cx="1930639" cy="2197159"/>
          </a:xfrm>
          <a:prstGeom prst="rect">
            <a:avLst/>
          </a:prstGeom>
        </p:spPr>
      </p:pic>
    </p:spTree>
    <p:extLst>
      <p:ext uri="{BB962C8B-B14F-4D97-AF65-F5344CB8AC3E}">
        <p14:creationId xmlns:p14="http://schemas.microsoft.com/office/powerpoint/2010/main" val="13519480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6000" t="-36000" r="-29000" b="-30000"/>
          </a:stretch>
        </a:blipFill>
        <a:effectLst/>
      </p:bgPr>
    </p:bg>
    <p:spTree>
      <p:nvGrpSpPr>
        <p:cNvPr id="1" name="Shape 262"/>
        <p:cNvGrpSpPr/>
        <p:nvPr/>
      </p:nvGrpSpPr>
      <p:grpSpPr>
        <a:xfrm>
          <a:off x="0" y="0"/>
          <a:ext cx="0" cy="0"/>
          <a:chOff x="0" y="0"/>
          <a:chExt cx="0" cy="0"/>
        </a:xfrm>
      </p:grpSpPr>
      <p:sp>
        <p:nvSpPr>
          <p:cNvPr id="263" name="Google Shape;263;p24"/>
          <p:cNvSpPr txBox="1">
            <a:spLocks noGrp="1"/>
          </p:cNvSpPr>
          <p:nvPr>
            <p:ph type="title"/>
          </p:nvPr>
        </p:nvSpPr>
        <p:spPr>
          <a:xfrm>
            <a:off x="723900" y="926828"/>
            <a:ext cx="3280175" cy="3289844"/>
          </a:xfrm>
          <a:prstGeom prst="rect">
            <a:avLst/>
          </a:prstGeom>
        </p:spPr>
        <p:txBody>
          <a:bodyPr spcFirstLastPara="1" wrap="square" lIns="0" tIns="0" rIns="0" bIns="0" anchor="b" anchorCtr="0">
            <a:noAutofit/>
          </a:bodyPr>
          <a:lstStyle/>
          <a:p>
            <a:pPr lvl="0" algn="r"/>
            <a:r>
              <a:rPr lang="en-CA" sz="3200" dirty="0"/>
              <a:t>“Between stimulus and response there is a space. </a:t>
            </a:r>
            <a:br>
              <a:rPr lang="en-CA" sz="3200" dirty="0"/>
            </a:br>
            <a:r>
              <a:rPr lang="en-CA" sz="3200" dirty="0"/>
              <a:t>In that space is our power to choose our response. </a:t>
            </a:r>
            <a:br>
              <a:rPr lang="en-CA" sz="3200" dirty="0"/>
            </a:br>
            <a:r>
              <a:rPr lang="en-CA" sz="3200" dirty="0"/>
              <a:t>In our response lies our growth and our freedom.” ~ Victor E. Frankl</a:t>
            </a:r>
          </a:p>
        </p:txBody>
      </p:sp>
      <p:sp>
        <p:nvSpPr>
          <p:cNvPr id="265" name="Google Shape;265;p24"/>
          <p:cNvSpPr txBox="1">
            <a:spLocks noGrp="1"/>
          </p:cNvSpPr>
          <p:nvPr>
            <p:ph type="sldNum" idx="12"/>
          </p:nvPr>
        </p:nvSpPr>
        <p:spPr>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13</a:t>
            </a:fld>
            <a:endParaRPr/>
          </a:p>
        </p:txBody>
      </p:sp>
    </p:spTree>
    <p:extLst>
      <p:ext uri="{BB962C8B-B14F-4D97-AF65-F5344CB8AC3E}">
        <p14:creationId xmlns:p14="http://schemas.microsoft.com/office/powerpoint/2010/main" val="3215321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7F520-367C-E049-839E-F36A83E15B86}"/>
              </a:ext>
            </a:extLst>
          </p:cNvPr>
          <p:cNvSpPr>
            <a:spLocks noGrp="1"/>
          </p:cNvSpPr>
          <p:nvPr>
            <p:ph type="title"/>
          </p:nvPr>
        </p:nvSpPr>
        <p:spPr/>
        <p:txBody>
          <a:bodyPr/>
          <a:lstStyle/>
          <a:p>
            <a:r>
              <a:rPr lang="en-US" dirty="0"/>
              <a:t>What We Know…</a:t>
            </a:r>
          </a:p>
        </p:txBody>
      </p:sp>
      <p:sp>
        <p:nvSpPr>
          <p:cNvPr id="3" name="Text Placeholder 2">
            <a:extLst>
              <a:ext uri="{FF2B5EF4-FFF2-40B4-BE49-F238E27FC236}">
                <a16:creationId xmlns:a16="http://schemas.microsoft.com/office/drawing/2014/main" id="{ABEF8559-F27D-FD4B-9F6E-529E62E9307D}"/>
              </a:ext>
            </a:extLst>
          </p:cNvPr>
          <p:cNvSpPr>
            <a:spLocks noGrp="1"/>
          </p:cNvSpPr>
          <p:nvPr>
            <p:ph type="body" idx="1"/>
          </p:nvPr>
        </p:nvSpPr>
        <p:spPr>
          <a:xfrm>
            <a:off x="705575" y="1379350"/>
            <a:ext cx="7384326" cy="2840400"/>
          </a:xfrm>
        </p:spPr>
        <p:txBody>
          <a:bodyPr/>
          <a:lstStyle/>
          <a:p>
            <a:pPr marL="88900" indent="0">
              <a:buNone/>
            </a:pPr>
            <a:r>
              <a:rPr lang="en-US" sz="1800" b="1" dirty="0"/>
              <a:t>Diet Culture </a:t>
            </a:r>
            <a:r>
              <a:rPr lang="en-US" sz="1800" dirty="0"/>
              <a:t>refers to a system of beliefs that: </a:t>
            </a:r>
          </a:p>
          <a:p>
            <a:pPr marL="88900" indent="0">
              <a:buNone/>
            </a:pPr>
            <a:endParaRPr lang="en-US" sz="1800" dirty="0"/>
          </a:p>
          <a:p>
            <a:pPr>
              <a:buFont typeface="Wingdings" panose="05000000000000000000" pitchFamily="2" charset="2"/>
              <a:buChar char="v"/>
            </a:pPr>
            <a:r>
              <a:rPr lang="en-CA" sz="1800" b="1" dirty="0"/>
              <a:t>Worships thinness and equates it to health and moral virtue</a:t>
            </a:r>
            <a:r>
              <a:rPr lang="en-CA" sz="1800" dirty="0"/>
              <a:t>, which means you </a:t>
            </a:r>
            <a:r>
              <a:rPr lang="en-CA" sz="1800" i="1" dirty="0"/>
              <a:t>can spend your whole life thinking you’re irreparably broken or flawed</a:t>
            </a:r>
            <a:r>
              <a:rPr lang="en-CA" sz="1800" dirty="0"/>
              <a:t> just because you don’t look like the impossibly thin “ideal.”</a:t>
            </a:r>
          </a:p>
          <a:p>
            <a:pPr marL="88900" indent="0">
              <a:buNone/>
            </a:pPr>
            <a:endParaRPr lang="en-CA" sz="1800" dirty="0"/>
          </a:p>
          <a:p>
            <a:pPr>
              <a:buFont typeface="Wingdings" pitchFamily="2" charset="2"/>
              <a:buChar char="v"/>
            </a:pPr>
            <a:r>
              <a:rPr lang="en-CA" sz="1800" b="1" dirty="0"/>
              <a:t>Promotes weight loss as a means of attaining higher status</a:t>
            </a:r>
            <a:r>
              <a:rPr lang="en-CA" sz="1800" dirty="0"/>
              <a:t>, which means you feel compelled to spend a massive amount of time, energy, and money trying to shrink your body.</a:t>
            </a:r>
            <a:endParaRPr lang="en-US" dirty="0"/>
          </a:p>
          <a:p>
            <a:endParaRPr lang="en-US" dirty="0"/>
          </a:p>
        </p:txBody>
      </p:sp>
      <p:sp>
        <p:nvSpPr>
          <p:cNvPr id="4" name="Slide Number Placeholder 3">
            <a:extLst>
              <a:ext uri="{FF2B5EF4-FFF2-40B4-BE49-F238E27FC236}">
                <a16:creationId xmlns:a16="http://schemas.microsoft.com/office/drawing/2014/main" id="{0D17C0C9-3D7B-EA4F-916F-42576D9FB15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14</a:t>
            </a:fld>
            <a:endParaRPr lang="en"/>
          </a:p>
        </p:txBody>
      </p:sp>
      <p:sp>
        <p:nvSpPr>
          <p:cNvPr id="6" name="Google Shape;771;p51">
            <a:extLst>
              <a:ext uri="{FF2B5EF4-FFF2-40B4-BE49-F238E27FC236}">
                <a16:creationId xmlns:a16="http://schemas.microsoft.com/office/drawing/2014/main" id="{967AE931-10FB-4880-ACFA-E5C14325B770}"/>
              </a:ext>
            </a:extLst>
          </p:cNvPr>
          <p:cNvSpPr/>
          <p:nvPr/>
        </p:nvSpPr>
        <p:spPr>
          <a:xfrm>
            <a:off x="7815911" y="4219750"/>
            <a:ext cx="548700" cy="473626"/>
          </a:xfrm>
          <a:custGeom>
            <a:avLst/>
            <a:gdLst/>
            <a:ahLst/>
            <a:cxnLst/>
            <a:rect l="l" t="t" r="r" b="b"/>
            <a:pathLst>
              <a:path w="15817" h="15938" extrusionOk="0">
                <a:moveTo>
                  <a:pt x="4745" y="7470"/>
                </a:moveTo>
                <a:lnTo>
                  <a:pt x="4818" y="7495"/>
                </a:lnTo>
                <a:lnTo>
                  <a:pt x="4891" y="7543"/>
                </a:lnTo>
                <a:lnTo>
                  <a:pt x="4940" y="7616"/>
                </a:lnTo>
                <a:lnTo>
                  <a:pt x="4964" y="7714"/>
                </a:lnTo>
                <a:lnTo>
                  <a:pt x="4964" y="7787"/>
                </a:lnTo>
                <a:lnTo>
                  <a:pt x="4940" y="7908"/>
                </a:lnTo>
                <a:lnTo>
                  <a:pt x="4867" y="7981"/>
                </a:lnTo>
                <a:lnTo>
                  <a:pt x="4794" y="8054"/>
                </a:lnTo>
                <a:lnTo>
                  <a:pt x="4672" y="8079"/>
                </a:lnTo>
                <a:lnTo>
                  <a:pt x="4551" y="8054"/>
                </a:lnTo>
                <a:lnTo>
                  <a:pt x="4478" y="7981"/>
                </a:lnTo>
                <a:lnTo>
                  <a:pt x="4405" y="7908"/>
                </a:lnTo>
                <a:lnTo>
                  <a:pt x="4380" y="7787"/>
                </a:lnTo>
                <a:lnTo>
                  <a:pt x="4405" y="7665"/>
                </a:lnTo>
                <a:lnTo>
                  <a:pt x="4478" y="7543"/>
                </a:lnTo>
                <a:lnTo>
                  <a:pt x="4551" y="7495"/>
                </a:lnTo>
                <a:lnTo>
                  <a:pt x="4648" y="7470"/>
                </a:lnTo>
                <a:close/>
                <a:moveTo>
                  <a:pt x="11120" y="7470"/>
                </a:moveTo>
                <a:lnTo>
                  <a:pt x="11193" y="7495"/>
                </a:lnTo>
                <a:lnTo>
                  <a:pt x="11266" y="7543"/>
                </a:lnTo>
                <a:lnTo>
                  <a:pt x="11315" y="7616"/>
                </a:lnTo>
                <a:lnTo>
                  <a:pt x="11339" y="7714"/>
                </a:lnTo>
                <a:lnTo>
                  <a:pt x="11339" y="7787"/>
                </a:lnTo>
                <a:lnTo>
                  <a:pt x="11315" y="7908"/>
                </a:lnTo>
                <a:lnTo>
                  <a:pt x="11242" y="7981"/>
                </a:lnTo>
                <a:lnTo>
                  <a:pt x="11169" y="8054"/>
                </a:lnTo>
                <a:lnTo>
                  <a:pt x="11047" y="8079"/>
                </a:lnTo>
                <a:lnTo>
                  <a:pt x="10926" y="8054"/>
                </a:lnTo>
                <a:lnTo>
                  <a:pt x="10853" y="7981"/>
                </a:lnTo>
                <a:lnTo>
                  <a:pt x="10780" y="7908"/>
                </a:lnTo>
                <a:lnTo>
                  <a:pt x="10755" y="7787"/>
                </a:lnTo>
                <a:lnTo>
                  <a:pt x="10780" y="7665"/>
                </a:lnTo>
                <a:lnTo>
                  <a:pt x="10853" y="7543"/>
                </a:lnTo>
                <a:lnTo>
                  <a:pt x="10926" y="7495"/>
                </a:lnTo>
                <a:lnTo>
                  <a:pt x="11023" y="7470"/>
                </a:lnTo>
                <a:close/>
                <a:moveTo>
                  <a:pt x="4721" y="7081"/>
                </a:moveTo>
                <a:lnTo>
                  <a:pt x="4551" y="7105"/>
                </a:lnTo>
                <a:lnTo>
                  <a:pt x="4380" y="7178"/>
                </a:lnTo>
                <a:lnTo>
                  <a:pt x="4259" y="7300"/>
                </a:lnTo>
                <a:lnTo>
                  <a:pt x="4137" y="7446"/>
                </a:lnTo>
                <a:lnTo>
                  <a:pt x="4064" y="7568"/>
                </a:lnTo>
                <a:lnTo>
                  <a:pt x="4015" y="7714"/>
                </a:lnTo>
                <a:lnTo>
                  <a:pt x="3967" y="7835"/>
                </a:lnTo>
                <a:lnTo>
                  <a:pt x="3967" y="7981"/>
                </a:lnTo>
                <a:lnTo>
                  <a:pt x="3918" y="8225"/>
                </a:lnTo>
                <a:lnTo>
                  <a:pt x="3918" y="8395"/>
                </a:lnTo>
                <a:lnTo>
                  <a:pt x="3967" y="8565"/>
                </a:lnTo>
                <a:lnTo>
                  <a:pt x="4015" y="8711"/>
                </a:lnTo>
                <a:lnTo>
                  <a:pt x="4113" y="8833"/>
                </a:lnTo>
                <a:lnTo>
                  <a:pt x="4210" y="8955"/>
                </a:lnTo>
                <a:lnTo>
                  <a:pt x="4332" y="9028"/>
                </a:lnTo>
                <a:lnTo>
                  <a:pt x="4478" y="9101"/>
                </a:lnTo>
                <a:lnTo>
                  <a:pt x="4648" y="9149"/>
                </a:lnTo>
                <a:lnTo>
                  <a:pt x="4843" y="9174"/>
                </a:lnTo>
                <a:lnTo>
                  <a:pt x="5013" y="9149"/>
                </a:lnTo>
                <a:lnTo>
                  <a:pt x="5183" y="9101"/>
                </a:lnTo>
                <a:lnTo>
                  <a:pt x="5329" y="9028"/>
                </a:lnTo>
                <a:lnTo>
                  <a:pt x="5451" y="8930"/>
                </a:lnTo>
                <a:lnTo>
                  <a:pt x="5573" y="8809"/>
                </a:lnTo>
                <a:lnTo>
                  <a:pt x="5670" y="8663"/>
                </a:lnTo>
                <a:lnTo>
                  <a:pt x="5743" y="8517"/>
                </a:lnTo>
                <a:lnTo>
                  <a:pt x="5792" y="8346"/>
                </a:lnTo>
                <a:lnTo>
                  <a:pt x="5816" y="8176"/>
                </a:lnTo>
                <a:lnTo>
                  <a:pt x="5792" y="8006"/>
                </a:lnTo>
                <a:lnTo>
                  <a:pt x="5767" y="7835"/>
                </a:lnTo>
                <a:lnTo>
                  <a:pt x="5719" y="7689"/>
                </a:lnTo>
                <a:lnTo>
                  <a:pt x="5646" y="7519"/>
                </a:lnTo>
                <a:lnTo>
                  <a:pt x="5524" y="7397"/>
                </a:lnTo>
                <a:lnTo>
                  <a:pt x="5378" y="7251"/>
                </a:lnTo>
                <a:lnTo>
                  <a:pt x="5232" y="7154"/>
                </a:lnTo>
                <a:lnTo>
                  <a:pt x="5062" y="7105"/>
                </a:lnTo>
                <a:lnTo>
                  <a:pt x="4891" y="7081"/>
                </a:lnTo>
                <a:close/>
                <a:moveTo>
                  <a:pt x="11096" y="7081"/>
                </a:moveTo>
                <a:lnTo>
                  <a:pt x="10926" y="7105"/>
                </a:lnTo>
                <a:lnTo>
                  <a:pt x="10755" y="7178"/>
                </a:lnTo>
                <a:lnTo>
                  <a:pt x="10634" y="7300"/>
                </a:lnTo>
                <a:lnTo>
                  <a:pt x="10512" y="7446"/>
                </a:lnTo>
                <a:lnTo>
                  <a:pt x="10439" y="7568"/>
                </a:lnTo>
                <a:lnTo>
                  <a:pt x="10390" y="7714"/>
                </a:lnTo>
                <a:lnTo>
                  <a:pt x="10342" y="7835"/>
                </a:lnTo>
                <a:lnTo>
                  <a:pt x="10342" y="7981"/>
                </a:lnTo>
                <a:lnTo>
                  <a:pt x="10293" y="8225"/>
                </a:lnTo>
                <a:lnTo>
                  <a:pt x="10293" y="8395"/>
                </a:lnTo>
                <a:lnTo>
                  <a:pt x="10342" y="8565"/>
                </a:lnTo>
                <a:lnTo>
                  <a:pt x="10390" y="8711"/>
                </a:lnTo>
                <a:lnTo>
                  <a:pt x="10488" y="8833"/>
                </a:lnTo>
                <a:lnTo>
                  <a:pt x="10585" y="8955"/>
                </a:lnTo>
                <a:lnTo>
                  <a:pt x="10707" y="9028"/>
                </a:lnTo>
                <a:lnTo>
                  <a:pt x="10853" y="9101"/>
                </a:lnTo>
                <a:lnTo>
                  <a:pt x="11023" y="9149"/>
                </a:lnTo>
                <a:lnTo>
                  <a:pt x="11218" y="9174"/>
                </a:lnTo>
                <a:lnTo>
                  <a:pt x="11388" y="9149"/>
                </a:lnTo>
                <a:lnTo>
                  <a:pt x="11558" y="9101"/>
                </a:lnTo>
                <a:lnTo>
                  <a:pt x="11704" y="9028"/>
                </a:lnTo>
                <a:lnTo>
                  <a:pt x="11826" y="8930"/>
                </a:lnTo>
                <a:lnTo>
                  <a:pt x="11948" y="8809"/>
                </a:lnTo>
                <a:lnTo>
                  <a:pt x="12045" y="8663"/>
                </a:lnTo>
                <a:lnTo>
                  <a:pt x="12118" y="8517"/>
                </a:lnTo>
                <a:lnTo>
                  <a:pt x="12167" y="8346"/>
                </a:lnTo>
                <a:lnTo>
                  <a:pt x="12191" y="8176"/>
                </a:lnTo>
                <a:lnTo>
                  <a:pt x="12167" y="8006"/>
                </a:lnTo>
                <a:lnTo>
                  <a:pt x="12142" y="7835"/>
                </a:lnTo>
                <a:lnTo>
                  <a:pt x="12094" y="7689"/>
                </a:lnTo>
                <a:lnTo>
                  <a:pt x="12021" y="7519"/>
                </a:lnTo>
                <a:lnTo>
                  <a:pt x="11899" y="7397"/>
                </a:lnTo>
                <a:lnTo>
                  <a:pt x="11753" y="7251"/>
                </a:lnTo>
                <a:lnTo>
                  <a:pt x="11607" y="7154"/>
                </a:lnTo>
                <a:lnTo>
                  <a:pt x="11437" y="7105"/>
                </a:lnTo>
                <a:lnTo>
                  <a:pt x="11266" y="7081"/>
                </a:lnTo>
                <a:close/>
                <a:moveTo>
                  <a:pt x="11607" y="10731"/>
                </a:moveTo>
                <a:lnTo>
                  <a:pt x="11120" y="10877"/>
                </a:lnTo>
                <a:lnTo>
                  <a:pt x="10658" y="11047"/>
                </a:lnTo>
                <a:lnTo>
                  <a:pt x="9733" y="11412"/>
                </a:lnTo>
                <a:lnTo>
                  <a:pt x="9247" y="11558"/>
                </a:lnTo>
                <a:lnTo>
                  <a:pt x="8784" y="11704"/>
                </a:lnTo>
                <a:lnTo>
                  <a:pt x="7811" y="11972"/>
                </a:lnTo>
                <a:lnTo>
                  <a:pt x="7738" y="11996"/>
                </a:lnTo>
                <a:lnTo>
                  <a:pt x="7690" y="12045"/>
                </a:lnTo>
                <a:lnTo>
                  <a:pt x="7665" y="12118"/>
                </a:lnTo>
                <a:lnTo>
                  <a:pt x="7641" y="12166"/>
                </a:lnTo>
                <a:lnTo>
                  <a:pt x="7665" y="12239"/>
                </a:lnTo>
                <a:lnTo>
                  <a:pt x="7690" y="12312"/>
                </a:lnTo>
                <a:lnTo>
                  <a:pt x="7738" y="12361"/>
                </a:lnTo>
                <a:lnTo>
                  <a:pt x="7811" y="12410"/>
                </a:lnTo>
                <a:lnTo>
                  <a:pt x="7909" y="12434"/>
                </a:lnTo>
                <a:lnTo>
                  <a:pt x="8030" y="12458"/>
                </a:lnTo>
                <a:lnTo>
                  <a:pt x="8249" y="12458"/>
                </a:lnTo>
                <a:lnTo>
                  <a:pt x="8492" y="12434"/>
                </a:lnTo>
                <a:lnTo>
                  <a:pt x="8760" y="12361"/>
                </a:lnTo>
                <a:lnTo>
                  <a:pt x="9247" y="12191"/>
                </a:lnTo>
                <a:lnTo>
                  <a:pt x="9660" y="12045"/>
                </a:lnTo>
                <a:lnTo>
                  <a:pt x="10731" y="11680"/>
                </a:lnTo>
                <a:lnTo>
                  <a:pt x="11753" y="11290"/>
                </a:lnTo>
                <a:lnTo>
                  <a:pt x="11875" y="11217"/>
                </a:lnTo>
                <a:lnTo>
                  <a:pt x="11923" y="11144"/>
                </a:lnTo>
                <a:lnTo>
                  <a:pt x="11948" y="11023"/>
                </a:lnTo>
                <a:lnTo>
                  <a:pt x="11948" y="10925"/>
                </a:lnTo>
                <a:lnTo>
                  <a:pt x="11899" y="10828"/>
                </a:lnTo>
                <a:lnTo>
                  <a:pt x="11826" y="10755"/>
                </a:lnTo>
                <a:lnTo>
                  <a:pt x="11729" y="10731"/>
                </a:lnTo>
                <a:close/>
                <a:moveTo>
                  <a:pt x="8492" y="682"/>
                </a:moveTo>
                <a:lnTo>
                  <a:pt x="8638" y="706"/>
                </a:lnTo>
                <a:lnTo>
                  <a:pt x="9101" y="755"/>
                </a:lnTo>
                <a:lnTo>
                  <a:pt x="9539" y="803"/>
                </a:lnTo>
                <a:lnTo>
                  <a:pt x="9977" y="901"/>
                </a:lnTo>
                <a:lnTo>
                  <a:pt x="10415" y="1022"/>
                </a:lnTo>
                <a:lnTo>
                  <a:pt x="10755" y="1120"/>
                </a:lnTo>
                <a:lnTo>
                  <a:pt x="11096" y="1241"/>
                </a:lnTo>
                <a:lnTo>
                  <a:pt x="11437" y="1411"/>
                </a:lnTo>
                <a:lnTo>
                  <a:pt x="11753" y="1557"/>
                </a:lnTo>
                <a:lnTo>
                  <a:pt x="11753" y="1582"/>
                </a:lnTo>
                <a:lnTo>
                  <a:pt x="11729" y="1655"/>
                </a:lnTo>
                <a:lnTo>
                  <a:pt x="11729" y="1752"/>
                </a:lnTo>
                <a:lnTo>
                  <a:pt x="11753" y="1801"/>
                </a:lnTo>
                <a:lnTo>
                  <a:pt x="11802" y="1825"/>
                </a:lnTo>
                <a:lnTo>
                  <a:pt x="11875" y="1825"/>
                </a:lnTo>
                <a:lnTo>
                  <a:pt x="11948" y="1776"/>
                </a:lnTo>
                <a:lnTo>
                  <a:pt x="11972" y="1752"/>
                </a:lnTo>
                <a:lnTo>
                  <a:pt x="11996" y="1752"/>
                </a:lnTo>
                <a:lnTo>
                  <a:pt x="11996" y="1728"/>
                </a:lnTo>
                <a:lnTo>
                  <a:pt x="12021" y="1728"/>
                </a:lnTo>
                <a:lnTo>
                  <a:pt x="12118" y="1801"/>
                </a:lnTo>
                <a:lnTo>
                  <a:pt x="12094" y="1874"/>
                </a:lnTo>
                <a:lnTo>
                  <a:pt x="12069" y="1947"/>
                </a:lnTo>
                <a:lnTo>
                  <a:pt x="12094" y="1995"/>
                </a:lnTo>
                <a:lnTo>
                  <a:pt x="12118" y="2020"/>
                </a:lnTo>
                <a:lnTo>
                  <a:pt x="12167" y="2044"/>
                </a:lnTo>
                <a:lnTo>
                  <a:pt x="12215" y="2020"/>
                </a:lnTo>
                <a:lnTo>
                  <a:pt x="12240" y="1995"/>
                </a:lnTo>
                <a:lnTo>
                  <a:pt x="12313" y="1922"/>
                </a:lnTo>
                <a:lnTo>
                  <a:pt x="12532" y="2068"/>
                </a:lnTo>
                <a:lnTo>
                  <a:pt x="12483" y="2190"/>
                </a:lnTo>
                <a:lnTo>
                  <a:pt x="12483" y="2239"/>
                </a:lnTo>
                <a:lnTo>
                  <a:pt x="12483" y="2336"/>
                </a:lnTo>
                <a:lnTo>
                  <a:pt x="12507" y="2385"/>
                </a:lnTo>
                <a:lnTo>
                  <a:pt x="12532" y="2409"/>
                </a:lnTo>
                <a:lnTo>
                  <a:pt x="12580" y="2409"/>
                </a:lnTo>
                <a:lnTo>
                  <a:pt x="12629" y="2385"/>
                </a:lnTo>
                <a:lnTo>
                  <a:pt x="12678" y="2360"/>
                </a:lnTo>
                <a:lnTo>
                  <a:pt x="12726" y="2287"/>
                </a:lnTo>
                <a:lnTo>
                  <a:pt x="12775" y="2239"/>
                </a:lnTo>
                <a:lnTo>
                  <a:pt x="12945" y="2409"/>
                </a:lnTo>
                <a:lnTo>
                  <a:pt x="12872" y="2531"/>
                </a:lnTo>
                <a:lnTo>
                  <a:pt x="12824" y="2604"/>
                </a:lnTo>
                <a:lnTo>
                  <a:pt x="12824" y="2677"/>
                </a:lnTo>
                <a:lnTo>
                  <a:pt x="12824" y="2725"/>
                </a:lnTo>
                <a:lnTo>
                  <a:pt x="12848" y="2750"/>
                </a:lnTo>
                <a:lnTo>
                  <a:pt x="12897" y="2774"/>
                </a:lnTo>
                <a:lnTo>
                  <a:pt x="12945" y="2774"/>
                </a:lnTo>
                <a:lnTo>
                  <a:pt x="13067" y="2701"/>
                </a:lnTo>
                <a:lnTo>
                  <a:pt x="13164" y="2604"/>
                </a:lnTo>
                <a:lnTo>
                  <a:pt x="13286" y="2725"/>
                </a:lnTo>
                <a:lnTo>
                  <a:pt x="13383" y="2823"/>
                </a:lnTo>
                <a:lnTo>
                  <a:pt x="13262" y="3017"/>
                </a:lnTo>
                <a:lnTo>
                  <a:pt x="13213" y="3066"/>
                </a:lnTo>
                <a:lnTo>
                  <a:pt x="13164" y="3163"/>
                </a:lnTo>
                <a:lnTo>
                  <a:pt x="13164" y="3236"/>
                </a:lnTo>
                <a:lnTo>
                  <a:pt x="13189" y="3285"/>
                </a:lnTo>
                <a:lnTo>
                  <a:pt x="13213" y="3309"/>
                </a:lnTo>
                <a:lnTo>
                  <a:pt x="13310" y="3285"/>
                </a:lnTo>
                <a:lnTo>
                  <a:pt x="13408" y="3236"/>
                </a:lnTo>
                <a:lnTo>
                  <a:pt x="13529" y="3115"/>
                </a:lnTo>
                <a:lnTo>
                  <a:pt x="13578" y="3042"/>
                </a:lnTo>
                <a:lnTo>
                  <a:pt x="13773" y="3309"/>
                </a:lnTo>
                <a:lnTo>
                  <a:pt x="13675" y="3407"/>
                </a:lnTo>
                <a:lnTo>
                  <a:pt x="13554" y="3504"/>
                </a:lnTo>
                <a:lnTo>
                  <a:pt x="13481" y="3577"/>
                </a:lnTo>
                <a:lnTo>
                  <a:pt x="13456" y="3650"/>
                </a:lnTo>
                <a:lnTo>
                  <a:pt x="13456" y="3699"/>
                </a:lnTo>
                <a:lnTo>
                  <a:pt x="13505" y="3723"/>
                </a:lnTo>
                <a:lnTo>
                  <a:pt x="13602" y="3747"/>
                </a:lnTo>
                <a:lnTo>
                  <a:pt x="13675" y="3723"/>
                </a:lnTo>
                <a:lnTo>
                  <a:pt x="13773" y="3674"/>
                </a:lnTo>
                <a:lnTo>
                  <a:pt x="13846" y="3626"/>
                </a:lnTo>
                <a:lnTo>
                  <a:pt x="13943" y="3577"/>
                </a:lnTo>
                <a:lnTo>
                  <a:pt x="14138" y="3918"/>
                </a:lnTo>
                <a:lnTo>
                  <a:pt x="14040" y="3991"/>
                </a:lnTo>
                <a:lnTo>
                  <a:pt x="13846" y="4161"/>
                </a:lnTo>
                <a:lnTo>
                  <a:pt x="13773" y="4234"/>
                </a:lnTo>
                <a:lnTo>
                  <a:pt x="13700" y="4331"/>
                </a:lnTo>
                <a:lnTo>
                  <a:pt x="13700" y="4356"/>
                </a:lnTo>
                <a:lnTo>
                  <a:pt x="13700" y="4380"/>
                </a:lnTo>
                <a:lnTo>
                  <a:pt x="13821" y="4380"/>
                </a:lnTo>
                <a:lnTo>
                  <a:pt x="13943" y="4356"/>
                </a:lnTo>
                <a:lnTo>
                  <a:pt x="14065" y="4307"/>
                </a:lnTo>
                <a:lnTo>
                  <a:pt x="14162" y="4234"/>
                </a:lnTo>
                <a:lnTo>
                  <a:pt x="14284" y="4161"/>
                </a:lnTo>
                <a:lnTo>
                  <a:pt x="14503" y="4696"/>
                </a:lnTo>
                <a:lnTo>
                  <a:pt x="14332" y="4769"/>
                </a:lnTo>
                <a:lnTo>
                  <a:pt x="14186" y="4842"/>
                </a:lnTo>
                <a:lnTo>
                  <a:pt x="14065" y="4940"/>
                </a:lnTo>
                <a:lnTo>
                  <a:pt x="13943" y="5061"/>
                </a:lnTo>
                <a:lnTo>
                  <a:pt x="13919" y="5134"/>
                </a:lnTo>
                <a:lnTo>
                  <a:pt x="13894" y="5207"/>
                </a:lnTo>
                <a:lnTo>
                  <a:pt x="13894" y="5256"/>
                </a:lnTo>
                <a:lnTo>
                  <a:pt x="13919" y="5280"/>
                </a:lnTo>
                <a:lnTo>
                  <a:pt x="13943" y="5305"/>
                </a:lnTo>
                <a:lnTo>
                  <a:pt x="13992" y="5305"/>
                </a:lnTo>
                <a:lnTo>
                  <a:pt x="14113" y="5256"/>
                </a:lnTo>
                <a:lnTo>
                  <a:pt x="14235" y="5183"/>
                </a:lnTo>
                <a:lnTo>
                  <a:pt x="14527" y="5037"/>
                </a:lnTo>
                <a:lnTo>
                  <a:pt x="14600" y="5013"/>
                </a:lnTo>
                <a:lnTo>
                  <a:pt x="14746" y="5524"/>
                </a:lnTo>
                <a:lnTo>
                  <a:pt x="14430" y="5670"/>
                </a:lnTo>
                <a:lnTo>
                  <a:pt x="14162" y="5791"/>
                </a:lnTo>
                <a:lnTo>
                  <a:pt x="13919" y="5937"/>
                </a:lnTo>
                <a:lnTo>
                  <a:pt x="13919" y="5986"/>
                </a:lnTo>
                <a:lnTo>
                  <a:pt x="13943" y="6010"/>
                </a:lnTo>
                <a:lnTo>
                  <a:pt x="14089" y="6035"/>
                </a:lnTo>
                <a:lnTo>
                  <a:pt x="14235" y="6059"/>
                </a:lnTo>
                <a:lnTo>
                  <a:pt x="14357" y="6035"/>
                </a:lnTo>
                <a:lnTo>
                  <a:pt x="14527" y="6010"/>
                </a:lnTo>
                <a:lnTo>
                  <a:pt x="14843" y="5889"/>
                </a:lnTo>
                <a:lnTo>
                  <a:pt x="14965" y="6424"/>
                </a:lnTo>
                <a:lnTo>
                  <a:pt x="14795" y="6497"/>
                </a:lnTo>
                <a:lnTo>
                  <a:pt x="14405" y="6619"/>
                </a:lnTo>
                <a:lnTo>
                  <a:pt x="14016" y="6740"/>
                </a:lnTo>
                <a:lnTo>
                  <a:pt x="13992" y="6789"/>
                </a:lnTo>
                <a:lnTo>
                  <a:pt x="13967" y="6813"/>
                </a:lnTo>
                <a:lnTo>
                  <a:pt x="13992" y="6862"/>
                </a:lnTo>
                <a:lnTo>
                  <a:pt x="14040" y="6886"/>
                </a:lnTo>
                <a:lnTo>
                  <a:pt x="14235" y="6886"/>
                </a:lnTo>
                <a:lnTo>
                  <a:pt x="14405" y="6862"/>
                </a:lnTo>
                <a:lnTo>
                  <a:pt x="14770" y="6813"/>
                </a:lnTo>
                <a:lnTo>
                  <a:pt x="15014" y="6740"/>
                </a:lnTo>
                <a:lnTo>
                  <a:pt x="15087" y="7178"/>
                </a:lnTo>
                <a:lnTo>
                  <a:pt x="14843" y="7227"/>
                </a:lnTo>
                <a:lnTo>
                  <a:pt x="14430" y="7349"/>
                </a:lnTo>
                <a:lnTo>
                  <a:pt x="14235" y="7422"/>
                </a:lnTo>
                <a:lnTo>
                  <a:pt x="14065" y="7543"/>
                </a:lnTo>
                <a:lnTo>
                  <a:pt x="14016" y="7592"/>
                </a:lnTo>
                <a:lnTo>
                  <a:pt x="14040" y="7665"/>
                </a:lnTo>
                <a:lnTo>
                  <a:pt x="14065" y="7714"/>
                </a:lnTo>
                <a:lnTo>
                  <a:pt x="14138" y="7738"/>
                </a:lnTo>
                <a:lnTo>
                  <a:pt x="14332" y="7714"/>
                </a:lnTo>
                <a:lnTo>
                  <a:pt x="14527" y="7665"/>
                </a:lnTo>
                <a:lnTo>
                  <a:pt x="14916" y="7568"/>
                </a:lnTo>
                <a:lnTo>
                  <a:pt x="15135" y="7519"/>
                </a:lnTo>
                <a:lnTo>
                  <a:pt x="15184" y="7981"/>
                </a:lnTo>
                <a:lnTo>
                  <a:pt x="14868" y="8030"/>
                </a:lnTo>
                <a:lnTo>
                  <a:pt x="14624" y="8054"/>
                </a:lnTo>
                <a:lnTo>
                  <a:pt x="14357" y="8079"/>
                </a:lnTo>
                <a:lnTo>
                  <a:pt x="14235" y="8103"/>
                </a:lnTo>
                <a:lnTo>
                  <a:pt x="14113" y="8152"/>
                </a:lnTo>
                <a:lnTo>
                  <a:pt x="14016" y="8200"/>
                </a:lnTo>
                <a:lnTo>
                  <a:pt x="13919" y="8298"/>
                </a:lnTo>
                <a:lnTo>
                  <a:pt x="13919" y="8322"/>
                </a:lnTo>
                <a:lnTo>
                  <a:pt x="13919" y="8346"/>
                </a:lnTo>
                <a:lnTo>
                  <a:pt x="13919" y="8395"/>
                </a:lnTo>
                <a:lnTo>
                  <a:pt x="13943" y="8395"/>
                </a:lnTo>
                <a:lnTo>
                  <a:pt x="14065" y="8419"/>
                </a:lnTo>
                <a:lnTo>
                  <a:pt x="14211" y="8444"/>
                </a:lnTo>
                <a:lnTo>
                  <a:pt x="14454" y="8444"/>
                </a:lnTo>
                <a:lnTo>
                  <a:pt x="14989" y="8395"/>
                </a:lnTo>
                <a:lnTo>
                  <a:pt x="15208" y="8395"/>
                </a:lnTo>
                <a:lnTo>
                  <a:pt x="15208" y="8857"/>
                </a:lnTo>
                <a:lnTo>
                  <a:pt x="14722" y="8882"/>
                </a:lnTo>
                <a:lnTo>
                  <a:pt x="14503" y="8882"/>
                </a:lnTo>
                <a:lnTo>
                  <a:pt x="14284" y="8906"/>
                </a:lnTo>
                <a:lnTo>
                  <a:pt x="14065" y="8955"/>
                </a:lnTo>
                <a:lnTo>
                  <a:pt x="13967" y="8979"/>
                </a:lnTo>
                <a:lnTo>
                  <a:pt x="13870" y="9028"/>
                </a:lnTo>
                <a:lnTo>
                  <a:pt x="13846" y="9052"/>
                </a:lnTo>
                <a:lnTo>
                  <a:pt x="13870" y="9076"/>
                </a:lnTo>
                <a:lnTo>
                  <a:pt x="13967" y="9125"/>
                </a:lnTo>
                <a:lnTo>
                  <a:pt x="14065" y="9174"/>
                </a:lnTo>
                <a:lnTo>
                  <a:pt x="14284" y="9222"/>
                </a:lnTo>
                <a:lnTo>
                  <a:pt x="14722" y="9222"/>
                </a:lnTo>
                <a:lnTo>
                  <a:pt x="14941" y="9247"/>
                </a:lnTo>
                <a:lnTo>
                  <a:pt x="15184" y="9247"/>
                </a:lnTo>
                <a:lnTo>
                  <a:pt x="15160" y="9465"/>
                </a:lnTo>
                <a:lnTo>
                  <a:pt x="14965" y="9514"/>
                </a:lnTo>
                <a:lnTo>
                  <a:pt x="14722" y="9563"/>
                </a:lnTo>
                <a:lnTo>
                  <a:pt x="14478" y="9660"/>
                </a:lnTo>
                <a:lnTo>
                  <a:pt x="14259" y="9757"/>
                </a:lnTo>
                <a:lnTo>
                  <a:pt x="14040" y="9879"/>
                </a:lnTo>
                <a:lnTo>
                  <a:pt x="14016" y="9903"/>
                </a:lnTo>
                <a:lnTo>
                  <a:pt x="14016" y="9952"/>
                </a:lnTo>
                <a:lnTo>
                  <a:pt x="14040" y="9976"/>
                </a:lnTo>
                <a:lnTo>
                  <a:pt x="14065" y="9976"/>
                </a:lnTo>
                <a:lnTo>
                  <a:pt x="14284" y="10001"/>
                </a:lnTo>
                <a:lnTo>
                  <a:pt x="14503" y="9976"/>
                </a:lnTo>
                <a:lnTo>
                  <a:pt x="14965" y="9903"/>
                </a:lnTo>
                <a:lnTo>
                  <a:pt x="15087" y="9879"/>
                </a:lnTo>
                <a:lnTo>
                  <a:pt x="14965" y="10390"/>
                </a:lnTo>
                <a:lnTo>
                  <a:pt x="14527" y="10463"/>
                </a:lnTo>
                <a:lnTo>
                  <a:pt x="14332" y="10487"/>
                </a:lnTo>
                <a:lnTo>
                  <a:pt x="14162" y="10512"/>
                </a:lnTo>
                <a:lnTo>
                  <a:pt x="13992" y="10560"/>
                </a:lnTo>
                <a:lnTo>
                  <a:pt x="13919" y="10609"/>
                </a:lnTo>
                <a:lnTo>
                  <a:pt x="13846" y="10682"/>
                </a:lnTo>
                <a:lnTo>
                  <a:pt x="13821" y="10731"/>
                </a:lnTo>
                <a:lnTo>
                  <a:pt x="13846" y="10804"/>
                </a:lnTo>
                <a:lnTo>
                  <a:pt x="13870" y="10852"/>
                </a:lnTo>
                <a:lnTo>
                  <a:pt x="13894" y="10901"/>
                </a:lnTo>
                <a:lnTo>
                  <a:pt x="13967" y="10925"/>
                </a:lnTo>
                <a:lnTo>
                  <a:pt x="14065" y="10950"/>
                </a:lnTo>
                <a:lnTo>
                  <a:pt x="14235" y="10950"/>
                </a:lnTo>
                <a:lnTo>
                  <a:pt x="14576" y="10901"/>
                </a:lnTo>
                <a:lnTo>
                  <a:pt x="14795" y="10877"/>
                </a:lnTo>
                <a:lnTo>
                  <a:pt x="14795" y="10877"/>
                </a:lnTo>
                <a:lnTo>
                  <a:pt x="14600" y="11339"/>
                </a:lnTo>
                <a:lnTo>
                  <a:pt x="14478" y="11339"/>
                </a:lnTo>
                <a:lnTo>
                  <a:pt x="14284" y="11315"/>
                </a:lnTo>
                <a:lnTo>
                  <a:pt x="14089" y="11339"/>
                </a:lnTo>
                <a:lnTo>
                  <a:pt x="13919" y="11363"/>
                </a:lnTo>
                <a:lnTo>
                  <a:pt x="13724" y="11436"/>
                </a:lnTo>
                <a:lnTo>
                  <a:pt x="13724" y="11461"/>
                </a:lnTo>
                <a:lnTo>
                  <a:pt x="13724" y="11485"/>
                </a:lnTo>
                <a:lnTo>
                  <a:pt x="13894" y="11558"/>
                </a:lnTo>
                <a:lnTo>
                  <a:pt x="14065" y="11607"/>
                </a:lnTo>
                <a:lnTo>
                  <a:pt x="14430" y="11655"/>
                </a:lnTo>
                <a:lnTo>
                  <a:pt x="14186" y="12069"/>
                </a:lnTo>
                <a:lnTo>
                  <a:pt x="13967" y="12069"/>
                </a:lnTo>
                <a:lnTo>
                  <a:pt x="13724" y="12093"/>
                </a:lnTo>
                <a:lnTo>
                  <a:pt x="13602" y="12069"/>
                </a:lnTo>
                <a:lnTo>
                  <a:pt x="13456" y="12045"/>
                </a:lnTo>
                <a:lnTo>
                  <a:pt x="13335" y="12020"/>
                </a:lnTo>
                <a:lnTo>
                  <a:pt x="13213" y="12020"/>
                </a:lnTo>
                <a:lnTo>
                  <a:pt x="13189" y="12045"/>
                </a:lnTo>
                <a:lnTo>
                  <a:pt x="13164" y="12069"/>
                </a:lnTo>
                <a:lnTo>
                  <a:pt x="13189" y="12166"/>
                </a:lnTo>
                <a:lnTo>
                  <a:pt x="13237" y="12239"/>
                </a:lnTo>
                <a:lnTo>
                  <a:pt x="13310" y="12312"/>
                </a:lnTo>
                <a:lnTo>
                  <a:pt x="13408" y="12361"/>
                </a:lnTo>
                <a:lnTo>
                  <a:pt x="13529" y="12385"/>
                </a:lnTo>
                <a:lnTo>
                  <a:pt x="13651" y="12410"/>
                </a:lnTo>
                <a:lnTo>
                  <a:pt x="13919" y="12434"/>
                </a:lnTo>
                <a:lnTo>
                  <a:pt x="13578" y="12823"/>
                </a:lnTo>
                <a:lnTo>
                  <a:pt x="13067" y="12726"/>
                </a:lnTo>
                <a:lnTo>
                  <a:pt x="12848" y="12677"/>
                </a:lnTo>
                <a:lnTo>
                  <a:pt x="12726" y="12677"/>
                </a:lnTo>
                <a:lnTo>
                  <a:pt x="12605" y="12702"/>
                </a:lnTo>
                <a:lnTo>
                  <a:pt x="12605" y="12726"/>
                </a:lnTo>
                <a:lnTo>
                  <a:pt x="12580" y="12775"/>
                </a:lnTo>
                <a:lnTo>
                  <a:pt x="12629" y="12848"/>
                </a:lnTo>
                <a:lnTo>
                  <a:pt x="12678" y="12921"/>
                </a:lnTo>
                <a:lnTo>
                  <a:pt x="12726" y="12969"/>
                </a:lnTo>
                <a:lnTo>
                  <a:pt x="12824" y="13018"/>
                </a:lnTo>
                <a:lnTo>
                  <a:pt x="13018" y="13115"/>
                </a:lnTo>
                <a:lnTo>
                  <a:pt x="13237" y="13164"/>
                </a:lnTo>
                <a:lnTo>
                  <a:pt x="13091" y="13286"/>
                </a:lnTo>
                <a:lnTo>
                  <a:pt x="13043" y="13286"/>
                </a:lnTo>
                <a:lnTo>
                  <a:pt x="12580" y="13261"/>
                </a:lnTo>
                <a:lnTo>
                  <a:pt x="12337" y="13213"/>
                </a:lnTo>
                <a:lnTo>
                  <a:pt x="12215" y="13188"/>
                </a:lnTo>
                <a:lnTo>
                  <a:pt x="12094" y="13188"/>
                </a:lnTo>
                <a:lnTo>
                  <a:pt x="12021" y="13213"/>
                </a:lnTo>
                <a:lnTo>
                  <a:pt x="11972" y="13261"/>
                </a:lnTo>
                <a:lnTo>
                  <a:pt x="11972" y="13334"/>
                </a:lnTo>
                <a:lnTo>
                  <a:pt x="11996" y="13383"/>
                </a:lnTo>
                <a:lnTo>
                  <a:pt x="12142" y="13505"/>
                </a:lnTo>
                <a:lnTo>
                  <a:pt x="12288" y="13578"/>
                </a:lnTo>
                <a:lnTo>
                  <a:pt x="12459" y="13626"/>
                </a:lnTo>
                <a:lnTo>
                  <a:pt x="12653" y="13651"/>
                </a:lnTo>
                <a:lnTo>
                  <a:pt x="12215" y="13943"/>
                </a:lnTo>
                <a:lnTo>
                  <a:pt x="12142" y="13918"/>
                </a:lnTo>
                <a:lnTo>
                  <a:pt x="11680" y="13821"/>
                </a:lnTo>
                <a:lnTo>
                  <a:pt x="11461" y="13772"/>
                </a:lnTo>
                <a:lnTo>
                  <a:pt x="11242" y="13724"/>
                </a:lnTo>
                <a:lnTo>
                  <a:pt x="11218" y="13748"/>
                </a:lnTo>
                <a:lnTo>
                  <a:pt x="11193" y="13748"/>
                </a:lnTo>
                <a:lnTo>
                  <a:pt x="11193" y="13821"/>
                </a:lnTo>
                <a:lnTo>
                  <a:pt x="11242" y="13894"/>
                </a:lnTo>
                <a:lnTo>
                  <a:pt x="11291" y="13967"/>
                </a:lnTo>
                <a:lnTo>
                  <a:pt x="11437" y="14064"/>
                </a:lnTo>
                <a:lnTo>
                  <a:pt x="11607" y="14137"/>
                </a:lnTo>
                <a:lnTo>
                  <a:pt x="11777" y="14210"/>
                </a:lnTo>
                <a:lnTo>
                  <a:pt x="11437" y="14381"/>
                </a:lnTo>
                <a:lnTo>
                  <a:pt x="11364" y="14332"/>
                </a:lnTo>
                <a:lnTo>
                  <a:pt x="11315" y="14308"/>
                </a:lnTo>
                <a:lnTo>
                  <a:pt x="11169" y="14259"/>
                </a:lnTo>
                <a:lnTo>
                  <a:pt x="10877" y="14235"/>
                </a:lnTo>
                <a:lnTo>
                  <a:pt x="10634" y="14210"/>
                </a:lnTo>
                <a:lnTo>
                  <a:pt x="10488" y="14210"/>
                </a:lnTo>
                <a:lnTo>
                  <a:pt x="10366" y="14235"/>
                </a:lnTo>
                <a:lnTo>
                  <a:pt x="10342" y="14283"/>
                </a:lnTo>
                <a:lnTo>
                  <a:pt x="10366" y="14332"/>
                </a:lnTo>
                <a:lnTo>
                  <a:pt x="10390" y="14381"/>
                </a:lnTo>
                <a:lnTo>
                  <a:pt x="10488" y="14478"/>
                </a:lnTo>
                <a:lnTo>
                  <a:pt x="10609" y="14551"/>
                </a:lnTo>
                <a:lnTo>
                  <a:pt x="10707" y="14575"/>
                </a:lnTo>
                <a:lnTo>
                  <a:pt x="10877" y="14624"/>
                </a:lnTo>
                <a:lnTo>
                  <a:pt x="10488" y="14746"/>
                </a:lnTo>
                <a:lnTo>
                  <a:pt x="10293" y="14673"/>
                </a:lnTo>
                <a:lnTo>
                  <a:pt x="10098" y="14624"/>
                </a:lnTo>
                <a:lnTo>
                  <a:pt x="9904" y="14600"/>
                </a:lnTo>
                <a:lnTo>
                  <a:pt x="9782" y="14600"/>
                </a:lnTo>
                <a:lnTo>
                  <a:pt x="9685" y="14648"/>
                </a:lnTo>
                <a:lnTo>
                  <a:pt x="9660" y="14673"/>
                </a:lnTo>
                <a:lnTo>
                  <a:pt x="9660" y="14721"/>
                </a:lnTo>
                <a:lnTo>
                  <a:pt x="9709" y="14794"/>
                </a:lnTo>
                <a:lnTo>
                  <a:pt x="9782" y="14843"/>
                </a:lnTo>
                <a:lnTo>
                  <a:pt x="9928" y="14916"/>
                </a:lnTo>
                <a:lnTo>
                  <a:pt x="9612" y="14989"/>
                </a:lnTo>
                <a:lnTo>
                  <a:pt x="9563" y="14940"/>
                </a:lnTo>
                <a:lnTo>
                  <a:pt x="9514" y="14916"/>
                </a:lnTo>
                <a:lnTo>
                  <a:pt x="9417" y="14867"/>
                </a:lnTo>
                <a:lnTo>
                  <a:pt x="9222" y="14843"/>
                </a:lnTo>
                <a:lnTo>
                  <a:pt x="9125" y="14843"/>
                </a:lnTo>
                <a:lnTo>
                  <a:pt x="9028" y="14867"/>
                </a:lnTo>
                <a:lnTo>
                  <a:pt x="9003" y="14916"/>
                </a:lnTo>
                <a:lnTo>
                  <a:pt x="8979" y="14965"/>
                </a:lnTo>
                <a:lnTo>
                  <a:pt x="8955" y="15013"/>
                </a:lnTo>
                <a:lnTo>
                  <a:pt x="8979" y="15062"/>
                </a:lnTo>
                <a:lnTo>
                  <a:pt x="9003" y="15086"/>
                </a:lnTo>
                <a:lnTo>
                  <a:pt x="8638" y="15135"/>
                </a:lnTo>
                <a:lnTo>
                  <a:pt x="8298" y="15159"/>
                </a:lnTo>
                <a:lnTo>
                  <a:pt x="7203" y="15159"/>
                </a:lnTo>
                <a:lnTo>
                  <a:pt x="6838" y="15111"/>
                </a:lnTo>
                <a:lnTo>
                  <a:pt x="6497" y="15062"/>
                </a:lnTo>
                <a:lnTo>
                  <a:pt x="6132" y="14989"/>
                </a:lnTo>
                <a:lnTo>
                  <a:pt x="5792" y="14916"/>
                </a:lnTo>
                <a:lnTo>
                  <a:pt x="5451" y="14819"/>
                </a:lnTo>
                <a:lnTo>
                  <a:pt x="5110" y="14697"/>
                </a:lnTo>
                <a:lnTo>
                  <a:pt x="4794" y="14575"/>
                </a:lnTo>
                <a:lnTo>
                  <a:pt x="4453" y="14405"/>
                </a:lnTo>
                <a:lnTo>
                  <a:pt x="4137" y="14259"/>
                </a:lnTo>
                <a:lnTo>
                  <a:pt x="3845" y="14064"/>
                </a:lnTo>
                <a:lnTo>
                  <a:pt x="3553" y="13870"/>
                </a:lnTo>
                <a:lnTo>
                  <a:pt x="3285" y="13675"/>
                </a:lnTo>
                <a:lnTo>
                  <a:pt x="3018" y="13456"/>
                </a:lnTo>
                <a:lnTo>
                  <a:pt x="2774" y="13237"/>
                </a:lnTo>
                <a:lnTo>
                  <a:pt x="2531" y="12994"/>
                </a:lnTo>
                <a:lnTo>
                  <a:pt x="2312" y="12775"/>
                </a:lnTo>
                <a:lnTo>
                  <a:pt x="2093" y="12507"/>
                </a:lnTo>
                <a:lnTo>
                  <a:pt x="1898" y="12239"/>
                </a:lnTo>
                <a:lnTo>
                  <a:pt x="1728" y="11972"/>
                </a:lnTo>
                <a:lnTo>
                  <a:pt x="1558" y="11704"/>
                </a:lnTo>
                <a:lnTo>
                  <a:pt x="1387" y="11412"/>
                </a:lnTo>
                <a:lnTo>
                  <a:pt x="1266" y="11120"/>
                </a:lnTo>
                <a:lnTo>
                  <a:pt x="1144" y="10828"/>
                </a:lnTo>
                <a:lnTo>
                  <a:pt x="1022" y="10512"/>
                </a:lnTo>
                <a:lnTo>
                  <a:pt x="949" y="10195"/>
                </a:lnTo>
                <a:lnTo>
                  <a:pt x="876" y="9879"/>
                </a:lnTo>
                <a:lnTo>
                  <a:pt x="828" y="9538"/>
                </a:lnTo>
                <a:lnTo>
                  <a:pt x="755" y="9003"/>
                </a:lnTo>
                <a:lnTo>
                  <a:pt x="730" y="8468"/>
                </a:lnTo>
                <a:lnTo>
                  <a:pt x="730" y="7933"/>
                </a:lnTo>
                <a:lnTo>
                  <a:pt x="779" y="7397"/>
                </a:lnTo>
                <a:lnTo>
                  <a:pt x="828" y="6862"/>
                </a:lnTo>
                <a:lnTo>
                  <a:pt x="949" y="6351"/>
                </a:lnTo>
                <a:lnTo>
                  <a:pt x="1071" y="5840"/>
                </a:lnTo>
                <a:lnTo>
                  <a:pt x="1266" y="5353"/>
                </a:lnTo>
                <a:lnTo>
                  <a:pt x="1387" y="5061"/>
                </a:lnTo>
                <a:lnTo>
                  <a:pt x="1558" y="4745"/>
                </a:lnTo>
                <a:lnTo>
                  <a:pt x="1752" y="4404"/>
                </a:lnTo>
                <a:lnTo>
                  <a:pt x="1996" y="4064"/>
                </a:lnTo>
                <a:lnTo>
                  <a:pt x="2263" y="3699"/>
                </a:lnTo>
                <a:lnTo>
                  <a:pt x="2555" y="3334"/>
                </a:lnTo>
                <a:lnTo>
                  <a:pt x="2896" y="2944"/>
                </a:lnTo>
                <a:lnTo>
                  <a:pt x="3261" y="2604"/>
                </a:lnTo>
                <a:lnTo>
                  <a:pt x="3650" y="2263"/>
                </a:lnTo>
                <a:lnTo>
                  <a:pt x="4064" y="1922"/>
                </a:lnTo>
                <a:lnTo>
                  <a:pt x="4526" y="1630"/>
                </a:lnTo>
                <a:lnTo>
                  <a:pt x="5013" y="1363"/>
                </a:lnTo>
                <a:lnTo>
                  <a:pt x="5500" y="1144"/>
                </a:lnTo>
                <a:lnTo>
                  <a:pt x="6035" y="974"/>
                </a:lnTo>
                <a:lnTo>
                  <a:pt x="6303" y="925"/>
                </a:lnTo>
                <a:lnTo>
                  <a:pt x="6595" y="876"/>
                </a:lnTo>
                <a:lnTo>
                  <a:pt x="6862" y="828"/>
                </a:lnTo>
                <a:lnTo>
                  <a:pt x="7154" y="803"/>
                </a:lnTo>
                <a:lnTo>
                  <a:pt x="7519" y="779"/>
                </a:lnTo>
                <a:lnTo>
                  <a:pt x="7909" y="730"/>
                </a:lnTo>
                <a:lnTo>
                  <a:pt x="8298" y="682"/>
                </a:lnTo>
                <a:close/>
                <a:moveTo>
                  <a:pt x="8128" y="0"/>
                </a:moveTo>
                <a:lnTo>
                  <a:pt x="7738" y="25"/>
                </a:lnTo>
                <a:lnTo>
                  <a:pt x="7373" y="73"/>
                </a:lnTo>
                <a:lnTo>
                  <a:pt x="7081" y="49"/>
                </a:lnTo>
                <a:lnTo>
                  <a:pt x="6765" y="49"/>
                </a:lnTo>
                <a:lnTo>
                  <a:pt x="6473" y="73"/>
                </a:lnTo>
                <a:lnTo>
                  <a:pt x="6157" y="146"/>
                </a:lnTo>
                <a:lnTo>
                  <a:pt x="5840" y="219"/>
                </a:lnTo>
                <a:lnTo>
                  <a:pt x="5524" y="317"/>
                </a:lnTo>
                <a:lnTo>
                  <a:pt x="5208" y="438"/>
                </a:lnTo>
                <a:lnTo>
                  <a:pt x="4916" y="560"/>
                </a:lnTo>
                <a:lnTo>
                  <a:pt x="4307" y="876"/>
                </a:lnTo>
                <a:lnTo>
                  <a:pt x="3748" y="1217"/>
                </a:lnTo>
                <a:lnTo>
                  <a:pt x="3212" y="1606"/>
                </a:lnTo>
                <a:lnTo>
                  <a:pt x="2750" y="1995"/>
                </a:lnTo>
                <a:lnTo>
                  <a:pt x="2482" y="2239"/>
                </a:lnTo>
                <a:lnTo>
                  <a:pt x="2239" y="2482"/>
                </a:lnTo>
                <a:lnTo>
                  <a:pt x="2020" y="2725"/>
                </a:lnTo>
                <a:lnTo>
                  <a:pt x="1825" y="2993"/>
                </a:lnTo>
                <a:lnTo>
                  <a:pt x="1631" y="3261"/>
                </a:lnTo>
                <a:lnTo>
                  <a:pt x="1436" y="3528"/>
                </a:lnTo>
                <a:lnTo>
                  <a:pt x="1120" y="4088"/>
                </a:lnTo>
                <a:lnTo>
                  <a:pt x="852" y="4696"/>
                </a:lnTo>
                <a:lnTo>
                  <a:pt x="609" y="5305"/>
                </a:lnTo>
                <a:lnTo>
                  <a:pt x="390" y="5962"/>
                </a:lnTo>
                <a:lnTo>
                  <a:pt x="195" y="6643"/>
                </a:lnTo>
                <a:lnTo>
                  <a:pt x="122" y="7008"/>
                </a:lnTo>
                <a:lnTo>
                  <a:pt x="49" y="7373"/>
                </a:lnTo>
                <a:lnTo>
                  <a:pt x="25" y="7738"/>
                </a:lnTo>
                <a:lnTo>
                  <a:pt x="1" y="8103"/>
                </a:lnTo>
                <a:lnTo>
                  <a:pt x="1" y="8468"/>
                </a:lnTo>
                <a:lnTo>
                  <a:pt x="1" y="8809"/>
                </a:lnTo>
                <a:lnTo>
                  <a:pt x="49" y="9174"/>
                </a:lnTo>
                <a:lnTo>
                  <a:pt x="98" y="9514"/>
                </a:lnTo>
                <a:lnTo>
                  <a:pt x="171" y="9879"/>
                </a:lnTo>
                <a:lnTo>
                  <a:pt x="268" y="10220"/>
                </a:lnTo>
                <a:lnTo>
                  <a:pt x="365" y="10560"/>
                </a:lnTo>
                <a:lnTo>
                  <a:pt x="487" y="10901"/>
                </a:lnTo>
                <a:lnTo>
                  <a:pt x="633" y="11242"/>
                </a:lnTo>
                <a:lnTo>
                  <a:pt x="803" y="11582"/>
                </a:lnTo>
                <a:lnTo>
                  <a:pt x="1168" y="12264"/>
                </a:lnTo>
                <a:lnTo>
                  <a:pt x="1387" y="12629"/>
                </a:lnTo>
                <a:lnTo>
                  <a:pt x="1631" y="12994"/>
                </a:lnTo>
                <a:lnTo>
                  <a:pt x="1874" y="13334"/>
                </a:lnTo>
                <a:lnTo>
                  <a:pt x="2142" y="13651"/>
                </a:lnTo>
                <a:lnTo>
                  <a:pt x="2434" y="13943"/>
                </a:lnTo>
                <a:lnTo>
                  <a:pt x="2726" y="14235"/>
                </a:lnTo>
                <a:lnTo>
                  <a:pt x="3042" y="14502"/>
                </a:lnTo>
                <a:lnTo>
                  <a:pt x="3358" y="14746"/>
                </a:lnTo>
                <a:lnTo>
                  <a:pt x="3699" y="14965"/>
                </a:lnTo>
                <a:lnTo>
                  <a:pt x="4040" y="15159"/>
                </a:lnTo>
                <a:lnTo>
                  <a:pt x="4405" y="15354"/>
                </a:lnTo>
                <a:lnTo>
                  <a:pt x="4794" y="15500"/>
                </a:lnTo>
                <a:lnTo>
                  <a:pt x="5183" y="15622"/>
                </a:lnTo>
                <a:lnTo>
                  <a:pt x="5573" y="15743"/>
                </a:lnTo>
                <a:lnTo>
                  <a:pt x="5986" y="15816"/>
                </a:lnTo>
                <a:lnTo>
                  <a:pt x="6424" y="15889"/>
                </a:lnTo>
                <a:lnTo>
                  <a:pt x="6838" y="15914"/>
                </a:lnTo>
                <a:lnTo>
                  <a:pt x="7276" y="15938"/>
                </a:lnTo>
                <a:lnTo>
                  <a:pt x="7714" y="15938"/>
                </a:lnTo>
                <a:lnTo>
                  <a:pt x="8152" y="15914"/>
                </a:lnTo>
                <a:lnTo>
                  <a:pt x="8565" y="15889"/>
                </a:lnTo>
                <a:lnTo>
                  <a:pt x="9003" y="15841"/>
                </a:lnTo>
                <a:lnTo>
                  <a:pt x="9417" y="15768"/>
                </a:lnTo>
                <a:lnTo>
                  <a:pt x="9831" y="15670"/>
                </a:lnTo>
                <a:lnTo>
                  <a:pt x="10244" y="15573"/>
                </a:lnTo>
                <a:lnTo>
                  <a:pt x="10658" y="15451"/>
                </a:lnTo>
                <a:lnTo>
                  <a:pt x="11047" y="15305"/>
                </a:lnTo>
                <a:lnTo>
                  <a:pt x="11437" y="15135"/>
                </a:lnTo>
                <a:lnTo>
                  <a:pt x="11826" y="14940"/>
                </a:lnTo>
                <a:lnTo>
                  <a:pt x="12191" y="14721"/>
                </a:lnTo>
                <a:lnTo>
                  <a:pt x="12556" y="14478"/>
                </a:lnTo>
                <a:lnTo>
                  <a:pt x="12921" y="14235"/>
                </a:lnTo>
                <a:lnTo>
                  <a:pt x="13262" y="13943"/>
                </a:lnTo>
                <a:lnTo>
                  <a:pt x="13578" y="13651"/>
                </a:lnTo>
                <a:lnTo>
                  <a:pt x="13894" y="13334"/>
                </a:lnTo>
                <a:lnTo>
                  <a:pt x="14186" y="13018"/>
                </a:lnTo>
                <a:lnTo>
                  <a:pt x="14430" y="12702"/>
                </a:lnTo>
                <a:lnTo>
                  <a:pt x="14673" y="12361"/>
                </a:lnTo>
                <a:lnTo>
                  <a:pt x="14892" y="11996"/>
                </a:lnTo>
                <a:lnTo>
                  <a:pt x="15087" y="11631"/>
                </a:lnTo>
                <a:lnTo>
                  <a:pt x="15111" y="11631"/>
                </a:lnTo>
                <a:lnTo>
                  <a:pt x="15135" y="11582"/>
                </a:lnTo>
                <a:lnTo>
                  <a:pt x="15135" y="11534"/>
                </a:lnTo>
                <a:lnTo>
                  <a:pt x="15330" y="11096"/>
                </a:lnTo>
                <a:lnTo>
                  <a:pt x="15500" y="10658"/>
                </a:lnTo>
                <a:lnTo>
                  <a:pt x="15622" y="10195"/>
                </a:lnTo>
                <a:lnTo>
                  <a:pt x="15719" y="9733"/>
                </a:lnTo>
                <a:lnTo>
                  <a:pt x="15744" y="9709"/>
                </a:lnTo>
                <a:lnTo>
                  <a:pt x="15768" y="9684"/>
                </a:lnTo>
                <a:lnTo>
                  <a:pt x="15768" y="9636"/>
                </a:lnTo>
                <a:lnTo>
                  <a:pt x="15768" y="9611"/>
                </a:lnTo>
                <a:lnTo>
                  <a:pt x="15744" y="9563"/>
                </a:lnTo>
                <a:lnTo>
                  <a:pt x="15792" y="9174"/>
                </a:lnTo>
                <a:lnTo>
                  <a:pt x="15817" y="8760"/>
                </a:lnTo>
                <a:lnTo>
                  <a:pt x="15817" y="8371"/>
                </a:lnTo>
                <a:lnTo>
                  <a:pt x="15817" y="7957"/>
                </a:lnTo>
                <a:lnTo>
                  <a:pt x="15719" y="7105"/>
                </a:lnTo>
                <a:lnTo>
                  <a:pt x="15671" y="6667"/>
                </a:lnTo>
                <a:lnTo>
                  <a:pt x="15598" y="6254"/>
                </a:lnTo>
                <a:lnTo>
                  <a:pt x="15500" y="5840"/>
                </a:lnTo>
                <a:lnTo>
                  <a:pt x="15403" y="5426"/>
                </a:lnTo>
                <a:lnTo>
                  <a:pt x="15281" y="5013"/>
                </a:lnTo>
                <a:lnTo>
                  <a:pt x="15135" y="4623"/>
                </a:lnTo>
                <a:lnTo>
                  <a:pt x="14989" y="4234"/>
                </a:lnTo>
                <a:lnTo>
                  <a:pt x="14819" y="3845"/>
                </a:lnTo>
                <a:lnTo>
                  <a:pt x="14600" y="3480"/>
                </a:lnTo>
                <a:lnTo>
                  <a:pt x="14381" y="3115"/>
                </a:lnTo>
                <a:lnTo>
                  <a:pt x="14138" y="2774"/>
                </a:lnTo>
                <a:lnTo>
                  <a:pt x="13870" y="2458"/>
                </a:lnTo>
                <a:lnTo>
                  <a:pt x="13578" y="2141"/>
                </a:lnTo>
                <a:lnTo>
                  <a:pt x="13262" y="1849"/>
                </a:lnTo>
                <a:lnTo>
                  <a:pt x="12970" y="1582"/>
                </a:lnTo>
                <a:lnTo>
                  <a:pt x="12629" y="1363"/>
                </a:lnTo>
                <a:lnTo>
                  <a:pt x="12288" y="1144"/>
                </a:lnTo>
                <a:lnTo>
                  <a:pt x="11948" y="949"/>
                </a:lnTo>
                <a:lnTo>
                  <a:pt x="11583" y="779"/>
                </a:lnTo>
                <a:lnTo>
                  <a:pt x="11218" y="609"/>
                </a:lnTo>
                <a:lnTo>
                  <a:pt x="10828" y="487"/>
                </a:lnTo>
                <a:lnTo>
                  <a:pt x="10463" y="365"/>
                </a:lnTo>
                <a:lnTo>
                  <a:pt x="10098" y="268"/>
                </a:lnTo>
                <a:lnTo>
                  <a:pt x="9709" y="171"/>
                </a:lnTo>
                <a:lnTo>
                  <a:pt x="9320" y="98"/>
                </a:lnTo>
                <a:lnTo>
                  <a:pt x="8930" y="49"/>
                </a:lnTo>
                <a:lnTo>
                  <a:pt x="8517" y="25"/>
                </a:lnTo>
                <a:lnTo>
                  <a:pt x="812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966682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7F520-367C-E049-839E-F36A83E15B86}"/>
              </a:ext>
            </a:extLst>
          </p:cNvPr>
          <p:cNvSpPr>
            <a:spLocks noGrp="1"/>
          </p:cNvSpPr>
          <p:nvPr>
            <p:ph type="title"/>
          </p:nvPr>
        </p:nvSpPr>
        <p:spPr/>
        <p:txBody>
          <a:bodyPr/>
          <a:lstStyle/>
          <a:p>
            <a:r>
              <a:rPr lang="en-US" dirty="0"/>
              <a:t>What We Know…</a:t>
            </a:r>
          </a:p>
        </p:txBody>
      </p:sp>
      <p:sp>
        <p:nvSpPr>
          <p:cNvPr id="3" name="Text Placeholder 2">
            <a:extLst>
              <a:ext uri="{FF2B5EF4-FFF2-40B4-BE49-F238E27FC236}">
                <a16:creationId xmlns:a16="http://schemas.microsoft.com/office/drawing/2014/main" id="{ABEF8559-F27D-FD4B-9F6E-529E62E9307D}"/>
              </a:ext>
            </a:extLst>
          </p:cNvPr>
          <p:cNvSpPr>
            <a:spLocks noGrp="1"/>
          </p:cNvSpPr>
          <p:nvPr>
            <p:ph type="body" idx="1"/>
          </p:nvPr>
        </p:nvSpPr>
        <p:spPr>
          <a:xfrm>
            <a:off x="587737" y="1340076"/>
            <a:ext cx="7968525" cy="2840400"/>
          </a:xfrm>
        </p:spPr>
        <p:txBody>
          <a:bodyPr/>
          <a:lstStyle/>
          <a:p>
            <a:pPr marL="88900" indent="0">
              <a:buNone/>
            </a:pPr>
            <a:r>
              <a:rPr lang="en-US" sz="1800" b="1" dirty="0"/>
              <a:t>Diet Culture </a:t>
            </a:r>
            <a:r>
              <a:rPr lang="en-US" sz="1800" dirty="0"/>
              <a:t>refers to a system of beliefs that: </a:t>
            </a:r>
          </a:p>
          <a:p>
            <a:pPr marL="88900" indent="0">
              <a:buNone/>
            </a:pPr>
            <a:endParaRPr lang="en-US" sz="1050" dirty="0"/>
          </a:p>
          <a:p>
            <a:pPr>
              <a:buFont typeface="Wingdings" panose="05000000000000000000" pitchFamily="2" charset="2"/>
              <a:buChar char="v"/>
            </a:pPr>
            <a:r>
              <a:rPr lang="en-CA" sz="1800" b="1" dirty="0"/>
              <a:t>Demonizes certain ways of eating while elevating others</a:t>
            </a:r>
            <a:r>
              <a:rPr lang="en-CA" sz="1800" dirty="0"/>
              <a:t>, which means you’re forced to be hyper-vigilant about your eating, ashamed of making certain food choices, and distracted from your pleasure, your purpose, and your power.</a:t>
            </a:r>
          </a:p>
          <a:p>
            <a:pPr>
              <a:buFont typeface="Wingdings" panose="05000000000000000000" pitchFamily="2" charset="2"/>
              <a:buChar char="v"/>
            </a:pPr>
            <a:endParaRPr lang="en-CA" sz="1800" dirty="0"/>
          </a:p>
          <a:p>
            <a:pPr>
              <a:buFont typeface="Wingdings" panose="05000000000000000000" pitchFamily="2" charset="2"/>
              <a:buChar char="v"/>
            </a:pPr>
            <a:r>
              <a:rPr lang="en-CA" sz="1800" b="1" dirty="0"/>
              <a:t>Oppresses people who don’t match up with its supposed picture of “health,” </a:t>
            </a:r>
            <a:r>
              <a:rPr lang="en-CA" sz="1800" dirty="0"/>
              <a:t>which disproportionately harms women, femmes, trans people, people in larger bodies, people of colour, and people with disabilities, damaging both their mental and physical health.</a:t>
            </a:r>
            <a:endParaRPr lang="en-US" dirty="0"/>
          </a:p>
        </p:txBody>
      </p:sp>
      <p:sp>
        <p:nvSpPr>
          <p:cNvPr id="4" name="Slide Number Placeholder 3">
            <a:extLst>
              <a:ext uri="{FF2B5EF4-FFF2-40B4-BE49-F238E27FC236}">
                <a16:creationId xmlns:a16="http://schemas.microsoft.com/office/drawing/2014/main" id="{0D17C0C9-3D7B-EA4F-916F-42576D9FB15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15</a:t>
            </a:fld>
            <a:endParaRPr lang="en"/>
          </a:p>
        </p:txBody>
      </p:sp>
      <p:sp>
        <p:nvSpPr>
          <p:cNvPr id="5" name="Google Shape;771;p51">
            <a:extLst>
              <a:ext uri="{FF2B5EF4-FFF2-40B4-BE49-F238E27FC236}">
                <a16:creationId xmlns:a16="http://schemas.microsoft.com/office/drawing/2014/main" id="{1291433E-DF82-4385-B9D5-6CCF72E9C09D}"/>
              </a:ext>
            </a:extLst>
          </p:cNvPr>
          <p:cNvSpPr/>
          <p:nvPr/>
        </p:nvSpPr>
        <p:spPr>
          <a:xfrm>
            <a:off x="7768142" y="4180476"/>
            <a:ext cx="548700" cy="512899"/>
          </a:xfrm>
          <a:custGeom>
            <a:avLst/>
            <a:gdLst/>
            <a:ahLst/>
            <a:cxnLst/>
            <a:rect l="l" t="t" r="r" b="b"/>
            <a:pathLst>
              <a:path w="15817" h="15938" extrusionOk="0">
                <a:moveTo>
                  <a:pt x="4745" y="7470"/>
                </a:moveTo>
                <a:lnTo>
                  <a:pt x="4818" y="7495"/>
                </a:lnTo>
                <a:lnTo>
                  <a:pt x="4891" y="7543"/>
                </a:lnTo>
                <a:lnTo>
                  <a:pt x="4940" y="7616"/>
                </a:lnTo>
                <a:lnTo>
                  <a:pt x="4964" y="7714"/>
                </a:lnTo>
                <a:lnTo>
                  <a:pt x="4964" y="7787"/>
                </a:lnTo>
                <a:lnTo>
                  <a:pt x="4940" y="7908"/>
                </a:lnTo>
                <a:lnTo>
                  <a:pt x="4867" y="7981"/>
                </a:lnTo>
                <a:lnTo>
                  <a:pt x="4794" y="8054"/>
                </a:lnTo>
                <a:lnTo>
                  <a:pt x="4672" y="8079"/>
                </a:lnTo>
                <a:lnTo>
                  <a:pt x="4551" y="8054"/>
                </a:lnTo>
                <a:lnTo>
                  <a:pt x="4478" y="7981"/>
                </a:lnTo>
                <a:lnTo>
                  <a:pt x="4405" y="7908"/>
                </a:lnTo>
                <a:lnTo>
                  <a:pt x="4380" y="7787"/>
                </a:lnTo>
                <a:lnTo>
                  <a:pt x="4405" y="7665"/>
                </a:lnTo>
                <a:lnTo>
                  <a:pt x="4478" y="7543"/>
                </a:lnTo>
                <a:lnTo>
                  <a:pt x="4551" y="7495"/>
                </a:lnTo>
                <a:lnTo>
                  <a:pt x="4648" y="7470"/>
                </a:lnTo>
                <a:close/>
                <a:moveTo>
                  <a:pt x="11120" y="7470"/>
                </a:moveTo>
                <a:lnTo>
                  <a:pt x="11193" y="7495"/>
                </a:lnTo>
                <a:lnTo>
                  <a:pt x="11266" y="7543"/>
                </a:lnTo>
                <a:lnTo>
                  <a:pt x="11315" y="7616"/>
                </a:lnTo>
                <a:lnTo>
                  <a:pt x="11339" y="7714"/>
                </a:lnTo>
                <a:lnTo>
                  <a:pt x="11339" y="7787"/>
                </a:lnTo>
                <a:lnTo>
                  <a:pt x="11315" y="7908"/>
                </a:lnTo>
                <a:lnTo>
                  <a:pt x="11242" y="7981"/>
                </a:lnTo>
                <a:lnTo>
                  <a:pt x="11169" y="8054"/>
                </a:lnTo>
                <a:lnTo>
                  <a:pt x="11047" y="8079"/>
                </a:lnTo>
                <a:lnTo>
                  <a:pt x="10926" y="8054"/>
                </a:lnTo>
                <a:lnTo>
                  <a:pt x="10853" y="7981"/>
                </a:lnTo>
                <a:lnTo>
                  <a:pt x="10780" y="7908"/>
                </a:lnTo>
                <a:lnTo>
                  <a:pt x="10755" y="7787"/>
                </a:lnTo>
                <a:lnTo>
                  <a:pt x="10780" y="7665"/>
                </a:lnTo>
                <a:lnTo>
                  <a:pt x="10853" y="7543"/>
                </a:lnTo>
                <a:lnTo>
                  <a:pt x="10926" y="7495"/>
                </a:lnTo>
                <a:lnTo>
                  <a:pt x="11023" y="7470"/>
                </a:lnTo>
                <a:close/>
                <a:moveTo>
                  <a:pt x="4721" y="7081"/>
                </a:moveTo>
                <a:lnTo>
                  <a:pt x="4551" y="7105"/>
                </a:lnTo>
                <a:lnTo>
                  <a:pt x="4380" y="7178"/>
                </a:lnTo>
                <a:lnTo>
                  <a:pt x="4259" y="7300"/>
                </a:lnTo>
                <a:lnTo>
                  <a:pt x="4137" y="7446"/>
                </a:lnTo>
                <a:lnTo>
                  <a:pt x="4064" y="7568"/>
                </a:lnTo>
                <a:lnTo>
                  <a:pt x="4015" y="7714"/>
                </a:lnTo>
                <a:lnTo>
                  <a:pt x="3967" y="7835"/>
                </a:lnTo>
                <a:lnTo>
                  <a:pt x="3967" y="7981"/>
                </a:lnTo>
                <a:lnTo>
                  <a:pt x="3918" y="8225"/>
                </a:lnTo>
                <a:lnTo>
                  <a:pt x="3918" y="8395"/>
                </a:lnTo>
                <a:lnTo>
                  <a:pt x="3967" y="8565"/>
                </a:lnTo>
                <a:lnTo>
                  <a:pt x="4015" y="8711"/>
                </a:lnTo>
                <a:lnTo>
                  <a:pt x="4113" y="8833"/>
                </a:lnTo>
                <a:lnTo>
                  <a:pt x="4210" y="8955"/>
                </a:lnTo>
                <a:lnTo>
                  <a:pt x="4332" y="9028"/>
                </a:lnTo>
                <a:lnTo>
                  <a:pt x="4478" y="9101"/>
                </a:lnTo>
                <a:lnTo>
                  <a:pt x="4648" y="9149"/>
                </a:lnTo>
                <a:lnTo>
                  <a:pt x="4843" y="9174"/>
                </a:lnTo>
                <a:lnTo>
                  <a:pt x="5013" y="9149"/>
                </a:lnTo>
                <a:lnTo>
                  <a:pt x="5183" y="9101"/>
                </a:lnTo>
                <a:lnTo>
                  <a:pt x="5329" y="9028"/>
                </a:lnTo>
                <a:lnTo>
                  <a:pt x="5451" y="8930"/>
                </a:lnTo>
                <a:lnTo>
                  <a:pt x="5573" y="8809"/>
                </a:lnTo>
                <a:lnTo>
                  <a:pt x="5670" y="8663"/>
                </a:lnTo>
                <a:lnTo>
                  <a:pt x="5743" y="8517"/>
                </a:lnTo>
                <a:lnTo>
                  <a:pt x="5792" y="8346"/>
                </a:lnTo>
                <a:lnTo>
                  <a:pt x="5816" y="8176"/>
                </a:lnTo>
                <a:lnTo>
                  <a:pt x="5792" y="8006"/>
                </a:lnTo>
                <a:lnTo>
                  <a:pt x="5767" y="7835"/>
                </a:lnTo>
                <a:lnTo>
                  <a:pt x="5719" y="7689"/>
                </a:lnTo>
                <a:lnTo>
                  <a:pt x="5646" y="7519"/>
                </a:lnTo>
                <a:lnTo>
                  <a:pt x="5524" y="7397"/>
                </a:lnTo>
                <a:lnTo>
                  <a:pt x="5378" y="7251"/>
                </a:lnTo>
                <a:lnTo>
                  <a:pt x="5232" y="7154"/>
                </a:lnTo>
                <a:lnTo>
                  <a:pt x="5062" y="7105"/>
                </a:lnTo>
                <a:lnTo>
                  <a:pt x="4891" y="7081"/>
                </a:lnTo>
                <a:close/>
                <a:moveTo>
                  <a:pt x="11096" y="7081"/>
                </a:moveTo>
                <a:lnTo>
                  <a:pt x="10926" y="7105"/>
                </a:lnTo>
                <a:lnTo>
                  <a:pt x="10755" y="7178"/>
                </a:lnTo>
                <a:lnTo>
                  <a:pt x="10634" y="7300"/>
                </a:lnTo>
                <a:lnTo>
                  <a:pt x="10512" y="7446"/>
                </a:lnTo>
                <a:lnTo>
                  <a:pt x="10439" y="7568"/>
                </a:lnTo>
                <a:lnTo>
                  <a:pt x="10390" y="7714"/>
                </a:lnTo>
                <a:lnTo>
                  <a:pt x="10342" y="7835"/>
                </a:lnTo>
                <a:lnTo>
                  <a:pt x="10342" y="7981"/>
                </a:lnTo>
                <a:lnTo>
                  <a:pt x="10293" y="8225"/>
                </a:lnTo>
                <a:lnTo>
                  <a:pt x="10293" y="8395"/>
                </a:lnTo>
                <a:lnTo>
                  <a:pt x="10342" y="8565"/>
                </a:lnTo>
                <a:lnTo>
                  <a:pt x="10390" y="8711"/>
                </a:lnTo>
                <a:lnTo>
                  <a:pt x="10488" y="8833"/>
                </a:lnTo>
                <a:lnTo>
                  <a:pt x="10585" y="8955"/>
                </a:lnTo>
                <a:lnTo>
                  <a:pt x="10707" y="9028"/>
                </a:lnTo>
                <a:lnTo>
                  <a:pt x="10853" y="9101"/>
                </a:lnTo>
                <a:lnTo>
                  <a:pt x="11023" y="9149"/>
                </a:lnTo>
                <a:lnTo>
                  <a:pt x="11218" y="9174"/>
                </a:lnTo>
                <a:lnTo>
                  <a:pt x="11388" y="9149"/>
                </a:lnTo>
                <a:lnTo>
                  <a:pt x="11558" y="9101"/>
                </a:lnTo>
                <a:lnTo>
                  <a:pt x="11704" y="9028"/>
                </a:lnTo>
                <a:lnTo>
                  <a:pt x="11826" y="8930"/>
                </a:lnTo>
                <a:lnTo>
                  <a:pt x="11948" y="8809"/>
                </a:lnTo>
                <a:lnTo>
                  <a:pt x="12045" y="8663"/>
                </a:lnTo>
                <a:lnTo>
                  <a:pt x="12118" y="8517"/>
                </a:lnTo>
                <a:lnTo>
                  <a:pt x="12167" y="8346"/>
                </a:lnTo>
                <a:lnTo>
                  <a:pt x="12191" y="8176"/>
                </a:lnTo>
                <a:lnTo>
                  <a:pt x="12167" y="8006"/>
                </a:lnTo>
                <a:lnTo>
                  <a:pt x="12142" y="7835"/>
                </a:lnTo>
                <a:lnTo>
                  <a:pt x="12094" y="7689"/>
                </a:lnTo>
                <a:lnTo>
                  <a:pt x="12021" y="7519"/>
                </a:lnTo>
                <a:lnTo>
                  <a:pt x="11899" y="7397"/>
                </a:lnTo>
                <a:lnTo>
                  <a:pt x="11753" y="7251"/>
                </a:lnTo>
                <a:lnTo>
                  <a:pt x="11607" y="7154"/>
                </a:lnTo>
                <a:lnTo>
                  <a:pt x="11437" y="7105"/>
                </a:lnTo>
                <a:lnTo>
                  <a:pt x="11266" y="7081"/>
                </a:lnTo>
                <a:close/>
                <a:moveTo>
                  <a:pt x="11607" y="10731"/>
                </a:moveTo>
                <a:lnTo>
                  <a:pt x="11120" y="10877"/>
                </a:lnTo>
                <a:lnTo>
                  <a:pt x="10658" y="11047"/>
                </a:lnTo>
                <a:lnTo>
                  <a:pt x="9733" y="11412"/>
                </a:lnTo>
                <a:lnTo>
                  <a:pt x="9247" y="11558"/>
                </a:lnTo>
                <a:lnTo>
                  <a:pt x="8784" y="11704"/>
                </a:lnTo>
                <a:lnTo>
                  <a:pt x="7811" y="11972"/>
                </a:lnTo>
                <a:lnTo>
                  <a:pt x="7738" y="11996"/>
                </a:lnTo>
                <a:lnTo>
                  <a:pt x="7690" y="12045"/>
                </a:lnTo>
                <a:lnTo>
                  <a:pt x="7665" y="12118"/>
                </a:lnTo>
                <a:lnTo>
                  <a:pt x="7641" y="12166"/>
                </a:lnTo>
                <a:lnTo>
                  <a:pt x="7665" y="12239"/>
                </a:lnTo>
                <a:lnTo>
                  <a:pt x="7690" y="12312"/>
                </a:lnTo>
                <a:lnTo>
                  <a:pt x="7738" y="12361"/>
                </a:lnTo>
                <a:lnTo>
                  <a:pt x="7811" y="12410"/>
                </a:lnTo>
                <a:lnTo>
                  <a:pt x="7909" y="12434"/>
                </a:lnTo>
                <a:lnTo>
                  <a:pt x="8030" y="12458"/>
                </a:lnTo>
                <a:lnTo>
                  <a:pt x="8249" y="12458"/>
                </a:lnTo>
                <a:lnTo>
                  <a:pt x="8492" y="12434"/>
                </a:lnTo>
                <a:lnTo>
                  <a:pt x="8760" y="12361"/>
                </a:lnTo>
                <a:lnTo>
                  <a:pt x="9247" y="12191"/>
                </a:lnTo>
                <a:lnTo>
                  <a:pt x="9660" y="12045"/>
                </a:lnTo>
                <a:lnTo>
                  <a:pt x="10731" y="11680"/>
                </a:lnTo>
                <a:lnTo>
                  <a:pt x="11753" y="11290"/>
                </a:lnTo>
                <a:lnTo>
                  <a:pt x="11875" y="11217"/>
                </a:lnTo>
                <a:lnTo>
                  <a:pt x="11923" y="11144"/>
                </a:lnTo>
                <a:lnTo>
                  <a:pt x="11948" y="11023"/>
                </a:lnTo>
                <a:lnTo>
                  <a:pt x="11948" y="10925"/>
                </a:lnTo>
                <a:lnTo>
                  <a:pt x="11899" y="10828"/>
                </a:lnTo>
                <a:lnTo>
                  <a:pt x="11826" y="10755"/>
                </a:lnTo>
                <a:lnTo>
                  <a:pt x="11729" y="10731"/>
                </a:lnTo>
                <a:close/>
                <a:moveTo>
                  <a:pt x="8492" y="682"/>
                </a:moveTo>
                <a:lnTo>
                  <a:pt x="8638" y="706"/>
                </a:lnTo>
                <a:lnTo>
                  <a:pt x="9101" y="755"/>
                </a:lnTo>
                <a:lnTo>
                  <a:pt x="9539" y="803"/>
                </a:lnTo>
                <a:lnTo>
                  <a:pt x="9977" y="901"/>
                </a:lnTo>
                <a:lnTo>
                  <a:pt x="10415" y="1022"/>
                </a:lnTo>
                <a:lnTo>
                  <a:pt x="10755" y="1120"/>
                </a:lnTo>
                <a:lnTo>
                  <a:pt x="11096" y="1241"/>
                </a:lnTo>
                <a:lnTo>
                  <a:pt x="11437" y="1411"/>
                </a:lnTo>
                <a:lnTo>
                  <a:pt x="11753" y="1557"/>
                </a:lnTo>
                <a:lnTo>
                  <a:pt x="11753" y="1582"/>
                </a:lnTo>
                <a:lnTo>
                  <a:pt x="11729" y="1655"/>
                </a:lnTo>
                <a:lnTo>
                  <a:pt x="11729" y="1752"/>
                </a:lnTo>
                <a:lnTo>
                  <a:pt x="11753" y="1801"/>
                </a:lnTo>
                <a:lnTo>
                  <a:pt x="11802" y="1825"/>
                </a:lnTo>
                <a:lnTo>
                  <a:pt x="11875" y="1825"/>
                </a:lnTo>
                <a:lnTo>
                  <a:pt x="11948" y="1776"/>
                </a:lnTo>
                <a:lnTo>
                  <a:pt x="11972" y="1752"/>
                </a:lnTo>
                <a:lnTo>
                  <a:pt x="11996" y="1752"/>
                </a:lnTo>
                <a:lnTo>
                  <a:pt x="11996" y="1728"/>
                </a:lnTo>
                <a:lnTo>
                  <a:pt x="12021" y="1728"/>
                </a:lnTo>
                <a:lnTo>
                  <a:pt x="12118" y="1801"/>
                </a:lnTo>
                <a:lnTo>
                  <a:pt x="12094" y="1874"/>
                </a:lnTo>
                <a:lnTo>
                  <a:pt x="12069" y="1947"/>
                </a:lnTo>
                <a:lnTo>
                  <a:pt x="12094" y="1995"/>
                </a:lnTo>
                <a:lnTo>
                  <a:pt x="12118" y="2020"/>
                </a:lnTo>
                <a:lnTo>
                  <a:pt x="12167" y="2044"/>
                </a:lnTo>
                <a:lnTo>
                  <a:pt x="12215" y="2020"/>
                </a:lnTo>
                <a:lnTo>
                  <a:pt x="12240" y="1995"/>
                </a:lnTo>
                <a:lnTo>
                  <a:pt x="12313" y="1922"/>
                </a:lnTo>
                <a:lnTo>
                  <a:pt x="12532" y="2068"/>
                </a:lnTo>
                <a:lnTo>
                  <a:pt x="12483" y="2190"/>
                </a:lnTo>
                <a:lnTo>
                  <a:pt x="12483" y="2239"/>
                </a:lnTo>
                <a:lnTo>
                  <a:pt x="12483" y="2336"/>
                </a:lnTo>
                <a:lnTo>
                  <a:pt x="12507" y="2385"/>
                </a:lnTo>
                <a:lnTo>
                  <a:pt x="12532" y="2409"/>
                </a:lnTo>
                <a:lnTo>
                  <a:pt x="12580" y="2409"/>
                </a:lnTo>
                <a:lnTo>
                  <a:pt x="12629" y="2385"/>
                </a:lnTo>
                <a:lnTo>
                  <a:pt x="12678" y="2360"/>
                </a:lnTo>
                <a:lnTo>
                  <a:pt x="12726" y="2287"/>
                </a:lnTo>
                <a:lnTo>
                  <a:pt x="12775" y="2239"/>
                </a:lnTo>
                <a:lnTo>
                  <a:pt x="12945" y="2409"/>
                </a:lnTo>
                <a:lnTo>
                  <a:pt x="12872" y="2531"/>
                </a:lnTo>
                <a:lnTo>
                  <a:pt x="12824" y="2604"/>
                </a:lnTo>
                <a:lnTo>
                  <a:pt x="12824" y="2677"/>
                </a:lnTo>
                <a:lnTo>
                  <a:pt x="12824" y="2725"/>
                </a:lnTo>
                <a:lnTo>
                  <a:pt x="12848" y="2750"/>
                </a:lnTo>
                <a:lnTo>
                  <a:pt x="12897" y="2774"/>
                </a:lnTo>
                <a:lnTo>
                  <a:pt x="12945" y="2774"/>
                </a:lnTo>
                <a:lnTo>
                  <a:pt x="13067" y="2701"/>
                </a:lnTo>
                <a:lnTo>
                  <a:pt x="13164" y="2604"/>
                </a:lnTo>
                <a:lnTo>
                  <a:pt x="13286" y="2725"/>
                </a:lnTo>
                <a:lnTo>
                  <a:pt x="13383" y="2823"/>
                </a:lnTo>
                <a:lnTo>
                  <a:pt x="13262" y="3017"/>
                </a:lnTo>
                <a:lnTo>
                  <a:pt x="13213" y="3066"/>
                </a:lnTo>
                <a:lnTo>
                  <a:pt x="13164" y="3163"/>
                </a:lnTo>
                <a:lnTo>
                  <a:pt x="13164" y="3236"/>
                </a:lnTo>
                <a:lnTo>
                  <a:pt x="13189" y="3285"/>
                </a:lnTo>
                <a:lnTo>
                  <a:pt x="13213" y="3309"/>
                </a:lnTo>
                <a:lnTo>
                  <a:pt x="13310" y="3285"/>
                </a:lnTo>
                <a:lnTo>
                  <a:pt x="13408" y="3236"/>
                </a:lnTo>
                <a:lnTo>
                  <a:pt x="13529" y="3115"/>
                </a:lnTo>
                <a:lnTo>
                  <a:pt x="13578" y="3042"/>
                </a:lnTo>
                <a:lnTo>
                  <a:pt x="13773" y="3309"/>
                </a:lnTo>
                <a:lnTo>
                  <a:pt x="13675" y="3407"/>
                </a:lnTo>
                <a:lnTo>
                  <a:pt x="13554" y="3504"/>
                </a:lnTo>
                <a:lnTo>
                  <a:pt x="13481" y="3577"/>
                </a:lnTo>
                <a:lnTo>
                  <a:pt x="13456" y="3650"/>
                </a:lnTo>
                <a:lnTo>
                  <a:pt x="13456" y="3699"/>
                </a:lnTo>
                <a:lnTo>
                  <a:pt x="13505" y="3723"/>
                </a:lnTo>
                <a:lnTo>
                  <a:pt x="13602" y="3747"/>
                </a:lnTo>
                <a:lnTo>
                  <a:pt x="13675" y="3723"/>
                </a:lnTo>
                <a:lnTo>
                  <a:pt x="13773" y="3674"/>
                </a:lnTo>
                <a:lnTo>
                  <a:pt x="13846" y="3626"/>
                </a:lnTo>
                <a:lnTo>
                  <a:pt x="13943" y="3577"/>
                </a:lnTo>
                <a:lnTo>
                  <a:pt x="14138" y="3918"/>
                </a:lnTo>
                <a:lnTo>
                  <a:pt x="14040" y="3991"/>
                </a:lnTo>
                <a:lnTo>
                  <a:pt x="13846" y="4161"/>
                </a:lnTo>
                <a:lnTo>
                  <a:pt x="13773" y="4234"/>
                </a:lnTo>
                <a:lnTo>
                  <a:pt x="13700" y="4331"/>
                </a:lnTo>
                <a:lnTo>
                  <a:pt x="13700" y="4356"/>
                </a:lnTo>
                <a:lnTo>
                  <a:pt x="13700" y="4380"/>
                </a:lnTo>
                <a:lnTo>
                  <a:pt x="13821" y="4380"/>
                </a:lnTo>
                <a:lnTo>
                  <a:pt x="13943" y="4356"/>
                </a:lnTo>
                <a:lnTo>
                  <a:pt x="14065" y="4307"/>
                </a:lnTo>
                <a:lnTo>
                  <a:pt x="14162" y="4234"/>
                </a:lnTo>
                <a:lnTo>
                  <a:pt x="14284" y="4161"/>
                </a:lnTo>
                <a:lnTo>
                  <a:pt x="14503" y="4696"/>
                </a:lnTo>
                <a:lnTo>
                  <a:pt x="14332" y="4769"/>
                </a:lnTo>
                <a:lnTo>
                  <a:pt x="14186" y="4842"/>
                </a:lnTo>
                <a:lnTo>
                  <a:pt x="14065" y="4940"/>
                </a:lnTo>
                <a:lnTo>
                  <a:pt x="13943" y="5061"/>
                </a:lnTo>
                <a:lnTo>
                  <a:pt x="13919" y="5134"/>
                </a:lnTo>
                <a:lnTo>
                  <a:pt x="13894" y="5207"/>
                </a:lnTo>
                <a:lnTo>
                  <a:pt x="13894" y="5256"/>
                </a:lnTo>
                <a:lnTo>
                  <a:pt x="13919" y="5280"/>
                </a:lnTo>
                <a:lnTo>
                  <a:pt x="13943" y="5305"/>
                </a:lnTo>
                <a:lnTo>
                  <a:pt x="13992" y="5305"/>
                </a:lnTo>
                <a:lnTo>
                  <a:pt x="14113" y="5256"/>
                </a:lnTo>
                <a:lnTo>
                  <a:pt x="14235" y="5183"/>
                </a:lnTo>
                <a:lnTo>
                  <a:pt x="14527" y="5037"/>
                </a:lnTo>
                <a:lnTo>
                  <a:pt x="14600" y="5013"/>
                </a:lnTo>
                <a:lnTo>
                  <a:pt x="14746" y="5524"/>
                </a:lnTo>
                <a:lnTo>
                  <a:pt x="14430" y="5670"/>
                </a:lnTo>
                <a:lnTo>
                  <a:pt x="14162" y="5791"/>
                </a:lnTo>
                <a:lnTo>
                  <a:pt x="13919" y="5937"/>
                </a:lnTo>
                <a:lnTo>
                  <a:pt x="13919" y="5986"/>
                </a:lnTo>
                <a:lnTo>
                  <a:pt x="13943" y="6010"/>
                </a:lnTo>
                <a:lnTo>
                  <a:pt x="14089" y="6035"/>
                </a:lnTo>
                <a:lnTo>
                  <a:pt x="14235" y="6059"/>
                </a:lnTo>
                <a:lnTo>
                  <a:pt x="14357" y="6035"/>
                </a:lnTo>
                <a:lnTo>
                  <a:pt x="14527" y="6010"/>
                </a:lnTo>
                <a:lnTo>
                  <a:pt x="14843" y="5889"/>
                </a:lnTo>
                <a:lnTo>
                  <a:pt x="14965" y="6424"/>
                </a:lnTo>
                <a:lnTo>
                  <a:pt x="14795" y="6497"/>
                </a:lnTo>
                <a:lnTo>
                  <a:pt x="14405" y="6619"/>
                </a:lnTo>
                <a:lnTo>
                  <a:pt x="14016" y="6740"/>
                </a:lnTo>
                <a:lnTo>
                  <a:pt x="13992" y="6789"/>
                </a:lnTo>
                <a:lnTo>
                  <a:pt x="13967" y="6813"/>
                </a:lnTo>
                <a:lnTo>
                  <a:pt x="13992" y="6862"/>
                </a:lnTo>
                <a:lnTo>
                  <a:pt x="14040" y="6886"/>
                </a:lnTo>
                <a:lnTo>
                  <a:pt x="14235" y="6886"/>
                </a:lnTo>
                <a:lnTo>
                  <a:pt x="14405" y="6862"/>
                </a:lnTo>
                <a:lnTo>
                  <a:pt x="14770" y="6813"/>
                </a:lnTo>
                <a:lnTo>
                  <a:pt x="15014" y="6740"/>
                </a:lnTo>
                <a:lnTo>
                  <a:pt x="15087" y="7178"/>
                </a:lnTo>
                <a:lnTo>
                  <a:pt x="14843" y="7227"/>
                </a:lnTo>
                <a:lnTo>
                  <a:pt x="14430" y="7349"/>
                </a:lnTo>
                <a:lnTo>
                  <a:pt x="14235" y="7422"/>
                </a:lnTo>
                <a:lnTo>
                  <a:pt x="14065" y="7543"/>
                </a:lnTo>
                <a:lnTo>
                  <a:pt x="14016" y="7592"/>
                </a:lnTo>
                <a:lnTo>
                  <a:pt x="14040" y="7665"/>
                </a:lnTo>
                <a:lnTo>
                  <a:pt x="14065" y="7714"/>
                </a:lnTo>
                <a:lnTo>
                  <a:pt x="14138" y="7738"/>
                </a:lnTo>
                <a:lnTo>
                  <a:pt x="14332" y="7714"/>
                </a:lnTo>
                <a:lnTo>
                  <a:pt x="14527" y="7665"/>
                </a:lnTo>
                <a:lnTo>
                  <a:pt x="14916" y="7568"/>
                </a:lnTo>
                <a:lnTo>
                  <a:pt x="15135" y="7519"/>
                </a:lnTo>
                <a:lnTo>
                  <a:pt x="15184" y="7981"/>
                </a:lnTo>
                <a:lnTo>
                  <a:pt x="14868" y="8030"/>
                </a:lnTo>
                <a:lnTo>
                  <a:pt x="14624" y="8054"/>
                </a:lnTo>
                <a:lnTo>
                  <a:pt x="14357" y="8079"/>
                </a:lnTo>
                <a:lnTo>
                  <a:pt x="14235" y="8103"/>
                </a:lnTo>
                <a:lnTo>
                  <a:pt x="14113" y="8152"/>
                </a:lnTo>
                <a:lnTo>
                  <a:pt x="14016" y="8200"/>
                </a:lnTo>
                <a:lnTo>
                  <a:pt x="13919" y="8298"/>
                </a:lnTo>
                <a:lnTo>
                  <a:pt x="13919" y="8322"/>
                </a:lnTo>
                <a:lnTo>
                  <a:pt x="13919" y="8346"/>
                </a:lnTo>
                <a:lnTo>
                  <a:pt x="13919" y="8395"/>
                </a:lnTo>
                <a:lnTo>
                  <a:pt x="13943" y="8395"/>
                </a:lnTo>
                <a:lnTo>
                  <a:pt x="14065" y="8419"/>
                </a:lnTo>
                <a:lnTo>
                  <a:pt x="14211" y="8444"/>
                </a:lnTo>
                <a:lnTo>
                  <a:pt x="14454" y="8444"/>
                </a:lnTo>
                <a:lnTo>
                  <a:pt x="14989" y="8395"/>
                </a:lnTo>
                <a:lnTo>
                  <a:pt x="15208" y="8395"/>
                </a:lnTo>
                <a:lnTo>
                  <a:pt x="15208" y="8857"/>
                </a:lnTo>
                <a:lnTo>
                  <a:pt x="14722" y="8882"/>
                </a:lnTo>
                <a:lnTo>
                  <a:pt x="14503" y="8882"/>
                </a:lnTo>
                <a:lnTo>
                  <a:pt x="14284" y="8906"/>
                </a:lnTo>
                <a:lnTo>
                  <a:pt x="14065" y="8955"/>
                </a:lnTo>
                <a:lnTo>
                  <a:pt x="13967" y="8979"/>
                </a:lnTo>
                <a:lnTo>
                  <a:pt x="13870" y="9028"/>
                </a:lnTo>
                <a:lnTo>
                  <a:pt x="13846" y="9052"/>
                </a:lnTo>
                <a:lnTo>
                  <a:pt x="13870" y="9076"/>
                </a:lnTo>
                <a:lnTo>
                  <a:pt x="13967" y="9125"/>
                </a:lnTo>
                <a:lnTo>
                  <a:pt x="14065" y="9174"/>
                </a:lnTo>
                <a:lnTo>
                  <a:pt x="14284" y="9222"/>
                </a:lnTo>
                <a:lnTo>
                  <a:pt x="14722" y="9222"/>
                </a:lnTo>
                <a:lnTo>
                  <a:pt x="14941" y="9247"/>
                </a:lnTo>
                <a:lnTo>
                  <a:pt x="15184" y="9247"/>
                </a:lnTo>
                <a:lnTo>
                  <a:pt x="15160" y="9465"/>
                </a:lnTo>
                <a:lnTo>
                  <a:pt x="14965" y="9514"/>
                </a:lnTo>
                <a:lnTo>
                  <a:pt x="14722" y="9563"/>
                </a:lnTo>
                <a:lnTo>
                  <a:pt x="14478" y="9660"/>
                </a:lnTo>
                <a:lnTo>
                  <a:pt x="14259" y="9757"/>
                </a:lnTo>
                <a:lnTo>
                  <a:pt x="14040" y="9879"/>
                </a:lnTo>
                <a:lnTo>
                  <a:pt x="14016" y="9903"/>
                </a:lnTo>
                <a:lnTo>
                  <a:pt x="14016" y="9952"/>
                </a:lnTo>
                <a:lnTo>
                  <a:pt x="14040" y="9976"/>
                </a:lnTo>
                <a:lnTo>
                  <a:pt x="14065" y="9976"/>
                </a:lnTo>
                <a:lnTo>
                  <a:pt x="14284" y="10001"/>
                </a:lnTo>
                <a:lnTo>
                  <a:pt x="14503" y="9976"/>
                </a:lnTo>
                <a:lnTo>
                  <a:pt x="14965" y="9903"/>
                </a:lnTo>
                <a:lnTo>
                  <a:pt x="15087" y="9879"/>
                </a:lnTo>
                <a:lnTo>
                  <a:pt x="14965" y="10390"/>
                </a:lnTo>
                <a:lnTo>
                  <a:pt x="14527" y="10463"/>
                </a:lnTo>
                <a:lnTo>
                  <a:pt x="14332" y="10487"/>
                </a:lnTo>
                <a:lnTo>
                  <a:pt x="14162" y="10512"/>
                </a:lnTo>
                <a:lnTo>
                  <a:pt x="13992" y="10560"/>
                </a:lnTo>
                <a:lnTo>
                  <a:pt x="13919" y="10609"/>
                </a:lnTo>
                <a:lnTo>
                  <a:pt x="13846" y="10682"/>
                </a:lnTo>
                <a:lnTo>
                  <a:pt x="13821" y="10731"/>
                </a:lnTo>
                <a:lnTo>
                  <a:pt x="13846" y="10804"/>
                </a:lnTo>
                <a:lnTo>
                  <a:pt x="13870" y="10852"/>
                </a:lnTo>
                <a:lnTo>
                  <a:pt x="13894" y="10901"/>
                </a:lnTo>
                <a:lnTo>
                  <a:pt x="13967" y="10925"/>
                </a:lnTo>
                <a:lnTo>
                  <a:pt x="14065" y="10950"/>
                </a:lnTo>
                <a:lnTo>
                  <a:pt x="14235" y="10950"/>
                </a:lnTo>
                <a:lnTo>
                  <a:pt x="14576" y="10901"/>
                </a:lnTo>
                <a:lnTo>
                  <a:pt x="14795" y="10877"/>
                </a:lnTo>
                <a:lnTo>
                  <a:pt x="14795" y="10877"/>
                </a:lnTo>
                <a:lnTo>
                  <a:pt x="14600" y="11339"/>
                </a:lnTo>
                <a:lnTo>
                  <a:pt x="14478" y="11339"/>
                </a:lnTo>
                <a:lnTo>
                  <a:pt x="14284" y="11315"/>
                </a:lnTo>
                <a:lnTo>
                  <a:pt x="14089" y="11339"/>
                </a:lnTo>
                <a:lnTo>
                  <a:pt x="13919" y="11363"/>
                </a:lnTo>
                <a:lnTo>
                  <a:pt x="13724" y="11436"/>
                </a:lnTo>
                <a:lnTo>
                  <a:pt x="13724" y="11461"/>
                </a:lnTo>
                <a:lnTo>
                  <a:pt x="13724" y="11485"/>
                </a:lnTo>
                <a:lnTo>
                  <a:pt x="13894" y="11558"/>
                </a:lnTo>
                <a:lnTo>
                  <a:pt x="14065" y="11607"/>
                </a:lnTo>
                <a:lnTo>
                  <a:pt x="14430" y="11655"/>
                </a:lnTo>
                <a:lnTo>
                  <a:pt x="14186" y="12069"/>
                </a:lnTo>
                <a:lnTo>
                  <a:pt x="13967" y="12069"/>
                </a:lnTo>
                <a:lnTo>
                  <a:pt x="13724" y="12093"/>
                </a:lnTo>
                <a:lnTo>
                  <a:pt x="13602" y="12069"/>
                </a:lnTo>
                <a:lnTo>
                  <a:pt x="13456" y="12045"/>
                </a:lnTo>
                <a:lnTo>
                  <a:pt x="13335" y="12020"/>
                </a:lnTo>
                <a:lnTo>
                  <a:pt x="13213" y="12020"/>
                </a:lnTo>
                <a:lnTo>
                  <a:pt x="13189" y="12045"/>
                </a:lnTo>
                <a:lnTo>
                  <a:pt x="13164" y="12069"/>
                </a:lnTo>
                <a:lnTo>
                  <a:pt x="13189" y="12166"/>
                </a:lnTo>
                <a:lnTo>
                  <a:pt x="13237" y="12239"/>
                </a:lnTo>
                <a:lnTo>
                  <a:pt x="13310" y="12312"/>
                </a:lnTo>
                <a:lnTo>
                  <a:pt x="13408" y="12361"/>
                </a:lnTo>
                <a:lnTo>
                  <a:pt x="13529" y="12385"/>
                </a:lnTo>
                <a:lnTo>
                  <a:pt x="13651" y="12410"/>
                </a:lnTo>
                <a:lnTo>
                  <a:pt x="13919" y="12434"/>
                </a:lnTo>
                <a:lnTo>
                  <a:pt x="13578" y="12823"/>
                </a:lnTo>
                <a:lnTo>
                  <a:pt x="13067" y="12726"/>
                </a:lnTo>
                <a:lnTo>
                  <a:pt x="12848" y="12677"/>
                </a:lnTo>
                <a:lnTo>
                  <a:pt x="12726" y="12677"/>
                </a:lnTo>
                <a:lnTo>
                  <a:pt x="12605" y="12702"/>
                </a:lnTo>
                <a:lnTo>
                  <a:pt x="12605" y="12726"/>
                </a:lnTo>
                <a:lnTo>
                  <a:pt x="12580" y="12775"/>
                </a:lnTo>
                <a:lnTo>
                  <a:pt x="12629" y="12848"/>
                </a:lnTo>
                <a:lnTo>
                  <a:pt x="12678" y="12921"/>
                </a:lnTo>
                <a:lnTo>
                  <a:pt x="12726" y="12969"/>
                </a:lnTo>
                <a:lnTo>
                  <a:pt x="12824" y="13018"/>
                </a:lnTo>
                <a:lnTo>
                  <a:pt x="13018" y="13115"/>
                </a:lnTo>
                <a:lnTo>
                  <a:pt x="13237" y="13164"/>
                </a:lnTo>
                <a:lnTo>
                  <a:pt x="13091" y="13286"/>
                </a:lnTo>
                <a:lnTo>
                  <a:pt x="13043" y="13286"/>
                </a:lnTo>
                <a:lnTo>
                  <a:pt x="12580" y="13261"/>
                </a:lnTo>
                <a:lnTo>
                  <a:pt x="12337" y="13213"/>
                </a:lnTo>
                <a:lnTo>
                  <a:pt x="12215" y="13188"/>
                </a:lnTo>
                <a:lnTo>
                  <a:pt x="12094" y="13188"/>
                </a:lnTo>
                <a:lnTo>
                  <a:pt x="12021" y="13213"/>
                </a:lnTo>
                <a:lnTo>
                  <a:pt x="11972" y="13261"/>
                </a:lnTo>
                <a:lnTo>
                  <a:pt x="11972" y="13334"/>
                </a:lnTo>
                <a:lnTo>
                  <a:pt x="11996" y="13383"/>
                </a:lnTo>
                <a:lnTo>
                  <a:pt x="12142" y="13505"/>
                </a:lnTo>
                <a:lnTo>
                  <a:pt x="12288" y="13578"/>
                </a:lnTo>
                <a:lnTo>
                  <a:pt x="12459" y="13626"/>
                </a:lnTo>
                <a:lnTo>
                  <a:pt x="12653" y="13651"/>
                </a:lnTo>
                <a:lnTo>
                  <a:pt x="12215" y="13943"/>
                </a:lnTo>
                <a:lnTo>
                  <a:pt x="12142" y="13918"/>
                </a:lnTo>
                <a:lnTo>
                  <a:pt x="11680" y="13821"/>
                </a:lnTo>
                <a:lnTo>
                  <a:pt x="11461" y="13772"/>
                </a:lnTo>
                <a:lnTo>
                  <a:pt x="11242" y="13724"/>
                </a:lnTo>
                <a:lnTo>
                  <a:pt x="11218" y="13748"/>
                </a:lnTo>
                <a:lnTo>
                  <a:pt x="11193" y="13748"/>
                </a:lnTo>
                <a:lnTo>
                  <a:pt x="11193" y="13821"/>
                </a:lnTo>
                <a:lnTo>
                  <a:pt x="11242" y="13894"/>
                </a:lnTo>
                <a:lnTo>
                  <a:pt x="11291" y="13967"/>
                </a:lnTo>
                <a:lnTo>
                  <a:pt x="11437" y="14064"/>
                </a:lnTo>
                <a:lnTo>
                  <a:pt x="11607" y="14137"/>
                </a:lnTo>
                <a:lnTo>
                  <a:pt x="11777" y="14210"/>
                </a:lnTo>
                <a:lnTo>
                  <a:pt x="11437" y="14381"/>
                </a:lnTo>
                <a:lnTo>
                  <a:pt x="11364" y="14332"/>
                </a:lnTo>
                <a:lnTo>
                  <a:pt x="11315" y="14308"/>
                </a:lnTo>
                <a:lnTo>
                  <a:pt x="11169" y="14259"/>
                </a:lnTo>
                <a:lnTo>
                  <a:pt x="10877" y="14235"/>
                </a:lnTo>
                <a:lnTo>
                  <a:pt x="10634" y="14210"/>
                </a:lnTo>
                <a:lnTo>
                  <a:pt x="10488" y="14210"/>
                </a:lnTo>
                <a:lnTo>
                  <a:pt x="10366" y="14235"/>
                </a:lnTo>
                <a:lnTo>
                  <a:pt x="10342" y="14283"/>
                </a:lnTo>
                <a:lnTo>
                  <a:pt x="10366" y="14332"/>
                </a:lnTo>
                <a:lnTo>
                  <a:pt x="10390" y="14381"/>
                </a:lnTo>
                <a:lnTo>
                  <a:pt x="10488" y="14478"/>
                </a:lnTo>
                <a:lnTo>
                  <a:pt x="10609" y="14551"/>
                </a:lnTo>
                <a:lnTo>
                  <a:pt x="10707" y="14575"/>
                </a:lnTo>
                <a:lnTo>
                  <a:pt x="10877" y="14624"/>
                </a:lnTo>
                <a:lnTo>
                  <a:pt x="10488" y="14746"/>
                </a:lnTo>
                <a:lnTo>
                  <a:pt x="10293" y="14673"/>
                </a:lnTo>
                <a:lnTo>
                  <a:pt x="10098" y="14624"/>
                </a:lnTo>
                <a:lnTo>
                  <a:pt x="9904" y="14600"/>
                </a:lnTo>
                <a:lnTo>
                  <a:pt x="9782" y="14600"/>
                </a:lnTo>
                <a:lnTo>
                  <a:pt x="9685" y="14648"/>
                </a:lnTo>
                <a:lnTo>
                  <a:pt x="9660" y="14673"/>
                </a:lnTo>
                <a:lnTo>
                  <a:pt x="9660" y="14721"/>
                </a:lnTo>
                <a:lnTo>
                  <a:pt x="9709" y="14794"/>
                </a:lnTo>
                <a:lnTo>
                  <a:pt x="9782" y="14843"/>
                </a:lnTo>
                <a:lnTo>
                  <a:pt x="9928" y="14916"/>
                </a:lnTo>
                <a:lnTo>
                  <a:pt x="9612" y="14989"/>
                </a:lnTo>
                <a:lnTo>
                  <a:pt x="9563" y="14940"/>
                </a:lnTo>
                <a:lnTo>
                  <a:pt x="9514" y="14916"/>
                </a:lnTo>
                <a:lnTo>
                  <a:pt x="9417" y="14867"/>
                </a:lnTo>
                <a:lnTo>
                  <a:pt x="9222" y="14843"/>
                </a:lnTo>
                <a:lnTo>
                  <a:pt x="9125" y="14843"/>
                </a:lnTo>
                <a:lnTo>
                  <a:pt x="9028" y="14867"/>
                </a:lnTo>
                <a:lnTo>
                  <a:pt x="9003" y="14916"/>
                </a:lnTo>
                <a:lnTo>
                  <a:pt x="8979" y="14965"/>
                </a:lnTo>
                <a:lnTo>
                  <a:pt x="8955" y="15013"/>
                </a:lnTo>
                <a:lnTo>
                  <a:pt x="8979" y="15062"/>
                </a:lnTo>
                <a:lnTo>
                  <a:pt x="9003" y="15086"/>
                </a:lnTo>
                <a:lnTo>
                  <a:pt x="8638" y="15135"/>
                </a:lnTo>
                <a:lnTo>
                  <a:pt x="8298" y="15159"/>
                </a:lnTo>
                <a:lnTo>
                  <a:pt x="7203" y="15159"/>
                </a:lnTo>
                <a:lnTo>
                  <a:pt x="6838" y="15111"/>
                </a:lnTo>
                <a:lnTo>
                  <a:pt x="6497" y="15062"/>
                </a:lnTo>
                <a:lnTo>
                  <a:pt x="6132" y="14989"/>
                </a:lnTo>
                <a:lnTo>
                  <a:pt x="5792" y="14916"/>
                </a:lnTo>
                <a:lnTo>
                  <a:pt x="5451" y="14819"/>
                </a:lnTo>
                <a:lnTo>
                  <a:pt x="5110" y="14697"/>
                </a:lnTo>
                <a:lnTo>
                  <a:pt x="4794" y="14575"/>
                </a:lnTo>
                <a:lnTo>
                  <a:pt x="4453" y="14405"/>
                </a:lnTo>
                <a:lnTo>
                  <a:pt x="4137" y="14259"/>
                </a:lnTo>
                <a:lnTo>
                  <a:pt x="3845" y="14064"/>
                </a:lnTo>
                <a:lnTo>
                  <a:pt x="3553" y="13870"/>
                </a:lnTo>
                <a:lnTo>
                  <a:pt x="3285" y="13675"/>
                </a:lnTo>
                <a:lnTo>
                  <a:pt x="3018" y="13456"/>
                </a:lnTo>
                <a:lnTo>
                  <a:pt x="2774" y="13237"/>
                </a:lnTo>
                <a:lnTo>
                  <a:pt x="2531" y="12994"/>
                </a:lnTo>
                <a:lnTo>
                  <a:pt x="2312" y="12775"/>
                </a:lnTo>
                <a:lnTo>
                  <a:pt x="2093" y="12507"/>
                </a:lnTo>
                <a:lnTo>
                  <a:pt x="1898" y="12239"/>
                </a:lnTo>
                <a:lnTo>
                  <a:pt x="1728" y="11972"/>
                </a:lnTo>
                <a:lnTo>
                  <a:pt x="1558" y="11704"/>
                </a:lnTo>
                <a:lnTo>
                  <a:pt x="1387" y="11412"/>
                </a:lnTo>
                <a:lnTo>
                  <a:pt x="1266" y="11120"/>
                </a:lnTo>
                <a:lnTo>
                  <a:pt x="1144" y="10828"/>
                </a:lnTo>
                <a:lnTo>
                  <a:pt x="1022" y="10512"/>
                </a:lnTo>
                <a:lnTo>
                  <a:pt x="949" y="10195"/>
                </a:lnTo>
                <a:lnTo>
                  <a:pt x="876" y="9879"/>
                </a:lnTo>
                <a:lnTo>
                  <a:pt x="828" y="9538"/>
                </a:lnTo>
                <a:lnTo>
                  <a:pt x="755" y="9003"/>
                </a:lnTo>
                <a:lnTo>
                  <a:pt x="730" y="8468"/>
                </a:lnTo>
                <a:lnTo>
                  <a:pt x="730" y="7933"/>
                </a:lnTo>
                <a:lnTo>
                  <a:pt x="779" y="7397"/>
                </a:lnTo>
                <a:lnTo>
                  <a:pt x="828" y="6862"/>
                </a:lnTo>
                <a:lnTo>
                  <a:pt x="949" y="6351"/>
                </a:lnTo>
                <a:lnTo>
                  <a:pt x="1071" y="5840"/>
                </a:lnTo>
                <a:lnTo>
                  <a:pt x="1266" y="5353"/>
                </a:lnTo>
                <a:lnTo>
                  <a:pt x="1387" y="5061"/>
                </a:lnTo>
                <a:lnTo>
                  <a:pt x="1558" y="4745"/>
                </a:lnTo>
                <a:lnTo>
                  <a:pt x="1752" y="4404"/>
                </a:lnTo>
                <a:lnTo>
                  <a:pt x="1996" y="4064"/>
                </a:lnTo>
                <a:lnTo>
                  <a:pt x="2263" y="3699"/>
                </a:lnTo>
                <a:lnTo>
                  <a:pt x="2555" y="3334"/>
                </a:lnTo>
                <a:lnTo>
                  <a:pt x="2896" y="2944"/>
                </a:lnTo>
                <a:lnTo>
                  <a:pt x="3261" y="2604"/>
                </a:lnTo>
                <a:lnTo>
                  <a:pt x="3650" y="2263"/>
                </a:lnTo>
                <a:lnTo>
                  <a:pt x="4064" y="1922"/>
                </a:lnTo>
                <a:lnTo>
                  <a:pt x="4526" y="1630"/>
                </a:lnTo>
                <a:lnTo>
                  <a:pt x="5013" y="1363"/>
                </a:lnTo>
                <a:lnTo>
                  <a:pt x="5500" y="1144"/>
                </a:lnTo>
                <a:lnTo>
                  <a:pt x="6035" y="974"/>
                </a:lnTo>
                <a:lnTo>
                  <a:pt x="6303" y="925"/>
                </a:lnTo>
                <a:lnTo>
                  <a:pt x="6595" y="876"/>
                </a:lnTo>
                <a:lnTo>
                  <a:pt x="6862" y="828"/>
                </a:lnTo>
                <a:lnTo>
                  <a:pt x="7154" y="803"/>
                </a:lnTo>
                <a:lnTo>
                  <a:pt x="7519" y="779"/>
                </a:lnTo>
                <a:lnTo>
                  <a:pt x="7909" y="730"/>
                </a:lnTo>
                <a:lnTo>
                  <a:pt x="8298" y="682"/>
                </a:lnTo>
                <a:close/>
                <a:moveTo>
                  <a:pt x="8128" y="0"/>
                </a:moveTo>
                <a:lnTo>
                  <a:pt x="7738" y="25"/>
                </a:lnTo>
                <a:lnTo>
                  <a:pt x="7373" y="73"/>
                </a:lnTo>
                <a:lnTo>
                  <a:pt x="7081" y="49"/>
                </a:lnTo>
                <a:lnTo>
                  <a:pt x="6765" y="49"/>
                </a:lnTo>
                <a:lnTo>
                  <a:pt x="6473" y="73"/>
                </a:lnTo>
                <a:lnTo>
                  <a:pt x="6157" y="146"/>
                </a:lnTo>
                <a:lnTo>
                  <a:pt x="5840" y="219"/>
                </a:lnTo>
                <a:lnTo>
                  <a:pt x="5524" y="317"/>
                </a:lnTo>
                <a:lnTo>
                  <a:pt x="5208" y="438"/>
                </a:lnTo>
                <a:lnTo>
                  <a:pt x="4916" y="560"/>
                </a:lnTo>
                <a:lnTo>
                  <a:pt x="4307" y="876"/>
                </a:lnTo>
                <a:lnTo>
                  <a:pt x="3748" y="1217"/>
                </a:lnTo>
                <a:lnTo>
                  <a:pt x="3212" y="1606"/>
                </a:lnTo>
                <a:lnTo>
                  <a:pt x="2750" y="1995"/>
                </a:lnTo>
                <a:lnTo>
                  <a:pt x="2482" y="2239"/>
                </a:lnTo>
                <a:lnTo>
                  <a:pt x="2239" y="2482"/>
                </a:lnTo>
                <a:lnTo>
                  <a:pt x="2020" y="2725"/>
                </a:lnTo>
                <a:lnTo>
                  <a:pt x="1825" y="2993"/>
                </a:lnTo>
                <a:lnTo>
                  <a:pt x="1631" y="3261"/>
                </a:lnTo>
                <a:lnTo>
                  <a:pt x="1436" y="3528"/>
                </a:lnTo>
                <a:lnTo>
                  <a:pt x="1120" y="4088"/>
                </a:lnTo>
                <a:lnTo>
                  <a:pt x="852" y="4696"/>
                </a:lnTo>
                <a:lnTo>
                  <a:pt x="609" y="5305"/>
                </a:lnTo>
                <a:lnTo>
                  <a:pt x="390" y="5962"/>
                </a:lnTo>
                <a:lnTo>
                  <a:pt x="195" y="6643"/>
                </a:lnTo>
                <a:lnTo>
                  <a:pt x="122" y="7008"/>
                </a:lnTo>
                <a:lnTo>
                  <a:pt x="49" y="7373"/>
                </a:lnTo>
                <a:lnTo>
                  <a:pt x="25" y="7738"/>
                </a:lnTo>
                <a:lnTo>
                  <a:pt x="1" y="8103"/>
                </a:lnTo>
                <a:lnTo>
                  <a:pt x="1" y="8468"/>
                </a:lnTo>
                <a:lnTo>
                  <a:pt x="1" y="8809"/>
                </a:lnTo>
                <a:lnTo>
                  <a:pt x="49" y="9174"/>
                </a:lnTo>
                <a:lnTo>
                  <a:pt x="98" y="9514"/>
                </a:lnTo>
                <a:lnTo>
                  <a:pt x="171" y="9879"/>
                </a:lnTo>
                <a:lnTo>
                  <a:pt x="268" y="10220"/>
                </a:lnTo>
                <a:lnTo>
                  <a:pt x="365" y="10560"/>
                </a:lnTo>
                <a:lnTo>
                  <a:pt x="487" y="10901"/>
                </a:lnTo>
                <a:lnTo>
                  <a:pt x="633" y="11242"/>
                </a:lnTo>
                <a:lnTo>
                  <a:pt x="803" y="11582"/>
                </a:lnTo>
                <a:lnTo>
                  <a:pt x="1168" y="12264"/>
                </a:lnTo>
                <a:lnTo>
                  <a:pt x="1387" y="12629"/>
                </a:lnTo>
                <a:lnTo>
                  <a:pt x="1631" y="12994"/>
                </a:lnTo>
                <a:lnTo>
                  <a:pt x="1874" y="13334"/>
                </a:lnTo>
                <a:lnTo>
                  <a:pt x="2142" y="13651"/>
                </a:lnTo>
                <a:lnTo>
                  <a:pt x="2434" y="13943"/>
                </a:lnTo>
                <a:lnTo>
                  <a:pt x="2726" y="14235"/>
                </a:lnTo>
                <a:lnTo>
                  <a:pt x="3042" y="14502"/>
                </a:lnTo>
                <a:lnTo>
                  <a:pt x="3358" y="14746"/>
                </a:lnTo>
                <a:lnTo>
                  <a:pt x="3699" y="14965"/>
                </a:lnTo>
                <a:lnTo>
                  <a:pt x="4040" y="15159"/>
                </a:lnTo>
                <a:lnTo>
                  <a:pt x="4405" y="15354"/>
                </a:lnTo>
                <a:lnTo>
                  <a:pt x="4794" y="15500"/>
                </a:lnTo>
                <a:lnTo>
                  <a:pt x="5183" y="15622"/>
                </a:lnTo>
                <a:lnTo>
                  <a:pt x="5573" y="15743"/>
                </a:lnTo>
                <a:lnTo>
                  <a:pt x="5986" y="15816"/>
                </a:lnTo>
                <a:lnTo>
                  <a:pt x="6424" y="15889"/>
                </a:lnTo>
                <a:lnTo>
                  <a:pt x="6838" y="15914"/>
                </a:lnTo>
                <a:lnTo>
                  <a:pt x="7276" y="15938"/>
                </a:lnTo>
                <a:lnTo>
                  <a:pt x="7714" y="15938"/>
                </a:lnTo>
                <a:lnTo>
                  <a:pt x="8152" y="15914"/>
                </a:lnTo>
                <a:lnTo>
                  <a:pt x="8565" y="15889"/>
                </a:lnTo>
                <a:lnTo>
                  <a:pt x="9003" y="15841"/>
                </a:lnTo>
                <a:lnTo>
                  <a:pt x="9417" y="15768"/>
                </a:lnTo>
                <a:lnTo>
                  <a:pt x="9831" y="15670"/>
                </a:lnTo>
                <a:lnTo>
                  <a:pt x="10244" y="15573"/>
                </a:lnTo>
                <a:lnTo>
                  <a:pt x="10658" y="15451"/>
                </a:lnTo>
                <a:lnTo>
                  <a:pt x="11047" y="15305"/>
                </a:lnTo>
                <a:lnTo>
                  <a:pt x="11437" y="15135"/>
                </a:lnTo>
                <a:lnTo>
                  <a:pt x="11826" y="14940"/>
                </a:lnTo>
                <a:lnTo>
                  <a:pt x="12191" y="14721"/>
                </a:lnTo>
                <a:lnTo>
                  <a:pt x="12556" y="14478"/>
                </a:lnTo>
                <a:lnTo>
                  <a:pt x="12921" y="14235"/>
                </a:lnTo>
                <a:lnTo>
                  <a:pt x="13262" y="13943"/>
                </a:lnTo>
                <a:lnTo>
                  <a:pt x="13578" y="13651"/>
                </a:lnTo>
                <a:lnTo>
                  <a:pt x="13894" y="13334"/>
                </a:lnTo>
                <a:lnTo>
                  <a:pt x="14186" y="13018"/>
                </a:lnTo>
                <a:lnTo>
                  <a:pt x="14430" y="12702"/>
                </a:lnTo>
                <a:lnTo>
                  <a:pt x="14673" y="12361"/>
                </a:lnTo>
                <a:lnTo>
                  <a:pt x="14892" y="11996"/>
                </a:lnTo>
                <a:lnTo>
                  <a:pt x="15087" y="11631"/>
                </a:lnTo>
                <a:lnTo>
                  <a:pt x="15111" y="11631"/>
                </a:lnTo>
                <a:lnTo>
                  <a:pt x="15135" y="11582"/>
                </a:lnTo>
                <a:lnTo>
                  <a:pt x="15135" y="11534"/>
                </a:lnTo>
                <a:lnTo>
                  <a:pt x="15330" y="11096"/>
                </a:lnTo>
                <a:lnTo>
                  <a:pt x="15500" y="10658"/>
                </a:lnTo>
                <a:lnTo>
                  <a:pt x="15622" y="10195"/>
                </a:lnTo>
                <a:lnTo>
                  <a:pt x="15719" y="9733"/>
                </a:lnTo>
                <a:lnTo>
                  <a:pt x="15744" y="9709"/>
                </a:lnTo>
                <a:lnTo>
                  <a:pt x="15768" y="9684"/>
                </a:lnTo>
                <a:lnTo>
                  <a:pt x="15768" y="9636"/>
                </a:lnTo>
                <a:lnTo>
                  <a:pt x="15768" y="9611"/>
                </a:lnTo>
                <a:lnTo>
                  <a:pt x="15744" y="9563"/>
                </a:lnTo>
                <a:lnTo>
                  <a:pt x="15792" y="9174"/>
                </a:lnTo>
                <a:lnTo>
                  <a:pt x="15817" y="8760"/>
                </a:lnTo>
                <a:lnTo>
                  <a:pt x="15817" y="8371"/>
                </a:lnTo>
                <a:lnTo>
                  <a:pt x="15817" y="7957"/>
                </a:lnTo>
                <a:lnTo>
                  <a:pt x="15719" y="7105"/>
                </a:lnTo>
                <a:lnTo>
                  <a:pt x="15671" y="6667"/>
                </a:lnTo>
                <a:lnTo>
                  <a:pt x="15598" y="6254"/>
                </a:lnTo>
                <a:lnTo>
                  <a:pt x="15500" y="5840"/>
                </a:lnTo>
                <a:lnTo>
                  <a:pt x="15403" y="5426"/>
                </a:lnTo>
                <a:lnTo>
                  <a:pt x="15281" y="5013"/>
                </a:lnTo>
                <a:lnTo>
                  <a:pt x="15135" y="4623"/>
                </a:lnTo>
                <a:lnTo>
                  <a:pt x="14989" y="4234"/>
                </a:lnTo>
                <a:lnTo>
                  <a:pt x="14819" y="3845"/>
                </a:lnTo>
                <a:lnTo>
                  <a:pt x="14600" y="3480"/>
                </a:lnTo>
                <a:lnTo>
                  <a:pt x="14381" y="3115"/>
                </a:lnTo>
                <a:lnTo>
                  <a:pt x="14138" y="2774"/>
                </a:lnTo>
                <a:lnTo>
                  <a:pt x="13870" y="2458"/>
                </a:lnTo>
                <a:lnTo>
                  <a:pt x="13578" y="2141"/>
                </a:lnTo>
                <a:lnTo>
                  <a:pt x="13262" y="1849"/>
                </a:lnTo>
                <a:lnTo>
                  <a:pt x="12970" y="1582"/>
                </a:lnTo>
                <a:lnTo>
                  <a:pt x="12629" y="1363"/>
                </a:lnTo>
                <a:lnTo>
                  <a:pt x="12288" y="1144"/>
                </a:lnTo>
                <a:lnTo>
                  <a:pt x="11948" y="949"/>
                </a:lnTo>
                <a:lnTo>
                  <a:pt x="11583" y="779"/>
                </a:lnTo>
                <a:lnTo>
                  <a:pt x="11218" y="609"/>
                </a:lnTo>
                <a:lnTo>
                  <a:pt x="10828" y="487"/>
                </a:lnTo>
                <a:lnTo>
                  <a:pt x="10463" y="365"/>
                </a:lnTo>
                <a:lnTo>
                  <a:pt x="10098" y="268"/>
                </a:lnTo>
                <a:lnTo>
                  <a:pt x="9709" y="171"/>
                </a:lnTo>
                <a:lnTo>
                  <a:pt x="9320" y="98"/>
                </a:lnTo>
                <a:lnTo>
                  <a:pt x="8930" y="49"/>
                </a:lnTo>
                <a:lnTo>
                  <a:pt x="8517" y="25"/>
                </a:lnTo>
                <a:lnTo>
                  <a:pt x="812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653138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D60FB-68D6-4D14-BFBA-5CC7906F6FD8}"/>
              </a:ext>
            </a:extLst>
          </p:cNvPr>
          <p:cNvSpPr>
            <a:spLocks noGrp="1"/>
          </p:cNvSpPr>
          <p:nvPr>
            <p:ph type="title"/>
          </p:nvPr>
        </p:nvSpPr>
        <p:spPr/>
        <p:txBody>
          <a:bodyPr/>
          <a:lstStyle/>
          <a:p>
            <a:r>
              <a:rPr lang="en-CA" sz="3600" dirty="0"/>
              <a:t>Summary: Diet Culture is about…</a:t>
            </a:r>
          </a:p>
        </p:txBody>
      </p:sp>
      <p:sp>
        <p:nvSpPr>
          <p:cNvPr id="3" name="Text Placeholder 2">
            <a:extLst>
              <a:ext uri="{FF2B5EF4-FFF2-40B4-BE49-F238E27FC236}">
                <a16:creationId xmlns:a16="http://schemas.microsoft.com/office/drawing/2014/main" id="{4A0C7EBA-AB38-47A9-9C11-F057D28D0FB3}"/>
              </a:ext>
            </a:extLst>
          </p:cNvPr>
          <p:cNvSpPr>
            <a:spLocks noGrp="1"/>
          </p:cNvSpPr>
          <p:nvPr>
            <p:ph type="body" idx="1"/>
          </p:nvPr>
        </p:nvSpPr>
        <p:spPr>
          <a:xfrm>
            <a:off x="739626" y="1493650"/>
            <a:ext cx="7917725" cy="2840400"/>
          </a:xfrm>
        </p:spPr>
        <p:txBody>
          <a:bodyPr/>
          <a:lstStyle/>
          <a:p>
            <a:r>
              <a:rPr lang="en-CA" dirty="0"/>
              <a:t>1. oppressive body and beauty </a:t>
            </a:r>
            <a:r>
              <a:rPr lang="en-CA" b="1" dirty="0"/>
              <a:t>standards</a:t>
            </a:r>
            <a:r>
              <a:rPr lang="en-CA" dirty="0"/>
              <a:t>. </a:t>
            </a:r>
          </a:p>
          <a:p>
            <a:pPr marL="88900" indent="0">
              <a:buNone/>
            </a:pPr>
            <a:endParaRPr lang="en-CA" sz="1100" dirty="0"/>
          </a:p>
          <a:p>
            <a:r>
              <a:rPr lang="en-CA" dirty="0"/>
              <a:t>2. the promotion of </a:t>
            </a:r>
            <a:r>
              <a:rPr lang="en-CA" b="1" dirty="0"/>
              <a:t>weight loss </a:t>
            </a:r>
            <a:r>
              <a:rPr lang="en-CA" dirty="0"/>
              <a:t>at all costs. </a:t>
            </a:r>
          </a:p>
          <a:p>
            <a:pPr marL="88900" indent="0">
              <a:buNone/>
            </a:pPr>
            <a:endParaRPr lang="en-CA" sz="1100" dirty="0"/>
          </a:p>
          <a:p>
            <a:r>
              <a:rPr lang="en-CA" dirty="0"/>
              <a:t>3. the </a:t>
            </a:r>
            <a:r>
              <a:rPr lang="en-CA" b="1" dirty="0"/>
              <a:t>moral value of food </a:t>
            </a:r>
            <a:r>
              <a:rPr lang="en-CA" dirty="0"/>
              <a:t>(the idea that there’s “good” and “bad” food, or a “right” and “wrong” way to eat). </a:t>
            </a:r>
          </a:p>
          <a:p>
            <a:pPr marL="88900" indent="0">
              <a:buNone/>
            </a:pPr>
            <a:endParaRPr lang="en-CA" sz="1100" dirty="0"/>
          </a:p>
          <a:p>
            <a:r>
              <a:rPr lang="en-CA" dirty="0"/>
              <a:t>4.</a:t>
            </a:r>
            <a:r>
              <a:rPr lang="en-CA" b="1" dirty="0"/>
              <a:t> discrimination</a:t>
            </a:r>
            <a:r>
              <a:rPr lang="en-CA" dirty="0"/>
              <a:t> of anyone whose body doesn’t fit the narrow “ideal.”</a:t>
            </a:r>
          </a:p>
        </p:txBody>
      </p:sp>
      <p:sp>
        <p:nvSpPr>
          <p:cNvPr id="4" name="Slide Number Placeholder 3">
            <a:extLst>
              <a:ext uri="{FF2B5EF4-FFF2-40B4-BE49-F238E27FC236}">
                <a16:creationId xmlns:a16="http://schemas.microsoft.com/office/drawing/2014/main" id="{BA308266-CF4A-43C2-ADB3-D16AEA5052A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16</a:t>
            </a:fld>
            <a:endParaRPr lang="en"/>
          </a:p>
        </p:txBody>
      </p:sp>
      <p:sp>
        <p:nvSpPr>
          <p:cNvPr id="5" name="Google Shape;804;p51">
            <a:extLst>
              <a:ext uri="{FF2B5EF4-FFF2-40B4-BE49-F238E27FC236}">
                <a16:creationId xmlns:a16="http://schemas.microsoft.com/office/drawing/2014/main" id="{A6D852A4-1A7F-4C02-83A3-3DF6DC682ADC}"/>
              </a:ext>
            </a:extLst>
          </p:cNvPr>
          <p:cNvSpPr/>
          <p:nvPr/>
        </p:nvSpPr>
        <p:spPr>
          <a:xfrm>
            <a:off x="7734089" y="4185210"/>
            <a:ext cx="670285" cy="628089"/>
          </a:xfrm>
          <a:custGeom>
            <a:avLst/>
            <a:gdLst/>
            <a:ahLst/>
            <a:cxnLst/>
            <a:rect l="l" t="t" r="r" b="b"/>
            <a:pathLst>
              <a:path w="16741" h="17131" extrusionOk="0">
                <a:moveTo>
                  <a:pt x="6570" y="5719"/>
                </a:moveTo>
                <a:lnTo>
                  <a:pt x="6692" y="5913"/>
                </a:lnTo>
                <a:lnTo>
                  <a:pt x="6619" y="5986"/>
                </a:lnTo>
                <a:lnTo>
                  <a:pt x="6351" y="6181"/>
                </a:lnTo>
                <a:lnTo>
                  <a:pt x="6059" y="6400"/>
                </a:lnTo>
                <a:lnTo>
                  <a:pt x="5816" y="6668"/>
                </a:lnTo>
                <a:lnTo>
                  <a:pt x="5718" y="6789"/>
                </a:lnTo>
                <a:lnTo>
                  <a:pt x="5621" y="6935"/>
                </a:lnTo>
                <a:lnTo>
                  <a:pt x="5499" y="6838"/>
                </a:lnTo>
                <a:lnTo>
                  <a:pt x="5353" y="6741"/>
                </a:lnTo>
                <a:lnTo>
                  <a:pt x="5499" y="6643"/>
                </a:lnTo>
                <a:lnTo>
                  <a:pt x="5645" y="6522"/>
                </a:lnTo>
                <a:lnTo>
                  <a:pt x="5913" y="6303"/>
                </a:lnTo>
                <a:lnTo>
                  <a:pt x="6570" y="5719"/>
                </a:lnTo>
                <a:close/>
                <a:moveTo>
                  <a:pt x="6959" y="6205"/>
                </a:moveTo>
                <a:lnTo>
                  <a:pt x="7057" y="6303"/>
                </a:lnTo>
                <a:lnTo>
                  <a:pt x="6789" y="6522"/>
                </a:lnTo>
                <a:lnTo>
                  <a:pt x="6473" y="6789"/>
                </a:lnTo>
                <a:lnTo>
                  <a:pt x="6205" y="7057"/>
                </a:lnTo>
                <a:lnTo>
                  <a:pt x="6083" y="7179"/>
                </a:lnTo>
                <a:lnTo>
                  <a:pt x="5986" y="7300"/>
                </a:lnTo>
                <a:lnTo>
                  <a:pt x="5864" y="7154"/>
                </a:lnTo>
                <a:lnTo>
                  <a:pt x="5986" y="7057"/>
                </a:lnTo>
                <a:lnTo>
                  <a:pt x="6108" y="6935"/>
                </a:lnTo>
                <a:lnTo>
                  <a:pt x="6351" y="6692"/>
                </a:lnTo>
                <a:lnTo>
                  <a:pt x="6619" y="6449"/>
                </a:lnTo>
                <a:lnTo>
                  <a:pt x="6911" y="6254"/>
                </a:lnTo>
                <a:lnTo>
                  <a:pt x="6959" y="6205"/>
                </a:lnTo>
                <a:close/>
                <a:moveTo>
                  <a:pt x="7397" y="6619"/>
                </a:moveTo>
                <a:lnTo>
                  <a:pt x="7665" y="6814"/>
                </a:lnTo>
                <a:lnTo>
                  <a:pt x="7324" y="7033"/>
                </a:lnTo>
                <a:lnTo>
                  <a:pt x="7008" y="7276"/>
                </a:lnTo>
                <a:lnTo>
                  <a:pt x="6862" y="7422"/>
                </a:lnTo>
                <a:lnTo>
                  <a:pt x="6716" y="7568"/>
                </a:lnTo>
                <a:lnTo>
                  <a:pt x="6594" y="7714"/>
                </a:lnTo>
                <a:lnTo>
                  <a:pt x="6497" y="7884"/>
                </a:lnTo>
                <a:lnTo>
                  <a:pt x="6229" y="7568"/>
                </a:lnTo>
                <a:lnTo>
                  <a:pt x="6327" y="7495"/>
                </a:lnTo>
                <a:lnTo>
                  <a:pt x="6424" y="7422"/>
                </a:lnTo>
                <a:lnTo>
                  <a:pt x="6619" y="7252"/>
                </a:lnTo>
                <a:lnTo>
                  <a:pt x="7008" y="6935"/>
                </a:lnTo>
                <a:lnTo>
                  <a:pt x="7397" y="6619"/>
                </a:lnTo>
                <a:close/>
                <a:moveTo>
                  <a:pt x="8030" y="7081"/>
                </a:moveTo>
                <a:lnTo>
                  <a:pt x="8127" y="7154"/>
                </a:lnTo>
                <a:lnTo>
                  <a:pt x="7762" y="7373"/>
                </a:lnTo>
                <a:lnTo>
                  <a:pt x="7397" y="7641"/>
                </a:lnTo>
                <a:lnTo>
                  <a:pt x="7057" y="7933"/>
                </a:lnTo>
                <a:lnTo>
                  <a:pt x="6911" y="8079"/>
                </a:lnTo>
                <a:lnTo>
                  <a:pt x="6765" y="8249"/>
                </a:lnTo>
                <a:lnTo>
                  <a:pt x="6619" y="8030"/>
                </a:lnTo>
                <a:lnTo>
                  <a:pt x="6643" y="8030"/>
                </a:lnTo>
                <a:lnTo>
                  <a:pt x="6838" y="7909"/>
                </a:lnTo>
                <a:lnTo>
                  <a:pt x="7008" y="7787"/>
                </a:lnTo>
                <a:lnTo>
                  <a:pt x="7324" y="7544"/>
                </a:lnTo>
                <a:lnTo>
                  <a:pt x="7689" y="7300"/>
                </a:lnTo>
                <a:lnTo>
                  <a:pt x="8030" y="7081"/>
                </a:lnTo>
                <a:close/>
                <a:moveTo>
                  <a:pt x="9879" y="8931"/>
                </a:moveTo>
                <a:lnTo>
                  <a:pt x="9952" y="9052"/>
                </a:lnTo>
                <a:lnTo>
                  <a:pt x="9757" y="9223"/>
                </a:lnTo>
                <a:lnTo>
                  <a:pt x="9563" y="9417"/>
                </a:lnTo>
                <a:lnTo>
                  <a:pt x="9198" y="9782"/>
                </a:lnTo>
                <a:lnTo>
                  <a:pt x="9027" y="9953"/>
                </a:lnTo>
                <a:lnTo>
                  <a:pt x="8930" y="10074"/>
                </a:lnTo>
                <a:lnTo>
                  <a:pt x="8833" y="10196"/>
                </a:lnTo>
                <a:lnTo>
                  <a:pt x="8589" y="10050"/>
                </a:lnTo>
                <a:lnTo>
                  <a:pt x="8711" y="9977"/>
                </a:lnTo>
                <a:lnTo>
                  <a:pt x="8833" y="9880"/>
                </a:lnTo>
                <a:lnTo>
                  <a:pt x="9027" y="9685"/>
                </a:lnTo>
                <a:lnTo>
                  <a:pt x="9879" y="8931"/>
                </a:lnTo>
                <a:close/>
                <a:moveTo>
                  <a:pt x="10317" y="5670"/>
                </a:moveTo>
                <a:lnTo>
                  <a:pt x="10585" y="5962"/>
                </a:lnTo>
                <a:lnTo>
                  <a:pt x="10220" y="6230"/>
                </a:lnTo>
                <a:lnTo>
                  <a:pt x="9879" y="6497"/>
                </a:lnTo>
                <a:lnTo>
                  <a:pt x="9198" y="7081"/>
                </a:lnTo>
                <a:lnTo>
                  <a:pt x="8541" y="7690"/>
                </a:lnTo>
                <a:lnTo>
                  <a:pt x="7908" y="8274"/>
                </a:lnTo>
                <a:lnTo>
                  <a:pt x="7276" y="8906"/>
                </a:lnTo>
                <a:lnTo>
                  <a:pt x="6643" y="9515"/>
                </a:lnTo>
                <a:lnTo>
                  <a:pt x="6108" y="10050"/>
                </a:lnTo>
                <a:lnTo>
                  <a:pt x="5962" y="10196"/>
                </a:lnTo>
                <a:lnTo>
                  <a:pt x="5864" y="10366"/>
                </a:lnTo>
                <a:lnTo>
                  <a:pt x="5767" y="10512"/>
                </a:lnTo>
                <a:lnTo>
                  <a:pt x="5694" y="10682"/>
                </a:lnTo>
                <a:lnTo>
                  <a:pt x="5378" y="10415"/>
                </a:lnTo>
                <a:lnTo>
                  <a:pt x="5524" y="10293"/>
                </a:lnTo>
                <a:lnTo>
                  <a:pt x="5670" y="10147"/>
                </a:lnTo>
                <a:lnTo>
                  <a:pt x="5913" y="9880"/>
                </a:lnTo>
                <a:lnTo>
                  <a:pt x="6424" y="9320"/>
                </a:lnTo>
                <a:lnTo>
                  <a:pt x="6935" y="8760"/>
                </a:lnTo>
                <a:lnTo>
                  <a:pt x="6984" y="8712"/>
                </a:lnTo>
                <a:lnTo>
                  <a:pt x="7008" y="8663"/>
                </a:lnTo>
                <a:lnTo>
                  <a:pt x="7008" y="8566"/>
                </a:lnTo>
                <a:lnTo>
                  <a:pt x="7519" y="8103"/>
                </a:lnTo>
                <a:lnTo>
                  <a:pt x="7762" y="7884"/>
                </a:lnTo>
                <a:lnTo>
                  <a:pt x="8054" y="7690"/>
                </a:lnTo>
                <a:lnTo>
                  <a:pt x="8370" y="7495"/>
                </a:lnTo>
                <a:lnTo>
                  <a:pt x="8516" y="7373"/>
                </a:lnTo>
                <a:lnTo>
                  <a:pt x="8541" y="7300"/>
                </a:lnTo>
                <a:lnTo>
                  <a:pt x="8565" y="7227"/>
                </a:lnTo>
                <a:lnTo>
                  <a:pt x="8735" y="7130"/>
                </a:lnTo>
                <a:lnTo>
                  <a:pt x="8906" y="6984"/>
                </a:lnTo>
                <a:lnTo>
                  <a:pt x="9246" y="6716"/>
                </a:lnTo>
                <a:lnTo>
                  <a:pt x="9782" y="6205"/>
                </a:lnTo>
                <a:lnTo>
                  <a:pt x="10317" y="5670"/>
                </a:lnTo>
                <a:close/>
                <a:moveTo>
                  <a:pt x="10195" y="9369"/>
                </a:moveTo>
                <a:lnTo>
                  <a:pt x="10439" y="9661"/>
                </a:lnTo>
                <a:lnTo>
                  <a:pt x="9928" y="10147"/>
                </a:lnTo>
                <a:lnTo>
                  <a:pt x="9660" y="10415"/>
                </a:lnTo>
                <a:lnTo>
                  <a:pt x="9514" y="10536"/>
                </a:lnTo>
                <a:lnTo>
                  <a:pt x="9417" y="10682"/>
                </a:lnTo>
                <a:lnTo>
                  <a:pt x="9222" y="10512"/>
                </a:lnTo>
                <a:lnTo>
                  <a:pt x="9052" y="10366"/>
                </a:lnTo>
                <a:lnTo>
                  <a:pt x="9198" y="10293"/>
                </a:lnTo>
                <a:lnTo>
                  <a:pt x="9319" y="10171"/>
                </a:lnTo>
                <a:lnTo>
                  <a:pt x="9538" y="9977"/>
                </a:lnTo>
                <a:lnTo>
                  <a:pt x="9879" y="9685"/>
                </a:lnTo>
                <a:lnTo>
                  <a:pt x="10195" y="9369"/>
                </a:lnTo>
                <a:close/>
                <a:moveTo>
                  <a:pt x="10852" y="6278"/>
                </a:moveTo>
                <a:lnTo>
                  <a:pt x="10901" y="6303"/>
                </a:lnTo>
                <a:lnTo>
                  <a:pt x="10609" y="6546"/>
                </a:lnTo>
                <a:lnTo>
                  <a:pt x="10341" y="6789"/>
                </a:lnTo>
                <a:lnTo>
                  <a:pt x="9806" y="7325"/>
                </a:lnTo>
                <a:lnTo>
                  <a:pt x="8565" y="8541"/>
                </a:lnTo>
                <a:lnTo>
                  <a:pt x="7300" y="9734"/>
                </a:lnTo>
                <a:lnTo>
                  <a:pt x="6643" y="10342"/>
                </a:lnTo>
                <a:lnTo>
                  <a:pt x="6473" y="10512"/>
                </a:lnTo>
                <a:lnTo>
                  <a:pt x="6327" y="10658"/>
                </a:lnTo>
                <a:lnTo>
                  <a:pt x="6181" y="10853"/>
                </a:lnTo>
                <a:lnTo>
                  <a:pt x="6083" y="11023"/>
                </a:lnTo>
                <a:lnTo>
                  <a:pt x="6083" y="11047"/>
                </a:lnTo>
                <a:lnTo>
                  <a:pt x="5791" y="10780"/>
                </a:lnTo>
                <a:lnTo>
                  <a:pt x="5937" y="10707"/>
                </a:lnTo>
                <a:lnTo>
                  <a:pt x="6083" y="10609"/>
                </a:lnTo>
                <a:lnTo>
                  <a:pt x="6327" y="10390"/>
                </a:lnTo>
                <a:lnTo>
                  <a:pt x="6765" y="9904"/>
                </a:lnTo>
                <a:lnTo>
                  <a:pt x="7397" y="9271"/>
                </a:lnTo>
                <a:lnTo>
                  <a:pt x="8054" y="8663"/>
                </a:lnTo>
                <a:lnTo>
                  <a:pt x="8735" y="8055"/>
                </a:lnTo>
                <a:lnTo>
                  <a:pt x="9441" y="7471"/>
                </a:lnTo>
                <a:lnTo>
                  <a:pt x="10171" y="6887"/>
                </a:lnTo>
                <a:lnTo>
                  <a:pt x="10852" y="6278"/>
                </a:lnTo>
                <a:close/>
                <a:moveTo>
                  <a:pt x="10731" y="9953"/>
                </a:moveTo>
                <a:lnTo>
                  <a:pt x="10901" y="10123"/>
                </a:lnTo>
                <a:lnTo>
                  <a:pt x="10658" y="10317"/>
                </a:lnTo>
                <a:lnTo>
                  <a:pt x="10463" y="10512"/>
                </a:lnTo>
                <a:lnTo>
                  <a:pt x="10147" y="10755"/>
                </a:lnTo>
                <a:lnTo>
                  <a:pt x="10001" y="10901"/>
                </a:lnTo>
                <a:lnTo>
                  <a:pt x="9879" y="11047"/>
                </a:lnTo>
                <a:lnTo>
                  <a:pt x="9709" y="10926"/>
                </a:lnTo>
                <a:lnTo>
                  <a:pt x="9611" y="10877"/>
                </a:lnTo>
                <a:lnTo>
                  <a:pt x="9879" y="10682"/>
                </a:lnTo>
                <a:lnTo>
                  <a:pt x="10122" y="10488"/>
                </a:lnTo>
                <a:lnTo>
                  <a:pt x="10731" y="9953"/>
                </a:lnTo>
                <a:close/>
                <a:moveTo>
                  <a:pt x="11193" y="6619"/>
                </a:moveTo>
                <a:lnTo>
                  <a:pt x="11315" y="6741"/>
                </a:lnTo>
                <a:lnTo>
                  <a:pt x="10852" y="7179"/>
                </a:lnTo>
                <a:lnTo>
                  <a:pt x="10439" y="7641"/>
                </a:lnTo>
                <a:lnTo>
                  <a:pt x="10001" y="8055"/>
                </a:lnTo>
                <a:lnTo>
                  <a:pt x="9806" y="8274"/>
                </a:lnTo>
                <a:lnTo>
                  <a:pt x="9733" y="8395"/>
                </a:lnTo>
                <a:lnTo>
                  <a:pt x="9684" y="8541"/>
                </a:lnTo>
                <a:lnTo>
                  <a:pt x="9684" y="8566"/>
                </a:lnTo>
                <a:lnTo>
                  <a:pt x="8857" y="9320"/>
                </a:lnTo>
                <a:lnTo>
                  <a:pt x="8565" y="9588"/>
                </a:lnTo>
                <a:lnTo>
                  <a:pt x="8419" y="9734"/>
                </a:lnTo>
                <a:lnTo>
                  <a:pt x="8346" y="9831"/>
                </a:lnTo>
                <a:lnTo>
                  <a:pt x="8297" y="9904"/>
                </a:lnTo>
                <a:lnTo>
                  <a:pt x="8224" y="9953"/>
                </a:lnTo>
                <a:lnTo>
                  <a:pt x="7713" y="10439"/>
                </a:lnTo>
                <a:lnTo>
                  <a:pt x="7203" y="10901"/>
                </a:lnTo>
                <a:lnTo>
                  <a:pt x="6886" y="11145"/>
                </a:lnTo>
                <a:lnTo>
                  <a:pt x="6716" y="11291"/>
                </a:lnTo>
                <a:lnTo>
                  <a:pt x="6570" y="11412"/>
                </a:lnTo>
                <a:lnTo>
                  <a:pt x="6254" y="11169"/>
                </a:lnTo>
                <a:lnTo>
                  <a:pt x="6424" y="11096"/>
                </a:lnTo>
                <a:lnTo>
                  <a:pt x="6570" y="10974"/>
                </a:lnTo>
                <a:lnTo>
                  <a:pt x="6886" y="10707"/>
                </a:lnTo>
                <a:lnTo>
                  <a:pt x="7446" y="10147"/>
                </a:lnTo>
                <a:lnTo>
                  <a:pt x="8711" y="8955"/>
                </a:lnTo>
                <a:lnTo>
                  <a:pt x="10001" y="7763"/>
                </a:lnTo>
                <a:lnTo>
                  <a:pt x="10609" y="7203"/>
                </a:lnTo>
                <a:lnTo>
                  <a:pt x="10901" y="6911"/>
                </a:lnTo>
                <a:lnTo>
                  <a:pt x="11193" y="6619"/>
                </a:lnTo>
                <a:close/>
                <a:moveTo>
                  <a:pt x="11120" y="10366"/>
                </a:moveTo>
                <a:lnTo>
                  <a:pt x="11290" y="10536"/>
                </a:lnTo>
                <a:lnTo>
                  <a:pt x="10998" y="10828"/>
                </a:lnTo>
                <a:lnTo>
                  <a:pt x="10706" y="11096"/>
                </a:lnTo>
                <a:lnTo>
                  <a:pt x="10487" y="11266"/>
                </a:lnTo>
                <a:lnTo>
                  <a:pt x="10244" y="11437"/>
                </a:lnTo>
                <a:lnTo>
                  <a:pt x="10171" y="11315"/>
                </a:lnTo>
                <a:lnTo>
                  <a:pt x="10074" y="11218"/>
                </a:lnTo>
                <a:lnTo>
                  <a:pt x="10220" y="11120"/>
                </a:lnTo>
                <a:lnTo>
                  <a:pt x="10366" y="11023"/>
                </a:lnTo>
                <a:lnTo>
                  <a:pt x="10633" y="10780"/>
                </a:lnTo>
                <a:lnTo>
                  <a:pt x="10877" y="10585"/>
                </a:lnTo>
                <a:lnTo>
                  <a:pt x="11120" y="10366"/>
                </a:lnTo>
                <a:close/>
                <a:moveTo>
                  <a:pt x="10220" y="5208"/>
                </a:moveTo>
                <a:lnTo>
                  <a:pt x="10122" y="5232"/>
                </a:lnTo>
                <a:lnTo>
                  <a:pt x="10049" y="5305"/>
                </a:lnTo>
                <a:lnTo>
                  <a:pt x="9952" y="5378"/>
                </a:lnTo>
                <a:lnTo>
                  <a:pt x="9344" y="6011"/>
                </a:lnTo>
                <a:lnTo>
                  <a:pt x="9027" y="6303"/>
                </a:lnTo>
                <a:lnTo>
                  <a:pt x="8687" y="6570"/>
                </a:lnTo>
                <a:lnTo>
                  <a:pt x="8419" y="6789"/>
                </a:lnTo>
                <a:lnTo>
                  <a:pt x="8005" y="6497"/>
                </a:lnTo>
                <a:lnTo>
                  <a:pt x="7592" y="6157"/>
                </a:lnTo>
                <a:lnTo>
                  <a:pt x="7373" y="5962"/>
                </a:lnTo>
                <a:lnTo>
                  <a:pt x="7178" y="5767"/>
                </a:lnTo>
                <a:lnTo>
                  <a:pt x="6984" y="5573"/>
                </a:lnTo>
                <a:lnTo>
                  <a:pt x="6740" y="5402"/>
                </a:lnTo>
                <a:lnTo>
                  <a:pt x="6716" y="5329"/>
                </a:lnTo>
                <a:lnTo>
                  <a:pt x="6643" y="5281"/>
                </a:lnTo>
                <a:lnTo>
                  <a:pt x="6594" y="5256"/>
                </a:lnTo>
                <a:lnTo>
                  <a:pt x="6448" y="5256"/>
                </a:lnTo>
                <a:lnTo>
                  <a:pt x="6400" y="5305"/>
                </a:lnTo>
                <a:lnTo>
                  <a:pt x="5621" y="6011"/>
                </a:lnTo>
                <a:lnTo>
                  <a:pt x="5280" y="6303"/>
                </a:lnTo>
                <a:lnTo>
                  <a:pt x="5134" y="6473"/>
                </a:lnTo>
                <a:lnTo>
                  <a:pt x="5086" y="6570"/>
                </a:lnTo>
                <a:lnTo>
                  <a:pt x="5037" y="6668"/>
                </a:lnTo>
                <a:lnTo>
                  <a:pt x="5037" y="6716"/>
                </a:lnTo>
                <a:lnTo>
                  <a:pt x="5037" y="6741"/>
                </a:lnTo>
                <a:lnTo>
                  <a:pt x="5086" y="6789"/>
                </a:lnTo>
                <a:lnTo>
                  <a:pt x="5110" y="6814"/>
                </a:lnTo>
                <a:lnTo>
                  <a:pt x="5183" y="6911"/>
                </a:lnTo>
                <a:lnTo>
                  <a:pt x="5256" y="7033"/>
                </a:lnTo>
                <a:lnTo>
                  <a:pt x="5426" y="7227"/>
                </a:lnTo>
                <a:lnTo>
                  <a:pt x="5791" y="7617"/>
                </a:lnTo>
                <a:lnTo>
                  <a:pt x="6156" y="8079"/>
                </a:lnTo>
                <a:lnTo>
                  <a:pt x="6521" y="8541"/>
                </a:lnTo>
                <a:lnTo>
                  <a:pt x="5694" y="9466"/>
                </a:lnTo>
                <a:lnTo>
                  <a:pt x="5256" y="9904"/>
                </a:lnTo>
                <a:lnTo>
                  <a:pt x="5159" y="10025"/>
                </a:lnTo>
                <a:lnTo>
                  <a:pt x="5061" y="10147"/>
                </a:lnTo>
                <a:lnTo>
                  <a:pt x="5013" y="10269"/>
                </a:lnTo>
                <a:lnTo>
                  <a:pt x="4988" y="10415"/>
                </a:lnTo>
                <a:lnTo>
                  <a:pt x="4988" y="10439"/>
                </a:lnTo>
                <a:lnTo>
                  <a:pt x="4988" y="10512"/>
                </a:lnTo>
                <a:lnTo>
                  <a:pt x="5013" y="10585"/>
                </a:lnTo>
                <a:lnTo>
                  <a:pt x="5159" y="10780"/>
                </a:lnTo>
                <a:lnTo>
                  <a:pt x="5305" y="10950"/>
                </a:lnTo>
                <a:lnTo>
                  <a:pt x="5670" y="11291"/>
                </a:lnTo>
                <a:lnTo>
                  <a:pt x="6035" y="11607"/>
                </a:lnTo>
                <a:lnTo>
                  <a:pt x="6424" y="11875"/>
                </a:lnTo>
                <a:lnTo>
                  <a:pt x="6473" y="11899"/>
                </a:lnTo>
                <a:lnTo>
                  <a:pt x="6521" y="11923"/>
                </a:lnTo>
                <a:lnTo>
                  <a:pt x="6594" y="11899"/>
                </a:lnTo>
                <a:lnTo>
                  <a:pt x="6619" y="11899"/>
                </a:lnTo>
                <a:lnTo>
                  <a:pt x="6692" y="11826"/>
                </a:lnTo>
                <a:lnTo>
                  <a:pt x="6740" y="11729"/>
                </a:lnTo>
                <a:lnTo>
                  <a:pt x="6911" y="11631"/>
                </a:lnTo>
                <a:lnTo>
                  <a:pt x="7057" y="11510"/>
                </a:lnTo>
                <a:lnTo>
                  <a:pt x="7349" y="11266"/>
                </a:lnTo>
                <a:lnTo>
                  <a:pt x="7859" y="10828"/>
                </a:lnTo>
                <a:lnTo>
                  <a:pt x="8370" y="10342"/>
                </a:lnTo>
                <a:lnTo>
                  <a:pt x="8468" y="10439"/>
                </a:lnTo>
                <a:lnTo>
                  <a:pt x="8784" y="10707"/>
                </a:lnTo>
                <a:lnTo>
                  <a:pt x="9076" y="10999"/>
                </a:lnTo>
                <a:lnTo>
                  <a:pt x="9198" y="11120"/>
                </a:lnTo>
                <a:lnTo>
                  <a:pt x="9319" y="11218"/>
                </a:lnTo>
                <a:lnTo>
                  <a:pt x="9587" y="11364"/>
                </a:lnTo>
                <a:lnTo>
                  <a:pt x="9709" y="11485"/>
                </a:lnTo>
                <a:lnTo>
                  <a:pt x="9830" y="11583"/>
                </a:lnTo>
                <a:lnTo>
                  <a:pt x="9928" y="11704"/>
                </a:lnTo>
                <a:lnTo>
                  <a:pt x="10001" y="11753"/>
                </a:lnTo>
                <a:lnTo>
                  <a:pt x="10074" y="11777"/>
                </a:lnTo>
                <a:lnTo>
                  <a:pt x="10098" y="11802"/>
                </a:lnTo>
                <a:lnTo>
                  <a:pt x="10220" y="11802"/>
                </a:lnTo>
                <a:lnTo>
                  <a:pt x="10317" y="11777"/>
                </a:lnTo>
                <a:lnTo>
                  <a:pt x="10414" y="11729"/>
                </a:lnTo>
                <a:lnTo>
                  <a:pt x="10512" y="11680"/>
                </a:lnTo>
                <a:lnTo>
                  <a:pt x="10706" y="11534"/>
                </a:lnTo>
                <a:lnTo>
                  <a:pt x="10877" y="11388"/>
                </a:lnTo>
                <a:lnTo>
                  <a:pt x="11096" y="11218"/>
                </a:lnTo>
                <a:lnTo>
                  <a:pt x="11315" y="10999"/>
                </a:lnTo>
                <a:lnTo>
                  <a:pt x="11704" y="10585"/>
                </a:lnTo>
                <a:lnTo>
                  <a:pt x="11753" y="10512"/>
                </a:lnTo>
                <a:lnTo>
                  <a:pt x="11753" y="10439"/>
                </a:lnTo>
                <a:lnTo>
                  <a:pt x="11728" y="10366"/>
                </a:lnTo>
                <a:lnTo>
                  <a:pt x="11680" y="10317"/>
                </a:lnTo>
                <a:lnTo>
                  <a:pt x="11631" y="10244"/>
                </a:lnTo>
                <a:lnTo>
                  <a:pt x="11339" y="9904"/>
                </a:lnTo>
                <a:lnTo>
                  <a:pt x="11047" y="9588"/>
                </a:lnTo>
                <a:lnTo>
                  <a:pt x="10731" y="9271"/>
                </a:lnTo>
                <a:lnTo>
                  <a:pt x="10439" y="8955"/>
                </a:lnTo>
                <a:lnTo>
                  <a:pt x="10414" y="8906"/>
                </a:lnTo>
                <a:lnTo>
                  <a:pt x="10366" y="8882"/>
                </a:lnTo>
                <a:lnTo>
                  <a:pt x="10195" y="8639"/>
                </a:lnTo>
                <a:lnTo>
                  <a:pt x="10220" y="8590"/>
                </a:lnTo>
                <a:lnTo>
                  <a:pt x="10220" y="8517"/>
                </a:lnTo>
                <a:lnTo>
                  <a:pt x="10220" y="8468"/>
                </a:lnTo>
                <a:lnTo>
                  <a:pt x="10195" y="8420"/>
                </a:lnTo>
                <a:lnTo>
                  <a:pt x="10463" y="8152"/>
                </a:lnTo>
                <a:lnTo>
                  <a:pt x="10706" y="7909"/>
                </a:lnTo>
                <a:lnTo>
                  <a:pt x="11193" y="7422"/>
                </a:lnTo>
                <a:lnTo>
                  <a:pt x="11461" y="7179"/>
                </a:lnTo>
                <a:lnTo>
                  <a:pt x="11680" y="6911"/>
                </a:lnTo>
                <a:lnTo>
                  <a:pt x="11728" y="6838"/>
                </a:lnTo>
                <a:lnTo>
                  <a:pt x="11728" y="6741"/>
                </a:lnTo>
                <a:lnTo>
                  <a:pt x="11753" y="6692"/>
                </a:lnTo>
                <a:lnTo>
                  <a:pt x="11753" y="6643"/>
                </a:lnTo>
                <a:lnTo>
                  <a:pt x="11753" y="6570"/>
                </a:lnTo>
                <a:lnTo>
                  <a:pt x="11728" y="6522"/>
                </a:lnTo>
                <a:lnTo>
                  <a:pt x="11607" y="6351"/>
                </a:lnTo>
                <a:lnTo>
                  <a:pt x="11461" y="6205"/>
                </a:lnTo>
                <a:lnTo>
                  <a:pt x="11169" y="5913"/>
                </a:lnTo>
                <a:lnTo>
                  <a:pt x="10852" y="5597"/>
                </a:lnTo>
                <a:lnTo>
                  <a:pt x="10536" y="5305"/>
                </a:lnTo>
                <a:lnTo>
                  <a:pt x="10463" y="5256"/>
                </a:lnTo>
                <a:lnTo>
                  <a:pt x="10366" y="5256"/>
                </a:lnTo>
                <a:lnTo>
                  <a:pt x="10341" y="5232"/>
                </a:lnTo>
                <a:lnTo>
                  <a:pt x="10220" y="5208"/>
                </a:lnTo>
                <a:close/>
                <a:moveTo>
                  <a:pt x="11631" y="536"/>
                </a:moveTo>
                <a:lnTo>
                  <a:pt x="11728" y="658"/>
                </a:lnTo>
                <a:lnTo>
                  <a:pt x="11801" y="779"/>
                </a:lnTo>
                <a:lnTo>
                  <a:pt x="12020" y="998"/>
                </a:lnTo>
                <a:lnTo>
                  <a:pt x="12483" y="1412"/>
                </a:lnTo>
                <a:lnTo>
                  <a:pt x="13164" y="2044"/>
                </a:lnTo>
                <a:lnTo>
                  <a:pt x="13797" y="2677"/>
                </a:lnTo>
                <a:lnTo>
                  <a:pt x="14429" y="3334"/>
                </a:lnTo>
                <a:lnTo>
                  <a:pt x="15062" y="3991"/>
                </a:lnTo>
                <a:lnTo>
                  <a:pt x="16278" y="5354"/>
                </a:lnTo>
                <a:lnTo>
                  <a:pt x="16303" y="5354"/>
                </a:lnTo>
                <a:lnTo>
                  <a:pt x="16254" y="5548"/>
                </a:lnTo>
                <a:lnTo>
                  <a:pt x="16230" y="5719"/>
                </a:lnTo>
                <a:lnTo>
                  <a:pt x="16181" y="6084"/>
                </a:lnTo>
                <a:lnTo>
                  <a:pt x="16181" y="6838"/>
                </a:lnTo>
                <a:lnTo>
                  <a:pt x="16157" y="7690"/>
                </a:lnTo>
                <a:lnTo>
                  <a:pt x="16157" y="8541"/>
                </a:lnTo>
                <a:lnTo>
                  <a:pt x="16181" y="10244"/>
                </a:lnTo>
                <a:lnTo>
                  <a:pt x="16230" y="11948"/>
                </a:lnTo>
                <a:lnTo>
                  <a:pt x="16230" y="11972"/>
                </a:lnTo>
                <a:lnTo>
                  <a:pt x="15938" y="12167"/>
                </a:lnTo>
                <a:lnTo>
                  <a:pt x="15646" y="12410"/>
                </a:lnTo>
                <a:lnTo>
                  <a:pt x="15354" y="12653"/>
                </a:lnTo>
                <a:lnTo>
                  <a:pt x="15086" y="12921"/>
                </a:lnTo>
                <a:lnTo>
                  <a:pt x="14551" y="13456"/>
                </a:lnTo>
                <a:lnTo>
                  <a:pt x="14016" y="13992"/>
                </a:lnTo>
                <a:lnTo>
                  <a:pt x="11509" y="16401"/>
                </a:lnTo>
                <a:lnTo>
                  <a:pt x="11461" y="16474"/>
                </a:lnTo>
                <a:lnTo>
                  <a:pt x="9830" y="16571"/>
                </a:lnTo>
                <a:lnTo>
                  <a:pt x="9027" y="16595"/>
                </a:lnTo>
                <a:lnTo>
                  <a:pt x="8200" y="16620"/>
                </a:lnTo>
                <a:lnTo>
                  <a:pt x="7349" y="16595"/>
                </a:lnTo>
                <a:lnTo>
                  <a:pt x="6521" y="16571"/>
                </a:lnTo>
                <a:lnTo>
                  <a:pt x="5840" y="16498"/>
                </a:lnTo>
                <a:lnTo>
                  <a:pt x="5329" y="16498"/>
                </a:lnTo>
                <a:lnTo>
                  <a:pt x="5159" y="16522"/>
                </a:lnTo>
                <a:lnTo>
                  <a:pt x="5110" y="16401"/>
                </a:lnTo>
                <a:lnTo>
                  <a:pt x="5037" y="16255"/>
                </a:lnTo>
                <a:lnTo>
                  <a:pt x="4940" y="16133"/>
                </a:lnTo>
                <a:lnTo>
                  <a:pt x="4842" y="16011"/>
                </a:lnTo>
                <a:lnTo>
                  <a:pt x="4429" y="15549"/>
                </a:lnTo>
                <a:lnTo>
                  <a:pt x="3772" y="14868"/>
                </a:lnTo>
                <a:lnTo>
                  <a:pt x="3431" y="14527"/>
                </a:lnTo>
                <a:lnTo>
                  <a:pt x="3090" y="14211"/>
                </a:lnTo>
                <a:lnTo>
                  <a:pt x="2750" y="13919"/>
                </a:lnTo>
                <a:lnTo>
                  <a:pt x="2385" y="13651"/>
                </a:lnTo>
                <a:lnTo>
                  <a:pt x="1679" y="13116"/>
                </a:lnTo>
                <a:lnTo>
                  <a:pt x="1338" y="12824"/>
                </a:lnTo>
                <a:lnTo>
                  <a:pt x="1022" y="12532"/>
                </a:lnTo>
                <a:lnTo>
                  <a:pt x="730" y="12191"/>
                </a:lnTo>
                <a:lnTo>
                  <a:pt x="487" y="11850"/>
                </a:lnTo>
                <a:lnTo>
                  <a:pt x="535" y="11704"/>
                </a:lnTo>
                <a:lnTo>
                  <a:pt x="560" y="11534"/>
                </a:lnTo>
                <a:lnTo>
                  <a:pt x="584" y="11218"/>
                </a:lnTo>
                <a:lnTo>
                  <a:pt x="584" y="10561"/>
                </a:lnTo>
                <a:lnTo>
                  <a:pt x="584" y="9612"/>
                </a:lnTo>
                <a:lnTo>
                  <a:pt x="584" y="8663"/>
                </a:lnTo>
                <a:lnTo>
                  <a:pt x="584" y="7714"/>
                </a:lnTo>
                <a:lnTo>
                  <a:pt x="535" y="6765"/>
                </a:lnTo>
                <a:lnTo>
                  <a:pt x="535" y="6132"/>
                </a:lnTo>
                <a:lnTo>
                  <a:pt x="511" y="5792"/>
                </a:lnTo>
                <a:lnTo>
                  <a:pt x="438" y="5475"/>
                </a:lnTo>
                <a:lnTo>
                  <a:pt x="511" y="5402"/>
                </a:lnTo>
                <a:lnTo>
                  <a:pt x="1046" y="4721"/>
                </a:lnTo>
                <a:lnTo>
                  <a:pt x="1582" y="4040"/>
                </a:lnTo>
                <a:lnTo>
                  <a:pt x="2141" y="3358"/>
                </a:lnTo>
                <a:lnTo>
                  <a:pt x="2725" y="2726"/>
                </a:lnTo>
                <a:lnTo>
                  <a:pt x="2993" y="2458"/>
                </a:lnTo>
                <a:lnTo>
                  <a:pt x="3285" y="2190"/>
                </a:lnTo>
                <a:lnTo>
                  <a:pt x="3869" y="1655"/>
                </a:lnTo>
                <a:lnTo>
                  <a:pt x="4429" y="1120"/>
                </a:lnTo>
                <a:lnTo>
                  <a:pt x="4696" y="852"/>
                </a:lnTo>
                <a:lnTo>
                  <a:pt x="4964" y="560"/>
                </a:lnTo>
                <a:lnTo>
                  <a:pt x="5305" y="609"/>
                </a:lnTo>
                <a:lnTo>
                  <a:pt x="5670" y="633"/>
                </a:lnTo>
                <a:lnTo>
                  <a:pt x="6400" y="633"/>
                </a:lnTo>
                <a:lnTo>
                  <a:pt x="8127" y="609"/>
                </a:lnTo>
                <a:lnTo>
                  <a:pt x="9003" y="609"/>
                </a:lnTo>
                <a:lnTo>
                  <a:pt x="9879" y="633"/>
                </a:lnTo>
                <a:lnTo>
                  <a:pt x="10779" y="609"/>
                </a:lnTo>
                <a:lnTo>
                  <a:pt x="11217" y="585"/>
                </a:lnTo>
                <a:lnTo>
                  <a:pt x="11631" y="536"/>
                </a:lnTo>
                <a:close/>
                <a:moveTo>
                  <a:pt x="10731" y="1"/>
                </a:moveTo>
                <a:lnTo>
                  <a:pt x="9855" y="25"/>
                </a:lnTo>
                <a:lnTo>
                  <a:pt x="8127" y="49"/>
                </a:lnTo>
                <a:lnTo>
                  <a:pt x="6400" y="74"/>
                </a:lnTo>
                <a:lnTo>
                  <a:pt x="5597" y="74"/>
                </a:lnTo>
                <a:lnTo>
                  <a:pt x="5207" y="98"/>
                </a:lnTo>
                <a:lnTo>
                  <a:pt x="4818" y="171"/>
                </a:lnTo>
                <a:lnTo>
                  <a:pt x="4769" y="195"/>
                </a:lnTo>
                <a:lnTo>
                  <a:pt x="4721" y="244"/>
                </a:lnTo>
                <a:lnTo>
                  <a:pt x="4696" y="293"/>
                </a:lnTo>
                <a:lnTo>
                  <a:pt x="4696" y="341"/>
                </a:lnTo>
                <a:lnTo>
                  <a:pt x="4331" y="536"/>
                </a:lnTo>
                <a:lnTo>
                  <a:pt x="4015" y="779"/>
                </a:lnTo>
                <a:lnTo>
                  <a:pt x="3674" y="1023"/>
                </a:lnTo>
                <a:lnTo>
                  <a:pt x="3382" y="1315"/>
                </a:lnTo>
                <a:lnTo>
                  <a:pt x="2774" y="1899"/>
                </a:lnTo>
                <a:lnTo>
                  <a:pt x="2239" y="2458"/>
                </a:lnTo>
                <a:lnTo>
                  <a:pt x="1655" y="3091"/>
                </a:lnTo>
                <a:lnTo>
                  <a:pt x="1071" y="3748"/>
                </a:lnTo>
                <a:lnTo>
                  <a:pt x="535" y="4429"/>
                </a:lnTo>
                <a:lnTo>
                  <a:pt x="49" y="5135"/>
                </a:lnTo>
                <a:lnTo>
                  <a:pt x="24" y="5208"/>
                </a:lnTo>
                <a:lnTo>
                  <a:pt x="0" y="5281"/>
                </a:lnTo>
                <a:lnTo>
                  <a:pt x="24" y="5354"/>
                </a:lnTo>
                <a:lnTo>
                  <a:pt x="49" y="5402"/>
                </a:lnTo>
                <a:lnTo>
                  <a:pt x="0" y="5694"/>
                </a:lnTo>
                <a:lnTo>
                  <a:pt x="0" y="5986"/>
                </a:lnTo>
                <a:lnTo>
                  <a:pt x="24" y="6570"/>
                </a:lnTo>
                <a:lnTo>
                  <a:pt x="73" y="8468"/>
                </a:lnTo>
                <a:lnTo>
                  <a:pt x="73" y="9417"/>
                </a:lnTo>
                <a:lnTo>
                  <a:pt x="73" y="10366"/>
                </a:lnTo>
                <a:lnTo>
                  <a:pt x="49" y="10755"/>
                </a:lnTo>
                <a:lnTo>
                  <a:pt x="0" y="11145"/>
                </a:lnTo>
                <a:lnTo>
                  <a:pt x="0" y="11339"/>
                </a:lnTo>
                <a:lnTo>
                  <a:pt x="0" y="11534"/>
                </a:lnTo>
                <a:lnTo>
                  <a:pt x="24" y="11729"/>
                </a:lnTo>
                <a:lnTo>
                  <a:pt x="97" y="11899"/>
                </a:lnTo>
                <a:lnTo>
                  <a:pt x="73" y="11948"/>
                </a:lnTo>
                <a:lnTo>
                  <a:pt x="73" y="11996"/>
                </a:lnTo>
                <a:lnTo>
                  <a:pt x="146" y="12191"/>
                </a:lnTo>
                <a:lnTo>
                  <a:pt x="219" y="12361"/>
                </a:lnTo>
                <a:lnTo>
                  <a:pt x="292" y="12532"/>
                </a:lnTo>
                <a:lnTo>
                  <a:pt x="414" y="12702"/>
                </a:lnTo>
                <a:lnTo>
                  <a:pt x="535" y="12848"/>
                </a:lnTo>
                <a:lnTo>
                  <a:pt x="681" y="12994"/>
                </a:lnTo>
                <a:lnTo>
                  <a:pt x="998" y="13286"/>
                </a:lnTo>
                <a:lnTo>
                  <a:pt x="1338" y="13554"/>
                </a:lnTo>
                <a:lnTo>
                  <a:pt x="1679" y="13797"/>
                </a:lnTo>
                <a:lnTo>
                  <a:pt x="1995" y="14040"/>
                </a:lnTo>
                <a:lnTo>
                  <a:pt x="2287" y="14259"/>
                </a:lnTo>
                <a:lnTo>
                  <a:pt x="2652" y="14576"/>
                </a:lnTo>
                <a:lnTo>
                  <a:pt x="2993" y="14916"/>
                </a:lnTo>
                <a:lnTo>
                  <a:pt x="3650" y="15598"/>
                </a:lnTo>
                <a:lnTo>
                  <a:pt x="3991" y="15987"/>
                </a:lnTo>
                <a:lnTo>
                  <a:pt x="4331" y="16376"/>
                </a:lnTo>
                <a:lnTo>
                  <a:pt x="4453" y="16547"/>
                </a:lnTo>
                <a:lnTo>
                  <a:pt x="4599" y="16693"/>
                </a:lnTo>
                <a:lnTo>
                  <a:pt x="4745" y="16814"/>
                </a:lnTo>
                <a:lnTo>
                  <a:pt x="4818" y="16863"/>
                </a:lnTo>
                <a:lnTo>
                  <a:pt x="4940" y="16887"/>
                </a:lnTo>
                <a:lnTo>
                  <a:pt x="5013" y="16887"/>
                </a:lnTo>
                <a:lnTo>
                  <a:pt x="5086" y="16863"/>
                </a:lnTo>
                <a:lnTo>
                  <a:pt x="5232" y="16912"/>
                </a:lnTo>
                <a:lnTo>
                  <a:pt x="5378" y="16960"/>
                </a:lnTo>
                <a:lnTo>
                  <a:pt x="5694" y="17009"/>
                </a:lnTo>
                <a:lnTo>
                  <a:pt x="6327" y="17058"/>
                </a:lnTo>
                <a:lnTo>
                  <a:pt x="7178" y="17106"/>
                </a:lnTo>
                <a:lnTo>
                  <a:pt x="8005" y="17106"/>
                </a:lnTo>
                <a:lnTo>
                  <a:pt x="8906" y="17131"/>
                </a:lnTo>
                <a:lnTo>
                  <a:pt x="9806" y="17106"/>
                </a:lnTo>
                <a:lnTo>
                  <a:pt x="10706" y="17033"/>
                </a:lnTo>
                <a:lnTo>
                  <a:pt x="11582" y="16936"/>
                </a:lnTo>
                <a:lnTo>
                  <a:pt x="11655" y="16912"/>
                </a:lnTo>
                <a:lnTo>
                  <a:pt x="11704" y="16887"/>
                </a:lnTo>
                <a:lnTo>
                  <a:pt x="11753" y="16839"/>
                </a:lnTo>
                <a:lnTo>
                  <a:pt x="11801" y="16790"/>
                </a:lnTo>
                <a:lnTo>
                  <a:pt x="11850" y="16741"/>
                </a:lnTo>
                <a:lnTo>
                  <a:pt x="14210" y="14454"/>
                </a:lnTo>
                <a:lnTo>
                  <a:pt x="14794" y="13919"/>
                </a:lnTo>
                <a:lnTo>
                  <a:pt x="15403" y="13383"/>
                </a:lnTo>
                <a:lnTo>
                  <a:pt x="15694" y="13091"/>
                </a:lnTo>
                <a:lnTo>
                  <a:pt x="15986" y="12799"/>
                </a:lnTo>
                <a:lnTo>
                  <a:pt x="16230" y="12507"/>
                </a:lnTo>
                <a:lnTo>
                  <a:pt x="16473" y="12191"/>
                </a:lnTo>
                <a:lnTo>
                  <a:pt x="16570" y="12191"/>
                </a:lnTo>
                <a:lnTo>
                  <a:pt x="16668" y="12142"/>
                </a:lnTo>
                <a:lnTo>
                  <a:pt x="16716" y="12069"/>
                </a:lnTo>
                <a:lnTo>
                  <a:pt x="16741" y="11948"/>
                </a:lnTo>
                <a:lnTo>
                  <a:pt x="16692" y="10244"/>
                </a:lnTo>
                <a:lnTo>
                  <a:pt x="16668" y="8541"/>
                </a:lnTo>
                <a:lnTo>
                  <a:pt x="16692" y="6838"/>
                </a:lnTo>
                <a:lnTo>
                  <a:pt x="16716" y="6084"/>
                </a:lnTo>
                <a:lnTo>
                  <a:pt x="16716" y="5694"/>
                </a:lnTo>
                <a:lnTo>
                  <a:pt x="16692" y="5500"/>
                </a:lnTo>
                <a:lnTo>
                  <a:pt x="16643" y="5329"/>
                </a:lnTo>
                <a:lnTo>
                  <a:pt x="16692" y="5232"/>
                </a:lnTo>
                <a:lnTo>
                  <a:pt x="16716" y="5159"/>
                </a:lnTo>
                <a:lnTo>
                  <a:pt x="16692" y="5062"/>
                </a:lnTo>
                <a:lnTo>
                  <a:pt x="16643" y="4989"/>
                </a:lnTo>
                <a:lnTo>
                  <a:pt x="16084" y="4332"/>
                </a:lnTo>
                <a:lnTo>
                  <a:pt x="15500" y="3675"/>
                </a:lnTo>
                <a:lnTo>
                  <a:pt x="14916" y="3042"/>
                </a:lnTo>
                <a:lnTo>
                  <a:pt x="14308" y="2434"/>
                </a:lnTo>
                <a:lnTo>
                  <a:pt x="13651" y="1801"/>
                </a:lnTo>
                <a:lnTo>
                  <a:pt x="12994" y="1169"/>
                </a:lnTo>
                <a:lnTo>
                  <a:pt x="12726" y="901"/>
                </a:lnTo>
                <a:lnTo>
                  <a:pt x="12434" y="633"/>
                </a:lnTo>
                <a:lnTo>
                  <a:pt x="12288" y="512"/>
                </a:lnTo>
                <a:lnTo>
                  <a:pt x="12142" y="390"/>
                </a:lnTo>
                <a:lnTo>
                  <a:pt x="11972" y="293"/>
                </a:lnTo>
                <a:lnTo>
                  <a:pt x="11801" y="244"/>
                </a:lnTo>
                <a:lnTo>
                  <a:pt x="11777" y="171"/>
                </a:lnTo>
                <a:lnTo>
                  <a:pt x="11728" y="98"/>
                </a:lnTo>
                <a:lnTo>
                  <a:pt x="11655" y="74"/>
                </a:lnTo>
                <a:lnTo>
                  <a:pt x="11582" y="49"/>
                </a:lnTo>
                <a:lnTo>
                  <a:pt x="1114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164712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44B94-917D-4955-8270-CC8C4FDBE00F}"/>
              </a:ext>
            </a:extLst>
          </p:cNvPr>
          <p:cNvSpPr>
            <a:spLocks noGrp="1"/>
          </p:cNvSpPr>
          <p:nvPr>
            <p:ph type="title"/>
          </p:nvPr>
        </p:nvSpPr>
        <p:spPr/>
        <p:txBody>
          <a:bodyPr/>
          <a:lstStyle/>
          <a:p>
            <a:r>
              <a:rPr lang="en-CA" dirty="0"/>
              <a:t>Let’s Flip This Culture Upside Down!</a:t>
            </a:r>
          </a:p>
        </p:txBody>
      </p:sp>
      <p:sp>
        <p:nvSpPr>
          <p:cNvPr id="3" name="Text Placeholder 2">
            <a:extLst>
              <a:ext uri="{FF2B5EF4-FFF2-40B4-BE49-F238E27FC236}">
                <a16:creationId xmlns:a16="http://schemas.microsoft.com/office/drawing/2014/main" id="{613DDFDD-379D-42F4-A4B2-23A55730EC87}"/>
              </a:ext>
            </a:extLst>
          </p:cNvPr>
          <p:cNvSpPr>
            <a:spLocks noGrp="1"/>
          </p:cNvSpPr>
          <p:nvPr>
            <p:ph type="body" idx="1"/>
          </p:nvPr>
        </p:nvSpPr>
        <p:spPr>
          <a:xfrm>
            <a:off x="692874" y="1442850"/>
            <a:ext cx="7549425" cy="2840400"/>
          </a:xfrm>
        </p:spPr>
        <p:txBody>
          <a:bodyPr/>
          <a:lstStyle/>
          <a:p>
            <a:pPr>
              <a:buFont typeface="Wingdings" panose="05000000000000000000" pitchFamily="2" charset="2"/>
              <a:buChar char="§"/>
            </a:pPr>
            <a:r>
              <a:rPr lang="en-CA" b="1" dirty="0"/>
              <a:t>The UK’s Upside Down House</a:t>
            </a:r>
          </a:p>
          <a:p>
            <a:pPr>
              <a:buFont typeface="Wingdings" panose="05000000000000000000" pitchFamily="2" charset="2"/>
              <a:buChar char="§"/>
            </a:pPr>
            <a:r>
              <a:rPr lang="en-CA" b="1" dirty="0"/>
              <a:t>A unique photo experience where you can walk on the ceiling and capture every moment!</a:t>
            </a:r>
          </a:p>
          <a:p>
            <a:endParaRPr lang="en-CA" dirty="0"/>
          </a:p>
        </p:txBody>
      </p:sp>
      <p:sp>
        <p:nvSpPr>
          <p:cNvPr id="4" name="Slide Number Placeholder 3">
            <a:extLst>
              <a:ext uri="{FF2B5EF4-FFF2-40B4-BE49-F238E27FC236}">
                <a16:creationId xmlns:a16="http://schemas.microsoft.com/office/drawing/2014/main" id="{442D733C-7F36-46AD-A4F0-E76694A27AD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17</a:t>
            </a:fld>
            <a:endParaRPr lang="en"/>
          </a:p>
        </p:txBody>
      </p:sp>
      <p:pic>
        <p:nvPicPr>
          <p:cNvPr id="5" name="Picture 4">
            <a:extLst>
              <a:ext uri="{FF2B5EF4-FFF2-40B4-BE49-F238E27FC236}">
                <a16:creationId xmlns:a16="http://schemas.microsoft.com/office/drawing/2014/main" id="{652EC92D-B4A3-4CB4-BEAF-4982FB9E9418}"/>
              </a:ext>
            </a:extLst>
          </p:cNvPr>
          <p:cNvPicPr>
            <a:picLocks noChangeAspect="1"/>
          </p:cNvPicPr>
          <p:nvPr/>
        </p:nvPicPr>
        <p:blipFill>
          <a:blip r:embed="rId2"/>
          <a:stretch>
            <a:fillRect/>
          </a:stretch>
        </p:blipFill>
        <p:spPr>
          <a:xfrm>
            <a:off x="1427925" y="0"/>
            <a:ext cx="5143500" cy="5143500"/>
          </a:xfrm>
          <a:prstGeom prst="rect">
            <a:avLst/>
          </a:prstGeom>
        </p:spPr>
      </p:pic>
      <p:sp>
        <p:nvSpPr>
          <p:cNvPr id="6" name="Google Shape;803;p51">
            <a:extLst>
              <a:ext uri="{FF2B5EF4-FFF2-40B4-BE49-F238E27FC236}">
                <a16:creationId xmlns:a16="http://schemas.microsoft.com/office/drawing/2014/main" id="{C400CB7E-7B52-4E20-893D-FCAD7122E575}"/>
              </a:ext>
            </a:extLst>
          </p:cNvPr>
          <p:cNvSpPr/>
          <p:nvPr/>
        </p:nvSpPr>
        <p:spPr>
          <a:xfrm>
            <a:off x="7716075" y="4139092"/>
            <a:ext cx="688300" cy="686908"/>
          </a:xfrm>
          <a:custGeom>
            <a:avLst/>
            <a:gdLst/>
            <a:ahLst/>
            <a:cxnLst/>
            <a:rect l="l" t="t" r="r" b="b"/>
            <a:pathLst>
              <a:path w="16620" h="16644" extrusionOk="0">
                <a:moveTo>
                  <a:pt x="11437" y="5767"/>
                </a:moveTo>
                <a:lnTo>
                  <a:pt x="11753" y="6132"/>
                </a:lnTo>
                <a:lnTo>
                  <a:pt x="12094" y="6522"/>
                </a:lnTo>
                <a:lnTo>
                  <a:pt x="11510" y="7179"/>
                </a:lnTo>
                <a:lnTo>
                  <a:pt x="11291" y="7008"/>
                </a:lnTo>
                <a:lnTo>
                  <a:pt x="11096" y="6862"/>
                </a:lnTo>
                <a:lnTo>
                  <a:pt x="10877" y="6668"/>
                </a:lnTo>
                <a:lnTo>
                  <a:pt x="10756" y="6570"/>
                </a:lnTo>
                <a:lnTo>
                  <a:pt x="10610" y="6497"/>
                </a:lnTo>
                <a:lnTo>
                  <a:pt x="10926" y="6230"/>
                </a:lnTo>
                <a:lnTo>
                  <a:pt x="10975" y="6303"/>
                </a:lnTo>
                <a:lnTo>
                  <a:pt x="11048" y="6400"/>
                </a:lnTo>
                <a:lnTo>
                  <a:pt x="11194" y="6546"/>
                </a:lnTo>
                <a:lnTo>
                  <a:pt x="11388" y="6789"/>
                </a:lnTo>
                <a:lnTo>
                  <a:pt x="11486" y="6887"/>
                </a:lnTo>
                <a:lnTo>
                  <a:pt x="11632" y="6960"/>
                </a:lnTo>
                <a:lnTo>
                  <a:pt x="11680" y="6960"/>
                </a:lnTo>
                <a:lnTo>
                  <a:pt x="11705" y="6911"/>
                </a:lnTo>
                <a:lnTo>
                  <a:pt x="11680" y="6765"/>
                </a:lnTo>
                <a:lnTo>
                  <a:pt x="11632" y="6619"/>
                </a:lnTo>
                <a:lnTo>
                  <a:pt x="11534" y="6522"/>
                </a:lnTo>
                <a:lnTo>
                  <a:pt x="11437" y="6400"/>
                </a:lnTo>
                <a:lnTo>
                  <a:pt x="11291" y="6205"/>
                </a:lnTo>
                <a:lnTo>
                  <a:pt x="11218" y="6108"/>
                </a:lnTo>
                <a:lnTo>
                  <a:pt x="11121" y="6059"/>
                </a:lnTo>
                <a:lnTo>
                  <a:pt x="11437" y="5767"/>
                </a:lnTo>
                <a:close/>
                <a:moveTo>
                  <a:pt x="10464" y="6643"/>
                </a:moveTo>
                <a:lnTo>
                  <a:pt x="10537" y="6765"/>
                </a:lnTo>
                <a:lnTo>
                  <a:pt x="10634" y="6887"/>
                </a:lnTo>
                <a:lnTo>
                  <a:pt x="10853" y="7106"/>
                </a:lnTo>
                <a:lnTo>
                  <a:pt x="11048" y="7300"/>
                </a:lnTo>
                <a:lnTo>
                  <a:pt x="11242" y="7495"/>
                </a:lnTo>
                <a:lnTo>
                  <a:pt x="11121" y="7641"/>
                </a:lnTo>
                <a:lnTo>
                  <a:pt x="10902" y="7446"/>
                </a:lnTo>
                <a:lnTo>
                  <a:pt x="10658" y="7276"/>
                </a:lnTo>
                <a:lnTo>
                  <a:pt x="10440" y="7057"/>
                </a:lnTo>
                <a:lnTo>
                  <a:pt x="10318" y="6960"/>
                </a:lnTo>
                <a:lnTo>
                  <a:pt x="10172" y="6887"/>
                </a:lnTo>
                <a:lnTo>
                  <a:pt x="10464" y="6643"/>
                </a:lnTo>
                <a:close/>
                <a:moveTo>
                  <a:pt x="10075" y="6984"/>
                </a:moveTo>
                <a:lnTo>
                  <a:pt x="10075" y="7057"/>
                </a:lnTo>
                <a:lnTo>
                  <a:pt x="10123" y="7130"/>
                </a:lnTo>
                <a:lnTo>
                  <a:pt x="10196" y="7276"/>
                </a:lnTo>
                <a:lnTo>
                  <a:pt x="10318" y="7398"/>
                </a:lnTo>
                <a:lnTo>
                  <a:pt x="10415" y="7519"/>
                </a:lnTo>
                <a:lnTo>
                  <a:pt x="10658" y="7714"/>
                </a:lnTo>
                <a:lnTo>
                  <a:pt x="10780" y="7811"/>
                </a:lnTo>
                <a:lnTo>
                  <a:pt x="10926" y="7909"/>
                </a:lnTo>
                <a:lnTo>
                  <a:pt x="10683" y="8176"/>
                </a:lnTo>
                <a:lnTo>
                  <a:pt x="10585" y="8055"/>
                </a:lnTo>
                <a:lnTo>
                  <a:pt x="10488" y="7957"/>
                </a:lnTo>
                <a:lnTo>
                  <a:pt x="10269" y="7787"/>
                </a:lnTo>
                <a:lnTo>
                  <a:pt x="10002" y="7519"/>
                </a:lnTo>
                <a:lnTo>
                  <a:pt x="9734" y="7276"/>
                </a:lnTo>
                <a:lnTo>
                  <a:pt x="10075" y="6984"/>
                </a:lnTo>
                <a:close/>
                <a:moveTo>
                  <a:pt x="9515" y="7495"/>
                </a:moveTo>
                <a:lnTo>
                  <a:pt x="9612" y="7617"/>
                </a:lnTo>
                <a:lnTo>
                  <a:pt x="9710" y="7738"/>
                </a:lnTo>
                <a:lnTo>
                  <a:pt x="9953" y="7957"/>
                </a:lnTo>
                <a:lnTo>
                  <a:pt x="10172" y="8201"/>
                </a:lnTo>
                <a:lnTo>
                  <a:pt x="10318" y="8347"/>
                </a:lnTo>
                <a:lnTo>
                  <a:pt x="10464" y="8444"/>
                </a:lnTo>
                <a:lnTo>
                  <a:pt x="10172" y="8809"/>
                </a:lnTo>
                <a:lnTo>
                  <a:pt x="9904" y="8468"/>
                </a:lnTo>
                <a:lnTo>
                  <a:pt x="9661" y="8176"/>
                </a:lnTo>
                <a:lnTo>
                  <a:pt x="9466" y="7933"/>
                </a:lnTo>
                <a:lnTo>
                  <a:pt x="9369" y="7811"/>
                </a:lnTo>
                <a:lnTo>
                  <a:pt x="9272" y="7714"/>
                </a:lnTo>
                <a:lnTo>
                  <a:pt x="9515" y="7495"/>
                </a:lnTo>
                <a:close/>
                <a:moveTo>
                  <a:pt x="9004" y="7933"/>
                </a:moveTo>
                <a:lnTo>
                  <a:pt x="9126" y="8128"/>
                </a:lnTo>
                <a:lnTo>
                  <a:pt x="9272" y="8298"/>
                </a:lnTo>
                <a:lnTo>
                  <a:pt x="9564" y="8663"/>
                </a:lnTo>
                <a:lnTo>
                  <a:pt x="9880" y="9028"/>
                </a:lnTo>
                <a:lnTo>
                  <a:pt x="9904" y="9077"/>
                </a:lnTo>
                <a:lnTo>
                  <a:pt x="9856" y="9125"/>
                </a:lnTo>
                <a:lnTo>
                  <a:pt x="9734" y="9271"/>
                </a:lnTo>
                <a:lnTo>
                  <a:pt x="9710" y="9198"/>
                </a:lnTo>
                <a:lnTo>
                  <a:pt x="9442" y="8858"/>
                </a:lnTo>
                <a:lnTo>
                  <a:pt x="9126" y="8517"/>
                </a:lnTo>
                <a:lnTo>
                  <a:pt x="8955" y="8322"/>
                </a:lnTo>
                <a:lnTo>
                  <a:pt x="8785" y="8152"/>
                </a:lnTo>
                <a:lnTo>
                  <a:pt x="9004" y="7933"/>
                </a:lnTo>
                <a:close/>
                <a:moveTo>
                  <a:pt x="8517" y="8371"/>
                </a:moveTo>
                <a:lnTo>
                  <a:pt x="8663" y="8590"/>
                </a:lnTo>
                <a:lnTo>
                  <a:pt x="8809" y="8785"/>
                </a:lnTo>
                <a:lnTo>
                  <a:pt x="9101" y="9150"/>
                </a:lnTo>
                <a:lnTo>
                  <a:pt x="9272" y="9320"/>
                </a:lnTo>
                <a:lnTo>
                  <a:pt x="9442" y="9466"/>
                </a:lnTo>
                <a:lnTo>
                  <a:pt x="9515" y="9490"/>
                </a:lnTo>
                <a:lnTo>
                  <a:pt x="9199" y="9806"/>
                </a:lnTo>
                <a:lnTo>
                  <a:pt x="9174" y="9709"/>
                </a:lnTo>
                <a:lnTo>
                  <a:pt x="9150" y="9612"/>
                </a:lnTo>
                <a:lnTo>
                  <a:pt x="9053" y="9442"/>
                </a:lnTo>
                <a:lnTo>
                  <a:pt x="8931" y="9271"/>
                </a:lnTo>
                <a:lnTo>
                  <a:pt x="8785" y="9125"/>
                </a:lnTo>
                <a:lnTo>
                  <a:pt x="8590" y="8833"/>
                </a:lnTo>
                <a:lnTo>
                  <a:pt x="8444" y="8663"/>
                </a:lnTo>
                <a:lnTo>
                  <a:pt x="8323" y="8541"/>
                </a:lnTo>
                <a:lnTo>
                  <a:pt x="8517" y="8371"/>
                </a:lnTo>
                <a:close/>
                <a:moveTo>
                  <a:pt x="5476" y="7787"/>
                </a:moveTo>
                <a:lnTo>
                  <a:pt x="5622" y="7982"/>
                </a:lnTo>
                <a:lnTo>
                  <a:pt x="5816" y="8176"/>
                </a:lnTo>
                <a:lnTo>
                  <a:pt x="6133" y="8444"/>
                </a:lnTo>
                <a:lnTo>
                  <a:pt x="6449" y="8736"/>
                </a:lnTo>
                <a:lnTo>
                  <a:pt x="6790" y="8979"/>
                </a:lnTo>
                <a:lnTo>
                  <a:pt x="6984" y="9125"/>
                </a:lnTo>
                <a:lnTo>
                  <a:pt x="7057" y="9174"/>
                </a:lnTo>
                <a:lnTo>
                  <a:pt x="7155" y="9198"/>
                </a:lnTo>
                <a:lnTo>
                  <a:pt x="7155" y="9247"/>
                </a:lnTo>
                <a:lnTo>
                  <a:pt x="7179" y="9296"/>
                </a:lnTo>
                <a:lnTo>
                  <a:pt x="7301" y="9296"/>
                </a:lnTo>
                <a:lnTo>
                  <a:pt x="7398" y="9271"/>
                </a:lnTo>
                <a:lnTo>
                  <a:pt x="7568" y="9198"/>
                </a:lnTo>
                <a:lnTo>
                  <a:pt x="7617" y="9344"/>
                </a:lnTo>
                <a:lnTo>
                  <a:pt x="7690" y="9490"/>
                </a:lnTo>
                <a:lnTo>
                  <a:pt x="7885" y="9758"/>
                </a:lnTo>
                <a:lnTo>
                  <a:pt x="8006" y="9952"/>
                </a:lnTo>
                <a:lnTo>
                  <a:pt x="8177" y="10098"/>
                </a:lnTo>
                <a:lnTo>
                  <a:pt x="8250" y="10171"/>
                </a:lnTo>
                <a:lnTo>
                  <a:pt x="8347" y="10220"/>
                </a:lnTo>
                <a:lnTo>
                  <a:pt x="8469" y="10269"/>
                </a:lnTo>
                <a:lnTo>
                  <a:pt x="8566" y="10293"/>
                </a:lnTo>
                <a:lnTo>
                  <a:pt x="8615" y="10269"/>
                </a:lnTo>
                <a:lnTo>
                  <a:pt x="8615" y="10244"/>
                </a:lnTo>
                <a:lnTo>
                  <a:pt x="8542" y="10074"/>
                </a:lnTo>
                <a:lnTo>
                  <a:pt x="8420" y="9904"/>
                </a:lnTo>
                <a:lnTo>
                  <a:pt x="8177" y="9636"/>
                </a:lnTo>
                <a:lnTo>
                  <a:pt x="8055" y="9490"/>
                </a:lnTo>
                <a:lnTo>
                  <a:pt x="7982" y="9344"/>
                </a:lnTo>
                <a:lnTo>
                  <a:pt x="7885" y="9174"/>
                </a:lnTo>
                <a:lnTo>
                  <a:pt x="7763" y="9052"/>
                </a:lnTo>
                <a:lnTo>
                  <a:pt x="8079" y="8760"/>
                </a:lnTo>
                <a:lnTo>
                  <a:pt x="8128" y="8906"/>
                </a:lnTo>
                <a:lnTo>
                  <a:pt x="8225" y="9028"/>
                </a:lnTo>
                <a:lnTo>
                  <a:pt x="8420" y="9271"/>
                </a:lnTo>
                <a:lnTo>
                  <a:pt x="8542" y="9466"/>
                </a:lnTo>
                <a:lnTo>
                  <a:pt x="8688" y="9661"/>
                </a:lnTo>
                <a:lnTo>
                  <a:pt x="8785" y="9758"/>
                </a:lnTo>
                <a:lnTo>
                  <a:pt x="8882" y="9831"/>
                </a:lnTo>
                <a:lnTo>
                  <a:pt x="8980" y="9879"/>
                </a:lnTo>
                <a:lnTo>
                  <a:pt x="9077" y="9928"/>
                </a:lnTo>
                <a:lnTo>
                  <a:pt x="8615" y="10366"/>
                </a:lnTo>
                <a:lnTo>
                  <a:pt x="8250" y="10682"/>
                </a:lnTo>
                <a:lnTo>
                  <a:pt x="8225" y="10634"/>
                </a:lnTo>
                <a:lnTo>
                  <a:pt x="8201" y="10585"/>
                </a:lnTo>
                <a:lnTo>
                  <a:pt x="8031" y="10366"/>
                </a:lnTo>
                <a:lnTo>
                  <a:pt x="7812" y="10171"/>
                </a:lnTo>
                <a:lnTo>
                  <a:pt x="7374" y="9782"/>
                </a:lnTo>
                <a:lnTo>
                  <a:pt x="6960" y="9393"/>
                </a:lnTo>
                <a:lnTo>
                  <a:pt x="6546" y="9004"/>
                </a:lnTo>
                <a:lnTo>
                  <a:pt x="5670" y="8225"/>
                </a:lnTo>
                <a:lnTo>
                  <a:pt x="5500" y="8079"/>
                </a:lnTo>
                <a:lnTo>
                  <a:pt x="5330" y="7933"/>
                </a:lnTo>
                <a:lnTo>
                  <a:pt x="5476" y="7787"/>
                </a:lnTo>
                <a:close/>
                <a:moveTo>
                  <a:pt x="5062" y="8152"/>
                </a:moveTo>
                <a:lnTo>
                  <a:pt x="5232" y="8322"/>
                </a:lnTo>
                <a:lnTo>
                  <a:pt x="5403" y="8493"/>
                </a:lnTo>
                <a:lnTo>
                  <a:pt x="6279" y="9271"/>
                </a:lnTo>
                <a:lnTo>
                  <a:pt x="6692" y="9636"/>
                </a:lnTo>
                <a:lnTo>
                  <a:pt x="7155" y="10025"/>
                </a:lnTo>
                <a:lnTo>
                  <a:pt x="7374" y="10220"/>
                </a:lnTo>
                <a:lnTo>
                  <a:pt x="7593" y="10415"/>
                </a:lnTo>
                <a:lnTo>
                  <a:pt x="7812" y="10609"/>
                </a:lnTo>
                <a:lnTo>
                  <a:pt x="8055" y="10780"/>
                </a:lnTo>
                <a:lnTo>
                  <a:pt x="8104" y="10804"/>
                </a:lnTo>
                <a:lnTo>
                  <a:pt x="7982" y="10901"/>
                </a:lnTo>
                <a:lnTo>
                  <a:pt x="6254" y="9466"/>
                </a:lnTo>
                <a:lnTo>
                  <a:pt x="5597" y="8882"/>
                </a:lnTo>
                <a:lnTo>
                  <a:pt x="5232" y="8590"/>
                </a:lnTo>
                <a:lnTo>
                  <a:pt x="5062" y="8468"/>
                </a:lnTo>
                <a:lnTo>
                  <a:pt x="4867" y="8347"/>
                </a:lnTo>
                <a:lnTo>
                  <a:pt x="5038" y="8176"/>
                </a:lnTo>
                <a:lnTo>
                  <a:pt x="5062" y="8152"/>
                </a:lnTo>
                <a:close/>
                <a:moveTo>
                  <a:pt x="4746" y="8493"/>
                </a:moveTo>
                <a:lnTo>
                  <a:pt x="4867" y="8663"/>
                </a:lnTo>
                <a:lnTo>
                  <a:pt x="5038" y="8809"/>
                </a:lnTo>
                <a:lnTo>
                  <a:pt x="5378" y="9101"/>
                </a:lnTo>
                <a:lnTo>
                  <a:pt x="6060" y="9636"/>
                </a:lnTo>
                <a:lnTo>
                  <a:pt x="7787" y="11072"/>
                </a:lnTo>
                <a:lnTo>
                  <a:pt x="7617" y="11218"/>
                </a:lnTo>
                <a:lnTo>
                  <a:pt x="7398" y="11047"/>
                </a:lnTo>
                <a:lnTo>
                  <a:pt x="7155" y="10877"/>
                </a:lnTo>
                <a:lnTo>
                  <a:pt x="6911" y="10707"/>
                </a:lnTo>
                <a:lnTo>
                  <a:pt x="6668" y="10536"/>
                </a:lnTo>
                <a:lnTo>
                  <a:pt x="6181" y="10123"/>
                </a:lnTo>
                <a:lnTo>
                  <a:pt x="5719" y="9709"/>
                </a:lnTo>
                <a:lnTo>
                  <a:pt x="5281" y="9247"/>
                </a:lnTo>
                <a:lnTo>
                  <a:pt x="4867" y="8760"/>
                </a:lnTo>
                <a:lnTo>
                  <a:pt x="4770" y="8663"/>
                </a:lnTo>
                <a:lnTo>
                  <a:pt x="4673" y="8566"/>
                </a:lnTo>
                <a:lnTo>
                  <a:pt x="4746" y="8493"/>
                </a:lnTo>
                <a:close/>
                <a:moveTo>
                  <a:pt x="11437" y="5256"/>
                </a:moveTo>
                <a:lnTo>
                  <a:pt x="11364" y="5281"/>
                </a:lnTo>
                <a:lnTo>
                  <a:pt x="11315" y="5305"/>
                </a:lnTo>
                <a:lnTo>
                  <a:pt x="11218" y="5354"/>
                </a:lnTo>
                <a:lnTo>
                  <a:pt x="10075" y="6376"/>
                </a:lnTo>
                <a:lnTo>
                  <a:pt x="8931" y="7422"/>
                </a:lnTo>
                <a:lnTo>
                  <a:pt x="8347" y="7933"/>
                </a:lnTo>
                <a:lnTo>
                  <a:pt x="7787" y="8468"/>
                </a:lnTo>
                <a:lnTo>
                  <a:pt x="7544" y="8663"/>
                </a:lnTo>
                <a:lnTo>
                  <a:pt x="7325" y="8882"/>
                </a:lnTo>
                <a:lnTo>
                  <a:pt x="7228" y="8785"/>
                </a:lnTo>
                <a:lnTo>
                  <a:pt x="7106" y="8712"/>
                </a:lnTo>
                <a:lnTo>
                  <a:pt x="6717" y="8395"/>
                </a:lnTo>
                <a:lnTo>
                  <a:pt x="6327" y="8079"/>
                </a:lnTo>
                <a:lnTo>
                  <a:pt x="6011" y="7763"/>
                </a:lnTo>
                <a:lnTo>
                  <a:pt x="5768" y="7568"/>
                </a:lnTo>
                <a:lnTo>
                  <a:pt x="5670" y="7495"/>
                </a:lnTo>
                <a:lnTo>
                  <a:pt x="5573" y="7446"/>
                </a:lnTo>
                <a:lnTo>
                  <a:pt x="5524" y="7422"/>
                </a:lnTo>
                <a:lnTo>
                  <a:pt x="5427" y="7373"/>
                </a:lnTo>
                <a:lnTo>
                  <a:pt x="5330" y="7373"/>
                </a:lnTo>
                <a:lnTo>
                  <a:pt x="5232" y="7398"/>
                </a:lnTo>
                <a:lnTo>
                  <a:pt x="5135" y="7446"/>
                </a:lnTo>
                <a:lnTo>
                  <a:pt x="4940" y="7568"/>
                </a:lnTo>
                <a:lnTo>
                  <a:pt x="4794" y="7690"/>
                </a:lnTo>
                <a:lnTo>
                  <a:pt x="4575" y="7860"/>
                </a:lnTo>
                <a:lnTo>
                  <a:pt x="4381" y="8030"/>
                </a:lnTo>
                <a:lnTo>
                  <a:pt x="4283" y="8152"/>
                </a:lnTo>
                <a:lnTo>
                  <a:pt x="4210" y="8249"/>
                </a:lnTo>
                <a:lnTo>
                  <a:pt x="4162" y="8371"/>
                </a:lnTo>
                <a:lnTo>
                  <a:pt x="4137" y="8493"/>
                </a:lnTo>
                <a:lnTo>
                  <a:pt x="4162" y="8566"/>
                </a:lnTo>
                <a:lnTo>
                  <a:pt x="4210" y="8639"/>
                </a:lnTo>
                <a:lnTo>
                  <a:pt x="4259" y="8687"/>
                </a:lnTo>
                <a:lnTo>
                  <a:pt x="4332" y="8712"/>
                </a:lnTo>
                <a:lnTo>
                  <a:pt x="4356" y="8809"/>
                </a:lnTo>
                <a:lnTo>
                  <a:pt x="4405" y="8906"/>
                </a:lnTo>
                <a:lnTo>
                  <a:pt x="4478" y="9028"/>
                </a:lnTo>
                <a:lnTo>
                  <a:pt x="4551" y="9150"/>
                </a:lnTo>
                <a:lnTo>
                  <a:pt x="4721" y="9344"/>
                </a:lnTo>
                <a:lnTo>
                  <a:pt x="4940" y="9588"/>
                </a:lnTo>
                <a:lnTo>
                  <a:pt x="5135" y="9831"/>
                </a:lnTo>
                <a:lnTo>
                  <a:pt x="5597" y="10269"/>
                </a:lnTo>
                <a:lnTo>
                  <a:pt x="5987" y="10634"/>
                </a:lnTo>
                <a:lnTo>
                  <a:pt x="6425" y="10999"/>
                </a:lnTo>
                <a:lnTo>
                  <a:pt x="6668" y="11169"/>
                </a:lnTo>
                <a:lnTo>
                  <a:pt x="6887" y="11315"/>
                </a:lnTo>
                <a:lnTo>
                  <a:pt x="7130" y="11461"/>
                </a:lnTo>
                <a:lnTo>
                  <a:pt x="7374" y="11583"/>
                </a:lnTo>
                <a:lnTo>
                  <a:pt x="7349" y="11607"/>
                </a:lnTo>
                <a:lnTo>
                  <a:pt x="7349" y="11680"/>
                </a:lnTo>
                <a:lnTo>
                  <a:pt x="7374" y="11753"/>
                </a:lnTo>
                <a:lnTo>
                  <a:pt x="7422" y="11777"/>
                </a:lnTo>
                <a:lnTo>
                  <a:pt x="7495" y="11777"/>
                </a:lnTo>
                <a:lnTo>
                  <a:pt x="7666" y="11729"/>
                </a:lnTo>
                <a:lnTo>
                  <a:pt x="7836" y="11631"/>
                </a:lnTo>
                <a:lnTo>
                  <a:pt x="7982" y="11534"/>
                </a:lnTo>
                <a:lnTo>
                  <a:pt x="8128" y="11412"/>
                </a:lnTo>
                <a:lnTo>
                  <a:pt x="8420" y="11145"/>
                </a:lnTo>
                <a:lnTo>
                  <a:pt x="8663" y="10901"/>
                </a:lnTo>
                <a:lnTo>
                  <a:pt x="9369" y="10244"/>
                </a:lnTo>
                <a:lnTo>
                  <a:pt x="10050" y="9563"/>
                </a:lnTo>
                <a:lnTo>
                  <a:pt x="10658" y="8955"/>
                </a:lnTo>
                <a:lnTo>
                  <a:pt x="11291" y="8298"/>
                </a:lnTo>
                <a:lnTo>
                  <a:pt x="11875" y="7617"/>
                </a:lnTo>
                <a:lnTo>
                  <a:pt x="12143" y="7276"/>
                </a:lnTo>
                <a:lnTo>
                  <a:pt x="12410" y="6911"/>
                </a:lnTo>
                <a:lnTo>
                  <a:pt x="12483" y="6960"/>
                </a:lnTo>
                <a:lnTo>
                  <a:pt x="12556" y="6984"/>
                </a:lnTo>
                <a:lnTo>
                  <a:pt x="12654" y="6984"/>
                </a:lnTo>
                <a:lnTo>
                  <a:pt x="12727" y="6935"/>
                </a:lnTo>
                <a:lnTo>
                  <a:pt x="12775" y="6887"/>
                </a:lnTo>
                <a:lnTo>
                  <a:pt x="12824" y="6814"/>
                </a:lnTo>
                <a:lnTo>
                  <a:pt x="12824" y="6741"/>
                </a:lnTo>
                <a:lnTo>
                  <a:pt x="12775" y="6643"/>
                </a:lnTo>
                <a:lnTo>
                  <a:pt x="12532" y="6327"/>
                </a:lnTo>
                <a:lnTo>
                  <a:pt x="12240" y="6011"/>
                </a:lnTo>
                <a:lnTo>
                  <a:pt x="11924" y="5646"/>
                </a:lnTo>
                <a:lnTo>
                  <a:pt x="11778" y="5475"/>
                </a:lnTo>
                <a:lnTo>
                  <a:pt x="11583" y="5305"/>
                </a:lnTo>
                <a:lnTo>
                  <a:pt x="11510" y="5256"/>
                </a:lnTo>
                <a:close/>
                <a:moveTo>
                  <a:pt x="8104" y="439"/>
                </a:moveTo>
                <a:lnTo>
                  <a:pt x="8371" y="487"/>
                </a:lnTo>
                <a:lnTo>
                  <a:pt x="8663" y="536"/>
                </a:lnTo>
                <a:lnTo>
                  <a:pt x="9247" y="585"/>
                </a:lnTo>
                <a:lnTo>
                  <a:pt x="9588" y="633"/>
                </a:lnTo>
                <a:lnTo>
                  <a:pt x="9904" y="706"/>
                </a:lnTo>
                <a:lnTo>
                  <a:pt x="10537" y="877"/>
                </a:lnTo>
                <a:lnTo>
                  <a:pt x="10877" y="998"/>
                </a:lnTo>
                <a:lnTo>
                  <a:pt x="11218" y="1120"/>
                </a:lnTo>
                <a:lnTo>
                  <a:pt x="11559" y="1266"/>
                </a:lnTo>
                <a:lnTo>
                  <a:pt x="11875" y="1412"/>
                </a:lnTo>
                <a:lnTo>
                  <a:pt x="12191" y="1582"/>
                </a:lnTo>
                <a:lnTo>
                  <a:pt x="12508" y="1752"/>
                </a:lnTo>
                <a:lnTo>
                  <a:pt x="13116" y="2166"/>
                </a:lnTo>
                <a:lnTo>
                  <a:pt x="13408" y="2385"/>
                </a:lnTo>
                <a:lnTo>
                  <a:pt x="13700" y="2628"/>
                </a:lnTo>
                <a:lnTo>
                  <a:pt x="13968" y="2896"/>
                </a:lnTo>
                <a:lnTo>
                  <a:pt x="14235" y="3188"/>
                </a:lnTo>
                <a:lnTo>
                  <a:pt x="14479" y="3456"/>
                </a:lnTo>
                <a:lnTo>
                  <a:pt x="14698" y="3772"/>
                </a:lnTo>
                <a:lnTo>
                  <a:pt x="14917" y="4088"/>
                </a:lnTo>
                <a:lnTo>
                  <a:pt x="15111" y="4405"/>
                </a:lnTo>
                <a:lnTo>
                  <a:pt x="15282" y="4745"/>
                </a:lnTo>
                <a:lnTo>
                  <a:pt x="15452" y="5086"/>
                </a:lnTo>
                <a:lnTo>
                  <a:pt x="15574" y="5427"/>
                </a:lnTo>
                <a:lnTo>
                  <a:pt x="15720" y="5792"/>
                </a:lnTo>
                <a:lnTo>
                  <a:pt x="15817" y="6157"/>
                </a:lnTo>
                <a:lnTo>
                  <a:pt x="15914" y="6522"/>
                </a:lnTo>
                <a:lnTo>
                  <a:pt x="15987" y="6887"/>
                </a:lnTo>
                <a:lnTo>
                  <a:pt x="16036" y="7276"/>
                </a:lnTo>
                <a:lnTo>
                  <a:pt x="16109" y="8079"/>
                </a:lnTo>
                <a:lnTo>
                  <a:pt x="16109" y="8468"/>
                </a:lnTo>
                <a:lnTo>
                  <a:pt x="16109" y="8858"/>
                </a:lnTo>
                <a:lnTo>
                  <a:pt x="16085" y="9271"/>
                </a:lnTo>
                <a:lnTo>
                  <a:pt x="16060" y="9661"/>
                </a:lnTo>
                <a:lnTo>
                  <a:pt x="15987" y="10050"/>
                </a:lnTo>
                <a:lnTo>
                  <a:pt x="15914" y="10439"/>
                </a:lnTo>
                <a:lnTo>
                  <a:pt x="15817" y="10828"/>
                </a:lnTo>
                <a:lnTo>
                  <a:pt x="15695" y="11193"/>
                </a:lnTo>
                <a:lnTo>
                  <a:pt x="15549" y="11558"/>
                </a:lnTo>
                <a:lnTo>
                  <a:pt x="15379" y="11899"/>
                </a:lnTo>
                <a:lnTo>
                  <a:pt x="15184" y="12240"/>
                </a:lnTo>
                <a:lnTo>
                  <a:pt x="14965" y="12580"/>
                </a:lnTo>
                <a:lnTo>
                  <a:pt x="14722" y="12872"/>
                </a:lnTo>
                <a:lnTo>
                  <a:pt x="14430" y="13189"/>
                </a:lnTo>
                <a:lnTo>
                  <a:pt x="14138" y="13456"/>
                </a:lnTo>
                <a:lnTo>
                  <a:pt x="13846" y="13700"/>
                </a:lnTo>
                <a:lnTo>
                  <a:pt x="13530" y="13943"/>
                </a:lnTo>
                <a:lnTo>
                  <a:pt x="13213" y="14186"/>
                </a:lnTo>
                <a:lnTo>
                  <a:pt x="12532" y="14624"/>
                </a:lnTo>
                <a:lnTo>
                  <a:pt x="11851" y="15014"/>
                </a:lnTo>
                <a:lnTo>
                  <a:pt x="11510" y="15184"/>
                </a:lnTo>
                <a:lnTo>
                  <a:pt x="11145" y="15330"/>
                </a:lnTo>
                <a:lnTo>
                  <a:pt x="10415" y="15622"/>
                </a:lnTo>
                <a:lnTo>
                  <a:pt x="10050" y="15744"/>
                </a:lnTo>
                <a:lnTo>
                  <a:pt x="9685" y="15841"/>
                </a:lnTo>
                <a:lnTo>
                  <a:pt x="9320" y="15963"/>
                </a:lnTo>
                <a:lnTo>
                  <a:pt x="8980" y="16109"/>
                </a:lnTo>
                <a:lnTo>
                  <a:pt x="8907" y="16157"/>
                </a:lnTo>
                <a:lnTo>
                  <a:pt x="8882" y="16230"/>
                </a:lnTo>
                <a:lnTo>
                  <a:pt x="8104" y="16230"/>
                </a:lnTo>
                <a:lnTo>
                  <a:pt x="7739" y="16206"/>
                </a:lnTo>
                <a:lnTo>
                  <a:pt x="7349" y="16157"/>
                </a:lnTo>
                <a:lnTo>
                  <a:pt x="6984" y="16109"/>
                </a:lnTo>
                <a:lnTo>
                  <a:pt x="6619" y="16011"/>
                </a:lnTo>
                <a:lnTo>
                  <a:pt x="6254" y="15914"/>
                </a:lnTo>
                <a:lnTo>
                  <a:pt x="5889" y="15817"/>
                </a:lnTo>
                <a:lnTo>
                  <a:pt x="5524" y="15695"/>
                </a:lnTo>
                <a:lnTo>
                  <a:pt x="5184" y="15549"/>
                </a:lnTo>
                <a:lnTo>
                  <a:pt x="4843" y="15379"/>
                </a:lnTo>
                <a:lnTo>
                  <a:pt x="4502" y="15208"/>
                </a:lnTo>
                <a:lnTo>
                  <a:pt x="4162" y="15014"/>
                </a:lnTo>
                <a:lnTo>
                  <a:pt x="3845" y="14795"/>
                </a:lnTo>
                <a:lnTo>
                  <a:pt x="3553" y="14576"/>
                </a:lnTo>
                <a:lnTo>
                  <a:pt x="3237" y="14357"/>
                </a:lnTo>
                <a:lnTo>
                  <a:pt x="2921" y="14065"/>
                </a:lnTo>
                <a:lnTo>
                  <a:pt x="2629" y="13797"/>
                </a:lnTo>
                <a:lnTo>
                  <a:pt x="2361" y="13481"/>
                </a:lnTo>
                <a:lnTo>
                  <a:pt x="2094" y="13164"/>
                </a:lnTo>
                <a:lnTo>
                  <a:pt x="1850" y="12824"/>
                </a:lnTo>
                <a:lnTo>
                  <a:pt x="1631" y="12483"/>
                </a:lnTo>
                <a:lnTo>
                  <a:pt x="1437" y="12142"/>
                </a:lnTo>
                <a:lnTo>
                  <a:pt x="1242" y="11777"/>
                </a:lnTo>
                <a:lnTo>
                  <a:pt x="1096" y="11412"/>
                </a:lnTo>
                <a:lnTo>
                  <a:pt x="950" y="11023"/>
                </a:lnTo>
                <a:lnTo>
                  <a:pt x="804" y="10634"/>
                </a:lnTo>
                <a:lnTo>
                  <a:pt x="707" y="10244"/>
                </a:lnTo>
                <a:lnTo>
                  <a:pt x="609" y="9831"/>
                </a:lnTo>
                <a:lnTo>
                  <a:pt x="561" y="9442"/>
                </a:lnTo>
                <a:lnTo>
                  <a:pt x="512" y="9028"/>
                </a:lnTo>
                <a:lnTo>
                  <a:pt x="463" y="8614"/>
                </a:lnTo>
                <a:lnTo>
                  <a:pt x="463" y="8201"/>
                </a:lnTo>
                <a:lnTo>
                  <a:pt x="488" y="7787"/>
                </a:lnTo>
                <a:lnTo>
                  <a:pt x="512" y="7373"/>
                </a:lnTo>
                <a:lnTo>
                  <a:pt x="585" y="6960"/>
                </a:lnTo>
                <a:lnTo>
                  <a:pt x="658" y="6570"/>
                </a:lnTo>
                <a:lnTo>
                  <a:pt x="755" y="6181"/>
                </a:lnTo>
                <a:lnTo>
                  <a:pt x="877" y="5792"/>
                </a:lnTo>
                <a:lnTo>
                  <a:pt x="1023" y="5402"/>
                </a:lnTo>
                <a:lnTo>
                  <a:pt x="1169" y="5037"/>
                </a:lnTo>
                <a:lnTo>
                  <a:pt x="1364" y="4672"/>
                </a:lnTo>
                <a:lnTo>
                  <a:pt x="1558" y="4307"/>
                </a:lnTo>
                <a:lnTo>
                  <a:pt x="1777" y="3967"/>
                </a:lnTo>
                <a:lnTo>
                  <a:pt x="1996" y="3626"/>
                </a:lnTo>
                <a:lnTo>
                  <a:pt x="2264" y="3310"/>
                </a:lnTo>
                <a:lnTo>
                  <a:pt x="2532" y="2993"/>
                </a:lnTo>
                <a:lnTo>
                  <a:pt x="2823" y="2701"/>
                </a:lnTo>
                <a:lnTo>
                  <a:pt x="3115" y="2434"/>
                </a:lnTo>
                <a:lnTo>
                  <a:pt x="3432" y="2190"/>
                </a:lnTo>
                <a:lnTo>
                  <a:pt x="3748" y="1947"/>
                </a:lnTo>
                <a:lnTo>
                  <a:pt x="4089" y="1728"/>
                </a:lnTo>
                <a:lnTo>
                  <a:pt x="4429" y="1509"/>
                </a:lnTo>
                <a:lnTo>
                  <a:pt x="4794" y="1339"/>
                </a:lnTo>
                <a:lnTo>
                  <a:pt x="5159" y="1169"/>
                </a:lnTo>
                <a:lnTo>
                  <a:pt x="5524" y="998"/>
                </a:lnTo>
                <a:lnTo>
                  <a:pt x="5865" y="877"/>
                </a:lnTo>
                <a:lnTo>
                  <a:pt x="6206" y="779"/>
                </a:lnTo>
                <a:lnTo>
                  <a:pt x="6911" y="609"/>
                </a:lnTo>
                <a:lnTo>
                  <a:pt x="7203" y="560"/>
                </a:lnTo>
                <a:lnTo>
                  <a:pt x="7520" y="536"/>
                </a:lnTo>
                <a:lnTo>
                  <a:pt x="7812" y="487"/>
                </a:lnTo>
                <a:lnTo>
                  <a:pt x="8104" y="439"/>
                </a:lnTo>
                <a:close/>
                <a:moveTo>
                  <a:pt x="7690" y="1"/>
                </a:moveTo>
                <a:lnTo>
                  <a:pt x="7374" y="25"/>
                </a:lnTo>
                <a:lnTo>
                  <a:pt x="7057" y="74"/>
                </a:lnTo>
                <a:lnTo>
                  <a:pt x="6644" y="147"/>
                </a:lnTo>
                <a:lnTo>
                  <a:pt x="6206" y="244"/>
                </a:lnTo>
                <a:lnTo>
                  <a:pt x="5792" y="366"/>
                </a:lnTo>
                <a:lnTo>
                  <a:pt x="5403" y="512"/>
                </a:lnTo>
                <a:lnTo>
                  <a:pt x="5013" y="682"/>
                </a:lnTo>
                <a:lnTo>
                  <a:pt x="4624" y="852"/>
                </a:lnTo>
                <a:lnTo>
                  <a:pt x="4259" y="1047"/>
                </a:lnTo>
                <a:lnTo>
                  <a:pt x="3918" y="1266"/>
                </a:lnTo>
                <a:lnTo>
                  <a:pt x="3578" y="1485"/>
                </a:lnTo>
                <a:lnTo>
                  <a:pt x="3237" y="1752"/>
                </a:lnTo>
                <a:lnTo>
                  <a:pt x="2921" y="1996"/>
                </a:lnTo>
                <a:lnTo>
                  <a:pt x="2604" y="2288"/>
                </a:lnTo>
                <a:lnTo>
                  <a:pt x="2288" y="2580"/>
                </a:lnTo>
                <a:lnTo>
                  <a:pt x="1996" y="2896"/>
                </a:lnTo>
                <a:lnTo>
                  <a:pt x="1704" y="3237"/>
                </a:lnTo>
                <a:lnTo>
                  <a:pt x="1461" y="3577"/>
                </a:lnTo>
                <a:lnTo>
                  <a:pt x="1218" y="3942"/>
                </a:lnTo>
                <a:lnTo>
                  <a:pt x="999" y="4307"/>
                </a:lnTo>
                <a:lnTo>
                  <a:pt x="804" y="4697"/>
                </a:lnTo>
                <a:lnTo>
                  <a:pt x="634" y="5086"/>
                </a:lnTo>
                <a:lnTo>
                  <a:pt x="488" y="5500"/>
                </a:lnTo>
                <a:lnTo>
                  <a:pt x="342" y="5889"/>
                </a:lnTo>
                <a:lnTo>
                  <a:pt x="244" y="6303"/>
                </a:lnTo>
                <a:lnTo>
                  <a:pt x="147" y="6741"/>
                </a:lnTo>
                <a:lnTo>
                  <a:pt x="74" y="7154"/>
                </a:lnTo>
                <a:lnTo>
                  <a:pt x="25" y="7592"/>
                </a:lnTo>
                <a:lnTo>
                  <a:pt x="1" y="8030"/>
                </a:lnTo>
                <a:lnTo>
                  <a:pt x="1" y="8468"/>
                </a:lnTo>
                <a:lnTo>
                  <a:pt x="1" y="8906"/>
                </a:lnTo>
                <a:lnTo>
                  <a:pt x="50" y="9344"/>
                </a:lnTo>
                <a:lnTo>
                  <a:pt x="98" y="9782"/>
                </a:lnTo>
                <a:lnTo>
                  <a:pt x="196" y="10196"/>
                </a:lnTo>
                <a:lnTo>
                  <a:pt x="293" y="10609"/>
                </a:lnTo>
                <a:lnTo>
                  <a:pt x="439" y="11023"/>
                </a:lnTo>
                <a:lnTo>
                  <a:pt x="585" y="11412"/>
                </a:lnTo>
                <a:lnTo>
                  <a:pt x="755" y="11802"/>
                </a:lnTo>
                <a:lnTo>
                  <a:pt x="926" y="12167"/>
                </a:lnTo>
                <a:lnTo>
                  <a:pt x="1145" y="12532"/>
                </a:lnTo>
                <a:lnTo>
                  <a:pt x="1364" y="12897"/>
                </a:lnTo>
                <a:lnTo>
                  <a:pt x="1607" y="13237"/>
                </a:lnTo>
                <a:lnTo>
                  <a:pt x="1875" y="13578"/>
                </a:lnTo>
                <a:lnTo>
                  <a:pt x="2142" y="13870"/>
                </a:lnTo>
                <a:lnTo>
                  <a:pt x="2434" y="14186"/>
                </a:lnTo>
                <a:lnTo>
                  <a:pt x="2726" y="14478"/>
                </a:lnTo>
                <a:lnTo>
                  <a:pt x="3067" y="14746"/>
                </a:lnTo>
                <a:lnTo>
                  <a:pt x="3383" y="14989"/>
                </a:lnTo>
                <a:lnTo>
                  <a:pt x="3724" y="15233"/>
                </a:lnTo>
                <a:lnTo>
                  <a:pt x="4089" y="15452"/>
                </a:lnTo>
                <a:lnTo>
                  <a:pt x="4454" y="15671"/>
                </a:lnTo>
                <a:lnTo>
                  <a:pt x="4819" y="15841"/>
                </a:lnTo>
                <a:lnTo>
                  <a:pt x="5208" y="16011"/>
                </a:lnTo>
                <a:lnTo>
                  <a:pt x="5597" y="16182"/>
                </a:lnTo>
                <a:lnTo>
                  <a:pt x="6011" y="16303"/>
                </a:lnTo>
                <a:lnTo>
                  <a:pt x="6425" y="16401"/>
                </a:lnTo>
                <a:lnTo>
                  <a:pt x="6838" y="16498"/>
                </a:lnTo>
                <a:lnTo>
                  <a:pt x="7252" y="16571"/>
                </a:lnTo>
                <a:lnTo>
                  <a:pt x="7690" y="16620"/>
                </a:lnTo>
                <a:lnTo>
                  <a:pt x="8128" y="16644"/>
                </a:lnTo>
                <a:lnTo>
                  <a:pt x="8566" y="16644"/>
                </a:lnTo>
                <a:lnTo>
                  <a:pt x="9004" y="16620"/>
                </a:lnTo>
                <a:lnTo>
                  <a:pt x="9101" y="16571"/>
                </a:lnTo>
                <a:lnTo>
                  <a:pt x="9174" y="16522"/>
                </a:lnTo>
                <a:lnTo>
                  <a:pt x="9539" y="16498"/>
                </a:lnTo>
                <a:lnTo>
                  <a:pt x="9929" y="16425"/>
                </a:lnTo>
                <a:lnTo>
                  <a:pt x="10318" y="16303"/>
                </a:lnTo>
                <a:lnTo>
                  <a:pt x="10707" y="16182"/>
                </a:lnTo>
                <a:lnTo>
                  <a:pt x="11072" y="16011"/>
                </a:lnTo>
                <a:lnTo>
                  <a:pt x="11437" y="15841"/>
                </a:lnTo>
                <a:lnTo>
                  <a:pt x="12143" y="15500"/>
                </a:lnTo>
                <a:lnTo>
                  <a:pt x="12508" y="15306"/>
                </a:lnTo>
                <a:lnTo>
                  <a:pt x="12848" y="15087"/>
                </a:lnTo>
                <a:lnTo>
                  <a:pt x="13213" y="14868"/>
                </a:lnTo>
                <a:lnTo>
                  <a:pt x="13554" y="14624"/>
                </a:lnTo>
                <a:lnTo>
                  <a:pt x="13895" y="14381"/>
                </a:lnTo>
                <a:lnTo>
                  <a:pt x="14211" y="14138"/>
                </a:lnTo>
                <a:lnTo>
                  <a:pt x="14527" y="13846"/>
                </a:lnTo>
                <a:lnTo>
                  <a:pt x="14819" y="13578"/>
                </a:lnTo>
                <a:lnTo>
                  <a:pt x="15111" y="13262"/>
                </a:lnTo>
                <a:lnTo>
                  <a:pt x="15379" y="12945"/>
                </a:lnTo>
                <a:lnTo>
                  <a:pt x="15598" y="12605"/>
                </a:lnTo>
                <a:lnTo>
                  <a:pt x="15817" y="12240"/>
                </a:lnTo>
                <a:lnTo>
                  <a:pt x="15987" y="11875"/>
                </a:lnTo>
                <a:lnTo>
                  <a:pt x="16158" y="11485"/>
                </a:lnTo>
                <a:lnTo>
                  <a:pt x="16279" y="11096"/>
                </a:lnTo>
                <a:lnTo>
                  <a:pt x="16401" y="10682"/>
                </a:lnTo>
                <a:lnTo>
                  <a:pt x="16474" y="10269"/>
                </a:lnTo>
                <a:lnTo>
                  <a:pt x="16547" y="9855"/>
                </a:lnTo>
                <a:lnTo>
                  <a:pt x="16596" y="9442"/>
                </a:lnTo>
                <a:lnTo>
                  <a:pt x="16620" y="9028"/>
                </a:lnTo>
                <a:lnTo>
                  <a:pt x="16620" y="8614"/>
                </a:lnTo>
                <a:lnTo>
                  <a:pt x="16596" y="8176"/>
                </a:lnTo>
                <a:lnTo>
                  <a:pt x="16571" y="7787"/>
                </a:lnTo>
                <a:lnTo>
                  <a:pt x="16523" y="7373"/>
                </a:lnTo>
                <a:lnTo>
                  <a:pt x="16450" y="6960"/>
                </a:lnTo>
                <a:lnTo>
                  <a:pt x="16377" y="6570"/>
                </a:lnTo>
                <a:lnTo>
                  <a:pt x="16279" y="6181"/>
                </a:lnTo>
                <a:lnTo>
                  <a:pt x="16158" y="5792"/>
                </a:lnTo>
                <a:lnTo>
                  <a:pt x="16036" y="5402"/>
                </a:lnTo>
                <a:lnTo>
                  <a:pt x="15890" y="5037"/>
                </a:lnTo>
                <a:lnTo>
                  <a:pt x="15720" y="4672"/>
                </a:lnTo>
                <a:lnTo>
                  <a:pt x="15549" y="4332"/>
                </a:lnTo>
                <a:lnTo>
                  <a:pt x="15355" y="3991"/>
                </a:lnTo>
                <a:lnTo>
                  <a:pt x="15136" y="3650"/>
                </a:lnTo>
                <a:lnTo>
                  <a:pt x="14917" y="3334"/>
                </a:lnTo>
                <a:lnTo>
                  <a:pt x="14649" y="3018"/>
                </a:lnTo>
                <a:lnTo>
                  <a:pt x="14406" y="2701"/>
                </a:lnTo>
                <a:lnTo>
                  <a:pt x="14114" y="2434"/>
                </a:lnTo>
                <a:lnTo>
                  <a:pt x="13822" y="2142"/>
                </a:lnTo>
                <a:lnTo>
                  <a:pt x="13505" y="1874"/>
                </a:lnTo>
                <a:lnTo>
                  <a:pt x="13213" y="1680"/>
                </a:lnTo>
                <a:lnTo>
                  <a:pt x="12897" y="1461"/>
                </a:lnTo>
                <a:lnTo>
                  <a:pt x="12605" y="1266"/>
                </a:lnTo>
                <a:lnTo>
                  <a:pt x="12289" y="1096"/>
                </a:lnTo>
                <a:lnTo>
                  <a:pt x="11632" y="779"/>
                </a:lnTo>
                <a:lnTo>
                  <a:pt x="10950" y="536"/>
                </a:lnTo>
                <a:lnTo>
                  <a:pt x="10561" y="414"/>
                </a:lnTo>
                <a:lnTo>
                  <a:pt x="10172" y="293"/>
                </a:lnTo>
                <a:lnTo>
                  <a:pt x="9783" y="220"/>
                </a:lnTo>
                <a:lnTo>
                  <a:pt x="9369" y="147"/>
                </a:lnTo>
                <a:lnTo>
                  <a:pt x="8834" y="74"/>
                </a:lnTo>
                <a:lnTo>
                  <a:pt x="8542" y="49"/>
                </a:lnTo>
                <a:lnTo>
                  <a:pt x="8274" y="74"/>
                </a:lnTo>
                <a:lnTo>
                  <a:pt x="8128" y="25"/>
                </a:lnTo>
                <a:lnTo>
                  <a:pt x="79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77796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49753-DD37-4E66-8EFA-9CBBD6D18247}"/>
              </a:ext>
            </a:extLst>
          </p:cNvPr>
          <p:cNvSpPr>
            <a:spLocks noGrp="1"/>
          </p:cNvSpPr>
          <p:nvPr>
            <p:ph type="title"/>
          </p:nvPr>
        </p:nvSpPr>
        <p:spPr>
          <a:xfrm>
            <a:off x="883374" y="683600"/>
            <a:ext cx="7657375" cy="396300"/>
          </a:xfrm>
        </p:spPr>
        <p:txBody>
          <a:bodyPr/>
          <a:lstStyle/>
          <a:p>
            <a:r>
              <a:rPr lang="en-CA" dirty="0"/>
              <a:t>To counteract Diet Culture, we need to Teach (or do we?)</a:t>
            </a:r>
          </a:p>
        </p:txBody>
      </p:sp>
      <p:sp>
        <p:nvSpPr>
          <p:cNvPr id="3" name="Text Placeholder 2">
            <a:extLst>
              <a:ext uri="{FF2B5EF4-FFF2-40B4-BE49-F238E27FC236}">
                <a16:creationId xmlns:a16="http://schemas.microsoft.com/office/drawing/2014/main" id="{900985EA-D876-4B6C-A0B5-BC9BF66FCD60}"/>
              </a:ext>
            </a:extLst>
          </p:cNvPr>
          <p:cNvSpPr>
            <a:spLocks noGrp="1"/>
          </p:cNvSpPr>
          <p:nvPr>
            <p:ph type="body" idx="1"/>
          </p:nvPr>
        </p:nvSpPr>
        <p:spPr>
          <a:xfrm>
            <a:off x="603249" y="2153276"/>
            <a:ext cx="8025743" cy="1129133"/>
          </a:xfrm>
        </p:spPr>
        <p:txBody>
          <a:bodyPr numCol="3"/>
          <a:lstStyle/>
          <a:p>
            <a:r>
              <a:rPr lang="en-CA" sz="3200" dirty="0"/>
              <a:t>Scream</a:t>
            </a:r>
          </a:p>
          <a:p>
            <a:r>
              <a:rPr lang="en-CA" sz="3200" dirty="0"/>
              <a:t>Tell</a:t>
            </a:r>
          </a:p>
          <a:p>
            <a:r>
              <a:rPr lang="en-CA" sz="3200" dirty="0"/>
              <a:t>Clarify</a:t>
            </a:r>
          </a:p>
          <a:p>
            <a:r>
              <a:rPr lang="en-CA" sz="3200" dirty="0"/>
              <a:t>Divulge</a:t>
            </a:r>
          </a:p>
          <a:p>
            <a:r>
              <a:rPr lang="en-CA" sz="3200" dirty="0"/>
              <a:t>Illustrate</a:t>
            </a:r>
          </a:p>
          <a:p>
            <a:r>
              <a:rPr lang="en-CA" sz="3200" dirty="0"/>
              <a:t>Inform</a:t>
            </a:r>
          </a:p>
          <a:p>
            <a:r>
              <a:rPr lang="en-CA" sz="3200" dirty="0"/>
              <a:t>Shout</a:t>
            </a:r>
          </a:p>
          <a:p>
            <a:r>
              <a:rPr lang="en-CA" sz="3200" dirty="0"/>
              <a:t>Remind</a:t>
            </a:r>
          </a:p>
          <a:p>
            <a:r>
              <a:rPr lang="en-CA" sz="3200" dirty="0"/>
              <a:t>Explain</a:t>
            </a:r>
          </a:p>
        </p:txBody>
      </p:sp>
      <p:sp>
        <p:nvSpPr>
          <p:cNvPr id="4" name="Slide Number Placeholder 3">
            <a:extLst>
              <a:ext uri="{FF2B5EF4-FFF2-40B4-BE49-F238E27FC236}">
                <a16:creationId xmlns:a16="http://schemas.microsoft.com/office/drawing/2014/main" id="{0CADFC04-023D-4753-92C9-F7DFFA1540C3}"/>
              </a:ext>
            </a:extLst>
          </p:cNvPr>
          <p:cNvSpPr>
            <a:spLocks noGrp="1"/>
          </p:cNvSpPr>
          <p:nvPr>
            <p:ph type="sldNum" idx="12"/>
          </p:nvPr>
        </p:nvSpPr>
        <p:spPr/>
        <p:txBody>
          <a:bodyPr/>
          <a:lstStyle/>
          <a:p>
            <a:pPr lvl="0"/>
            <a:fld id="{00000000-1234-1234-1234-123412341234}" type="slidenum">
              <a:rPr lang="en" smtClean="0"/>
              <a:pPr lvl="0"/>
              <a:t>18</a:t>
            </a:fld>
            <a:endParaRPr lang="en"/>
          </a:p>
        </p:txBody>
      </p:sp>
      <p:sp>
        <p:nvSpPr>
          <p:cNvPr id="5" name="TextBox 4">
            <a:extLst>
              <a:ext uri="{FF2B5EF4-FFF2-40B4-BE49-F238E27FC236}">
                <a16:creationId xmlns:a16="http://schemas.microsoft.com/office/drawing/2014/main" id="{ADAEA3FA-9D52-4F27-BA1E-DB8D1F201A3F}"/>
              </a:ext>
            </a:extLst>
          </p:cNvPr>
          <p:cNvSpPr txBox="1"/>
          <p:nvPr/>
        </p:nvSpPr>
        <p:spPr>
          <a:xfrm>
            <a:off x="603250" y="1300932"/>
            <a:ext cx="7937500" cy="738664"/>
          </a:xfrm>
          <a:prstGeom prst="rect">
            <a:avLst/>
          </a:prstGeom>
          <a:noFill/>
        </p:spPr>
        <p:txBody>
          <a:bodyPr wrap="square" rtlCol="0">
            <a:spAutoFit/>
          </a:bodyPr>
          <a:lstStyle/>
          <a:p>
            <a:r>
              <a:rPr lang="en-CA" dirty="0"/>
              <a:t>Below is a list of action words regarding providing information to someone. </a:t>
            </a:r>
          </a:p>
          <a:p>
            <a:r>
              <a:rPr lang="en-CA" dirty="0"/>
              <a:t>On a sheet of paper, put these words in a linear order…perhaps from least effective to most effective. You decide on the order based on your own experience. </a:t>
            </a:r>
          </a:p>
        </p:txBody>
      </p:sp>
      <p:sp>
        <p:nvSpPr>
          <p:cNvPr id="6" name="Google Shape;732;p50">
            <a:extLst>
              <a:ext uri="{FF2B5EF4-FFF2-40B4-BE49-F238E27FC236}">
                <a16:creationId xmlns:a16="http://schemas.microsoft.com/office/drawing/2014/main" id="{A37D2EDB-888F-478E-8FA4-EFD333D580BA}"/>
              </a:ext>
            </a:extLst>
          </p:cNvPr>
          <p:cNvSpPr/>
          <p:nvPr/>
        </p:nvSpPr>
        <p:spPr>
          <a:xfrm>
            <a:off x="7674343" y="3864543"/>
            <a:ext cx="1278732" cy="1129133"/>
          </a:xfrm>
          <a:custGeom>
            <a:avLst/>
            <a:gdLst/>
            <a:ahLst/>
            <a:cxnLst/>
            <a:rect l="l" t="t" r="r" b="b"/>
            <a:pathLst>
              <a:path w="606034" h="535134" extrusionOk="0">
                <a:moveTo>
                  <a:pt x="177085" y="119688"/>
                </a:moveTo>
                <a:cubicBezTo>
                  <a:pt x="179760" y="119526"/>
                  <a:pt x="182303" y="118388"/>
                  <a:pt x="184189" y="116487"/>
                </a:cubicBezTo>
                <a:lnTo>
                  <a:pt x="209928" y="92677"/>
                </a:lnTo>
                <a:cubicBezTo>
                  <a:pt x="214313" y="88533"/>
                  <a:pt x="211090" y="79149"/>
                  <a:pt x="204776" y="79522"/>
                </a:cubicBezTo>
                <a:cubicBezTo>
                  <a:pt x="202101" y="79684"/>
                  <a:pt x="199558" y="80822"/>
                  <a:pt x="197672" y="82723"/>
                </a:cubicBezTo>
                <a:lnTo>
                  <a:pt x="171933" y="106555"/>
                </a:lnTo>
                <a:cubicBezTo>
                  <a:pt x="167526" y="110589"/>
                  <a:pt x="170771" y="119973"/>
                  <a:pt x="177085" y="119688"/>
                </a:cubicBezTo>
                <a:close/>
                <a:moveTo>
                  <a:pt x="8441" y="292410"/>
                </a:moveTo>
                <a:cubicBezTo>
                  <a:pt x="10765" y="292353"/>
                  <a:pt x="12958" y="291384"/>
                  <a:pt x="14558" y="289713"/>
                </a:cubicBezTo>
                <a:cubicBezTo>
                  <a:pt x="55447" y="248824"/>
                  <a:pt x="101774" y="202475"/>
                  <a:pt x="142291" y="152312"/>
                </a:cubicBezTo>
                <a:cubicBezTo>
                  <a:pt x="144461" y="149922"/>
                  <a:pt x="144965" y="146445"/>
                  <a:pt x="143541" y="143542"/>
                </a:cubicBezTo>
                <a:cubicBezTo>
                  <a:pt x="142203" y="140694"/>
                  <a:pt x="139418" y="138813"/>
                  <a:pt x="136283" y="138653"/>
                </a:cubicBezTo>
                <a:cubicBezTo>
                  <a:pt x="133959" y="138740"/>
                  <a:pt x="131811" y="139898"/>
                  <a:pt x="130474" y="141788"/>
                </a:cubicBezTo>
                <a:cubicBezTo>
                  <a:pt x="89803" y="192214"/>
                  <a:pt x="43389" y="238563"/>
                  <a:pt x="2412" y="279518"/>
                </a:cubicBezTo>
                <a:cubicBezTo>
                  <a:pt x="-3201" y="284561"/>
                  <a:pt x="1886" y="292410"/>
                  <a:pt x="8441" y="292410"/>
                </a:cubicBezTo>
                <a:close/>
                <a:moveTo>
                  <a:pt x="597401" y="53783"/>
                </a:moveTo>
                <a:cubicBezTo>
                  <a:pt x="593827" y="43237"/>
                  <a:pt x="578787" y="50626"/>
                  <a:pt x="581790" y="59746"/>
                </a:cubicBezTo>
                <a:cubicBezTo>
                  <a:pt x="591568" y="91368"/>
                  <a:pt x="592226" y="125106"/>
                  <a:pt x="583720" y="157091"/>
                </a:cubicBezTo>
                <a:cubicBezTo>
                  <a:pt x="582207" y="162266"/>
                  <a:pt x="585759" y="165861"/>
                  <a:pt x="590911" y="165861"/>
                </a:cubicBezTo>
                <a:cubicBezTo>
                  <a:pt x="595011" y="165990"/>
                  <a:pt x="598650" y="163259"/>
                  <a:pt x="599681" y="159284"/>
                </a:cubicBezTo>
                <a:cubicBezTo>
                  <a:pt x="608867" y="124582"/>
                  <a:pt x="608078" y="87990"/>
                  <a:pt x="597401" y="53717"/>
                </a:cubicBezTo>
                <a:close/>
                <a:moveTo>
                  <a:pt x="436321" y="54287"/>
                </a:moveTo>
                <a:cubicBezTo>
                  <a:pt x="415164" y="41768"/>
                  <a:pt x="387539" y="46592"/>
                  <a:pt x="369977" y="63824"/>
                </a:cubicBezTo>
                <a:cubicBezTo>
                  <a:pt x="367697" y="65580"/>
                  <a:pt x="366864" y="68632"/>
                  <a:pt x="367938" y="71301"/>
                </a:cubicBezTo>
                <a:cubicBezTo>
                  <a:pt x="369912" y="75721"/>
                  <a:pt x="375107" y="77696"/>
                  <a:pt x="379536" y="75714"/>
                </a:cubicBezTo>
                <a:cubicBezTo>
                  <a:pt x="380501" y="75278"/>
                  <a:pt x="381400" y="74666"/>
                  <a:pt x="382145" y="73910"/>
                </a:cubicBezTo>
                <a:cubicBezTo>
                  <a:pt x="389008" y="67306"/>
                  <a:pt x="398194" y="63647"/>
                  <a:pt x="407709" y="63715"/>
                </a:cubicBezTo>
                <a:cubicBezTo>
                  <a:pt x="415208" y="63763"/>
                  <a:pt x="422574" y="65782"/>
                  <a:pt x="429042" y="69568"/>
                </a:cubicBezTo>
                <a:cubicBezTo>
                  <a:pt x="430116" y="70233"/>
                  <a:pt x="431344" y="70597"/>
                  <a:pt x="432594" y="70621"/>
                </a:cubicBezTo>
                <a:cubicBezTo>
                  <a:pt x="439237" y="70424"/>
                  <a:pt x="444301" y="59111"/>
                  <a:pt x="436321" y="54221"/>
                </a:cubicBezTo>
                <a:close/>
                <a:moveTo>
                  <a:pt x="522748" y="1866"/>
                </a:moveTo>
                <a:cubicBezTo>
                  <a:pt x="515820" y="-4602"/>
                  <a:pt x="503520" y="7237"/>
                  <a:pt x="511566" y="14691"/>
                </a:cubicBezTo>
                <a:cubicBezTo>
                  <a:pt x="561620" y="57817"/>
                  <a:pt x="546448" y="145011"/>
                  <a:pt x="519700" y="193113"/>
                </a:cubicBezTo>
                <a:cubicBezTo>
                  <a:pt x="516302" y="198682"/>
                  <a:pt x="520862" y="204076"/>
                  <a:pt x="526760" y="204076"/>
                </a:cubicBezTo>
                <a:cubicBezTo>
                  <a:pt x="529939" y="204104"/>
                  <a:pt x="532854" y="202328"/>
                  <a:pt x="534302" y="199493"/>
                </a:cubicBezTo>
                <a:cubicBezTo>
                  <a:pt x="563571" y="146721"/>
                  <a:pt x="579357" y="50604"/>
                  <a:pt x="522748" y="1800"/>
                </a:cubicBezTo>
                <a:close/>
                <a:moveTo>
                  <a:pt x="495386" y="41154"/>
                </a:moveTo>
                <a:cubicBezTo>
                  <a:pt x="462893" y="1690"/>
                  <a:pt x="369385" y="-17647"/>
                  <a:pt x="338713" y="33897"/>
                </a:cubicBezTo>
                <a:cubicBezTo>
                  <a:pt x="321436" y="49245"/>
                  <a:pt x="303129" y="64350"/>
                  <a:pt x="285699" y="79193"/>
                </a:cubicBezTo>
                <a:cubicBezTo>
                  <a:pt x="244986" y="113505"/>
                  <a:pt x="202890" y="149001"/>
                  <a:pt x="164741" y="186799"/>
                </a:cubicBezTo>
                <a:cubicBezTo>
                  <a:pt x="152266" y="199164"/>
                  <a:pt x="141896" y="213525"/>
                  <a:pt x="131855" y="227425"/>
                </a:cubicBezTo>
                <a:cubicBezTo>
                  <a:pt x="121813" y="241325"/>
                  <a:pt x="111509" y="255598"/>
                  <a:pt x="98968" y="267986"/>
                </a:cubicBezTo>
                <a:cubicBezTo>
                  <a:pt x="79477" y="287389"/>
                  <a:pt x="58671" y="306200"/>
                  <a:pt x="38544" y="324376"/>
                </a:cubicBezTo>
                <a:cubicBezTo>
                  <a:pt x="29160" y="332839"/>
                  <a:pt x="19469" y="341608"/>
                  <a:pt x="10042" y="350312"/>
                </a:cubicBezTo>
                <a:cubicBezTo>
                  <a:pt x="6117" y="353733"/>
                  <a:pt x="6907" y="358556"/>
                  <a:pt x="11072" y="361275"/>
                </a:cubicBezTo>
                <a:cubicBezTo>
                  <a:pt x="11642" y="361683"/>
                  <a:pt x="12015" y="362312"/>
                  <a:pt x="12081" y="363007"/>
                </a:cubicBezTo>
                <a:lnTo>
                  <a:pt x="12081" y="363357"/>
                </a:lnTo>
                <a:cubicBezTo>
                  <a:pt x="12103" y="363917"/>
                  <a:pt x="12059" y="364478"/>
                  <a:pt x="11927" y="365024"/>
                </a:cubicBezTo>
                <a:lnTo>
                  <a:pt x="1908" y="525424"/>
                </a:lnTo>
                <a:cubicBezTo>
                  <a:pt x="1798" y="526952"/>
                  <a:pt x="2127" y="528480"/>
                  <a:pt x="2894" y="529809"/>
                </a:cubicBezTo>
                <a:cubicBezTo>
                  <a:pt x="3903" y="533163"/>
                  <a:pt x="7126" y="535367"/>
                  <a:pt x="10612" y="535115"/>
                </a:cubicBezTo>
                <a:cubicBezTo>
                  <a:pt x="72000" y="533514"/>
                  <a:pt x="129618" y="514242"/>
                  <a:pt x="178751" y="496308"/>
                </a:cubicBezTo>
                <a:cubicBezTo>
                  <a:pt x="182237" y="495139"/>
                  <a:pt x="184495" y="491761"/>
                  <a:pt x="184254" y="488086"/>
                </a:cubicBezTo>
                <a:cubicBezTo>
                  <a:pt x="183553" y="486332"/>
                  <a:pt x="474141" y="196029"/>
                  <a:pt x="474776" y="194714"/>
                </a:cubicBezTo>
                <a:cubicBezTo>
                  <a:pt x="476508" y="193195"/>
                  <a:pt x="477386" y="190928"/>
                  <a:pt x="477122" y="188641"/>
                </a:cubicBezTo>
                <a:cubicBezTo>
                  <a:pt x="477013" y="187843"/>
                  <a:pt x="477320" y="187042"/>
                  <a:pt x="477978" y="186558"/>
                </a:cubicBezTo>
                <a:cubicBezTo>
                  <a:pt x="523975" y="154110"/>
                  <a:pt x="533512" y="83030"/>
                  <a:pt x="495386" y="41088"/>
                </a:cubicBezTo>
                <a:close/>
                <a:moveTo>
                  <a:pt x="31243" y="352154"/>
                </a:moveTo>
                <a:cubicBezTo>
                  <a:pt x="56587" y="328892"/>
                  <a:pt x="82196" y="305871"/>
                  <a:pt x="107277" y="281864"/>
                </a:cubicBezTo>
                <a:cubicBezTo>
                  <a:pt x="120432" y="269301"/>
                  <a:pt x="131175" y="254371"/>
                  <a:pt x="141611" y="239922"/>
                </a:cubicBezTo>
                <a:cubicBezTo>
                  <a:pt x="171713" y="194604"/>
                  <a:pt x="216659" y="160994"/>
                  <a:pt x="257088" y="125717"/>
                </a:cubicBezTo>
                <a:lnTo>
                  <a:pt x="260311" y="122911"/>
                </a:lnTo>
                <a:cubicBezTo>
                  <a:pt x="261231" y="122115"/>
                  <a:pt x="262612" y="122211"/>
                  <a:pt x="263402" y="123126"/>
                </a:cubicBezTo>
                <a:cubicBezTo>
                  <a:pt x="263490" y="123229"/>
                  <a:pt x="263577" y="123341"/>
                  <a:pt x="263643" y="123459"/>
                </a:cubicBezTo>
                <a:cubicBezTo>
                  <a:pt x="274342" y="141766"/>
                  <a:pt x="283638" y="156346"/>
                  <a:pt x="292890" y="169501"/>
                </a:cubicBezTo>
                <a:cubicBezTo>
                  <a:pt x="293548" y="170419"/>
                  <a:pt x="293395" y="171678"/>
                  <a:pt x="292540" y="172417"/>
                </a:cubicBezTo>
                <a:cubicBezTo>
                  <a:pt x="221723" y="233016"/>
                  <a:pt x="155972" y="300390"/>
                  <a:pt x="93158" y="366822"/>
                </a:cubicBezTo>
                <a:cubicBezTo>
                  <a:pt x="72658" y="364272"/>
                  <a:pt x="52334" y="360613"/>
                  <a:pt x="32230" y="355859"/>
                </a:cubicBezTo>
                <a:cubicBezTo>
                  <a:pt x="31046" y="355563"/>
                  <a:pt x="30344" y="354373"/>
                  <a:pt x="30629" y="353198"/>
                </a:cubicBezTo>
                <a:cubicBezTo>
                  <a:pt x="30739" y="352801"/>
                  <a:pt x="30958" y="352439"/>
                  <a:pt x="31243" y="352154"/>
                </a:cubicBezTo>
                <a:close/>
                <a:moveTo>
                  <a:pt x="301792" y="185264"/>
                </a:moveTo>
                <a:cubicBezTo>
                  <a:pt x="302712" y="184469"/>
                  <a:pt x="304094" y="184561"/>
                  <a:pt x="304883" y="185473"/>
                </a:cubicBezTo>
                <a:cubicBezTo>
                  <a:pt x="304905" y="185499"/>
                  <a:pt x="304927" y="185523"/>
                  <a:pt x="304949" y="185549"/>
                </a:cubicBezTo>
                <a:cubicBezTo>
                  <a:pt x="314114" y="197327"/>
                  <a:pt x="324243" y="208327"/>
                  <a:pt x="335227" y="218436"/>
                </a:cubicBezTo>
                <a:cubicBezTo>
                  <a:pt x="336082" y="219219"/>
                  <a:pt x="336169" y="220521"/>
                  <a:pt x="335446" y="221418"/>
                </a:cubicBezTo>
                <a:cubicBezTo>
                  <a:pt x="279780" y="289143"/>
                  <a:pt x="220386" y="357350"/>
                  <a:pt x="154196" y="413959"/>
                </a:cubicBezTo>
                <a:cubicBezTo>
                  <a:pt x="138826" y="415676"/>
                  <a:pt x="123721" y="419072"/>
                  <a:pt x="109097" y="424089"/>
                </a:cubicBezTo>
                <a:cubicBezTo>
                  <a:pt x="107957" y="424490"/>
                  <a:pt x="106707" y="423889"/>
                  <a:pt x="106291" y="422747"/>
                </a:cubicBezTo>
                <a:cubicBezTo>
                  <a:pt x="106203" y="422475"/>
                  <a:pt x="106159" y="422186"/>
                  <a:pt x="106181" y="421896"/>
                </a:cubicBezTo>
                <a:lnTo>
                  <a:pt x="108614" y="375153"/>
                </a:lnTo>
                <a:cubicBezTo>
                  <a:pt x="108636" y="374649"/>
                  <a:pt x="108834" y="374166"/>
                  <a:pt x="109184" y="373794"/>
                </a:cubicBezTo>
                <a:cubicBezTo>
                  <a:pt x="169609" y="307200"/>
                  <a:pt x="233914" y="244248"/>
                  <a:pt x="301792" y="185264"/>
                </a:cubicBezTo>
                <a:close/>
                <a:moveTo>
                  <a:pt x="60030" y="512510"/>
                </a:moveTo>
                <a:cubicBezTo>
                  <a:pt x="59482" y="514330"/>
                  <a:pt x="56719" y="514111"/>
                  <a:pt x="55272" y="514396"/>
                </a:cubicBezTo>
                <a:cubicBezTo>
                  <a:pt x="52203" y="514155"/>
                  <a:pt x="53365" y="511261"/>
                  <a:pt x="53430" y="509178"/>
                </a:cubicBezTo>
                <a:cubicBezTo>
                  <a:pt x="53430" y="508268"/>
                  <a:pt x="54000" y="507457"/>
                  <a:pt x="54856" y="507139"/>
                </a:cubicBezTo>
                <a:cubicBezTo>
                  <a:pt x="56785" y="506240"/>
                  <a:pt x="58451" y="509331"/>
                  <a:pt x="59591" y="510318"/>
                </a:cubicBezTo>
                <a:cubicBezTo>
                  <a:pt x="60118" y="510914"/>
                  <a:pt x="60293" y="511754"/>
                  <a:pt x="60030" y="512510"/>
                </a:cubicBezTo>
                <a:close/>
                <a:moveTo>
                  <a:pt x="158976" y="486332"/>
                </a:moveTo>
                <a:cubicBezTo>
                  <a:pt x="133521" y="495628"/>
                  <a:pt x="107496" y="503352"/>
                  <a:pt x="81099" y="509463"/>
                </a:cubicBezTo>
                <a:cubicBezTo>
                  <a:pt x="80529" y="509594"/>
                  <a:pt x="79937" y="509491"/>
                  <a:pt x="79433" y="509178"/>
                </a:cubicBezTo>
                <a:cubicBezTo>
                  <a:pt x="77986" y="508016"/>
                  <a:pt x="78227" y="505341"/>
                  <a:pt x="76539" y="503960"/>
                </a:cubicBezTo>
                <a:lnTo>
                  <a:pt x="27428" y="449280"/>
                </a:lnTo>
                <a:cubicBezTo>
                  <a:pt x="26178" y="447416"/>
                  <a:pt x="23196" y="447657"/>
                  <a:pt x="23240" y="445158"/>
                </a:cubicBezTo>
                <a:lnTo>
                  <a:pt x="27625" y="374583"/>
                </a:lnTo>
                <a:cubicBezTo>
                  <a:pt x="27691" y="373373"/>
                  <a:pt x="28721" y="372445"/>
                  <a:pt x="29927" y="372509"/>
                </a:cubicBezTo>
                <a:cubicBezTo>
                  <a:pt x="30059" y="372515"/>
                  <a:pt x="30191" y="372535"/>
                  <a:pt x="30322" y="372566"/>
                </a:cubicBezTo>
                <a:cubicBezTo>
                  <a:pt x="49966" y="377139"/>
                  <a:pt x="69808" y="380674"/>
                  <a:pt x="89825" y="383155"/>
                </a:cubicBezTo>
                <a:cubicBezTo>
                  <a:pt x="90922" y="383289"/>
                  <a:pt x="91755" y="384232"/>
                  <a:pt x="91755" y="385348"/>
                </a:cubicBezTo>
                <a:lnTo>
                  <a:pt x="89146" y="435555"/>
                </a:lnTo>
                <a:cubicBezTo>
                  <a:pt x="88992" y="437454"/>
                  <a:pt x="89562" y="439342"/>
                  <a:pt x="90746" y="440839"/>
                </a:cubicBezTo>
                <a:cubicBezTo>
                  <a:pt x="91689" y="444220"/>
                  <a:pt x="95219" y="446189"/>
                  <a:pt x="98595" y="445235"/>
                </a:cubicBezTo>
                <a:cubicBezTo>
                  <a:pt x="99056" y="445105"/>
                  <a:pt x="99494" y="444926"/>
                  <a:pt x="99910" y="444698"/>
                </a:cubicBezTo>
                <a:cubicBezTo>
                  <a:pt x="115784" y="437916"/>
                  <a:pt x="132491" y="433292"/>
                  <a:pt x="149592" y="430951"/>
                </a:cubicBezTo>
                <a:cubicBezTo>
                  <a:pt x="150797" y="430780"/>
                  <a:pt x="151893" y="431611"/>
                  <a:pt x="152069" y="432810"/>
                </a:cubicBezTo>
                <a:cubicBezTo>
                  <a:pt x="152091" y="432869"/>
                  <a:pt x="152091" y="432931"/>
                  <a:pt x="152091" y="432990"/>
                </a:cubicBezTo>
                <a:cubicBezTo>
                  <a:pt x="153099" y="450089"/>
                  <a:pt x="155862" y="467041"/>
                  <a:pt x="160357" y="483570"/>
                </a:cubicBezTo>
                <a:cubicBezTo>
                  <a:pt x="160729" y="484714"/>
                  <a:pt x="160115" y="485946"/>
                  <a:pt x="158976" y="486332"/>
                </a:cubicBezTo>
                <a:close/>
                <a:moveTo>
                  <a:pt x="390411" y="257330"/>
                </a:moveTo>
                <a:lnTo>
                  <a:pt x="177743" y="471292"/>
                </a:lnTo>
                <a:cubicBezTo>
                  <a:pt x="176888" y="472147"/>
                  <a:pt x="175506" y="472145"/>
                  <a:pt x="174651" y="471288"/>
                </a:cubicBezTo>
                <a:cubicBezTo>
                  <a:pt x="174345" y="471000"/>
                  <a:pt x="174147" y="470637"/>
                  <a:pt x="174059" y="470240"/>
                </a:cubicBezTo>
                <a:cubicBezTo>
                  <a:pt x="170595" y="455342"/>
                  <a:pt x="168622" y="440142"/>
                  <a:pt x="168118" y="424856"/>
                </a:cubicBezTo>
                <a:cubicBezTo>
                  <a:pt x="168096" y="424218"/>
                  <a:pt x="168359" y="423602"/>
                  <a:pt x="168820" y="423168"/>
                </a:cubicBezTo>
                <a:cubicBezTo>
                  <a:pt x="233738" y="364300"/>
                  <a:pt x="292803" y="297321"/>
                  <a:pt x="349061" y="230758"/>
                </a:cubicBezTo>
                <a:cubicBezTo>
                  <a:pt x="349544" y="230771"/>
                  <a:pt x="350004" y="230931"/>
                  <a:pt x="350398" y="231218"/>
                </a:cubicBezTo>
                <a:cubicBezTo>
                  <a:pt x="362457" y="240376"/>
                  <a:pt x="375634" y="247951"/>
                  <a:pt x="389622" y="253757"/>
                </a:cubicBezTo>
                <a:cubicBezTo>
                  <a:pt x="390762" y="254191"/>
                  <a:pt x="391310" y="255458"/>
                  <a:pt x="390893" y="256589"/>
                </a:cubicBezTo>
                <a:cubicBezTo>
                  <a:pt x="390784" y="256866"/>
                  <a:pt x="390608" y="257118"/>
                  <a:pt x="390411" y="257330"/>
                </a:cubicBezTo>
                <a:close/>
                <a:moveTo>
                  <a:pt x="433317" y="214139"/>
                </a:moveTo>
                <a:lnTo>
                  <a:pt x="406745" y="240887"/>
                </a:lnTo>
                <a:cubicBezTo>
                  <a:pt x="344194" y="223588"/>
                  <a:pt x="306089" y="161586"/>
                  <a:pt x="276184" y="111401"/>
                </a:cubicBezTo>
                <a:cubicBezTo>
                  <a:pt x="275658" y="110488"/>
                  <a:pt x="275855" y="109329"/>
                  <a:pt x="276644" y="108638"/>
                </a:cubicBezTo>
                <a:lnTo>
                  <a:pt x="297736" y="90309"/>
                </a:lnTo>
                <a:cubicBezTo>
                  <a:pt x="298657" y="89511"/>
                  <a:pt x="300038" y="89603"/>
                  <a:pt x="300827" y="90513"/>
                </a:cubicBezTo>
                <a:cubicBezTo>
                  <a:pt x="300980" y="90675"/>
                  <a:pt x="301090" y="90857"/>
                  <a:pt x="301178" y="91055"/>
                </a:cubicBezTo>
                <a:cubicBezTo>
                  <a:pt x="305431" y="100482"/>
                  <a:pt x="312557" y="108090"/>
                  <a:pt x="320077" y="115698"/>
                </a:cubicBezTo>
                <a:cubicBezTo>
                  <a:pt x="329592" y="125279"/>
                  <a:pt x="339392" y="134904"/>
                  <a:pt x="348864" y="144200"/>
                </a:cubicBezTo>
                <a:cubicBezTo>
                  <a:pt x="374735" y="168317"/>
                  <a:pt x="398150" y="198595"/>
                  <a:pt x="432462" y="210522"/>
                </a:cubicBezTo>
                <a:cubicBezTo>
                  <a:pt x="433624" y="210874"/>
                  <a:pt x="434282" y="212098"/>
                  <a:pt x="433931" y="213258"/>
                </a:cubicBezTo>
                <a:cubicBezTo>
                  <a:pt x="433821" y="213617"/>
                  <a:pt x="433602" y="213944"/>
                  <a:pt x="433339" y="214205"/>
                </a:cubicBezTo>
                <a:close/>
                <a:moveTo>
                  <a:pt x="501722" y="121508"/>
                </a:moveTo>
                <a:cubicBezTo>
                  <a:pt x="497096" y="144971"/>
                  <a:pt x="482867" y="165431"/>
                  <a:pt x="462477" y="177920"/>
                </a:cubicBezTo>
                <a:cubicBezTo>
                  <a:pt x="459298" y="179573"/>
                  <a:pt x="457829" y="183311"/>
                  <a:pt x="459013" y="186690"/>
                </a:cubicBezTo>
                <a:cubicBezTo>
                  <a:pt x="459254" y="187466"/>
                  <a:pt x="459035" y="188310"/>
                  <a:pt x="458465" y="188882"/>
                </a:cubicBezTo>
                <a:lnTo>
                  <a:pt x="449695" y="197652"/>
                </a:lnTo>
                <a:cubicBezTo>
                  <a:pt x="448928" y="198415"/>
                  <a:pt x="447744" y="198516"/>
                  <a:pt x="446866" y="197893"/>
                </a:cubicBezTo>
                <a:cubicBezTo>
                  <a:pt x="420689" y="191009"/>
                  <a:pt x="400978" y="173337"/>
                  <a:pt x="382430" y="153693"/>
                </a:cubicBezTo>
                <a:cubicBezTo>
                  <a:pt x="373661" y="144770"/>
                  <a:pt x="344589" y="116027"/>
                  <a:pt x="335315" y="107081"/>
                </a:cubicBezTo>
                <a:cubicBezTo>
                  <a:pt x="326545" y="98684"/>
                  <a:pt x="317512" y="90002"/>
                  <a:pt x="314157" y="77659"/>
                </a:cubicBezTo>
                <a:cubicBezTo>
                  <a:pt x="313960" y="76858"/>
                  <a:pt x="314223" y="76010"/>
                  <a:pt x="314837" y="75466"/>
                </a:cubicBezTo>
                <a:lnTo>
                  <a:pt x="345904" y="48455"/>
                </a:lnTo>
                <a:cubicBezTo>
                  <a:pt x="348053" y="47635"/>
                  <a:pt x="349872" y="46083"/>
                  <a:pt x="350990" y="44070"/>
                </a:cubicBezTo>
                <a:cubicBezTo>
                  <a:pt x="362084" y="20940"/>
                  <a:pt x="393677" y="16577"/>
                  <a:pt x="420557" y="21773"/>
                </a:cubicBezTo>
                <a:cubicBezTo>
                  <a:pt x="475522" y="29030"/>
                  <a:pt x="510579" y="70007"/>
                  <a:pt x="501722" y="12157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8994720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49753-DD37-4E66-8EFA-9CBBD6D18247}"/>
              </a:ext>
            </a:extLst>
          </p:cNvPr>
          <p:cNvSpPr>
            <a:spLocks noGrp="1"/>
          </p:cNvSpPr>
          <p:nvPr>
            <p:ph type="title"/>
          </p:nvPr>
        </p:nvSpPr>
        <p:spPr>
          <a:xfrm>
            <a:off x="819874" y="664998"/>
            <a:ext cx="7104925" cy="396300"/>
          </a:xfrm>
        </p:spPr>
        <p:txBody>
          <a:bodyPr/>
          <a:lstStyle/>
          <a:p>
            <a:r>
              <a:rPr lang="en-CA" dirty="0"/>
              <a:t>To counteract Diet Culture, we need to Teach (or do we?)</a:t>
            </a:r>
          </a:p>
        </p:txBody>
      </p:sp>
      <p:sp>
        <p:nvSpPr>
          <p:cNvPr id="3" name="Text Placeholder 2">
            <a:extLst>
              <a:ext uri="{FF2B5EF4-FFF2-40B4-BE49-F238E27FC236}">
                <a16:creationId xmlns:a16="http://schemas.microsoft.com/office/drawing/2014/main" id="{900985EA-D876-4B6C-A0B5-BC9BF66FCD60}"/>
              </a:ext>
            </a:extLst>
          </p:cNvPr>
          <p:cNvSpPr>
            <a:spLocks noGrp="1"/>
          </p:cNvSpPr>
          <p:nvPr>
            <p:ph type="body" idx="1"/>
          </p:nvPr>
        </p:nvSpPr>
        <p:spPr>
          <a:xfrm>
            <a:off x="438149" y="2187785"/>
            <a:ext cx="8794751" cy="2104815"/>
          </a:xfrm>
        </p:spPr>
        <p:txBody>
          <a:bodyPr numCol="4"/>
          <a:lstStyle/>
          <a:p>
            <a:pPr>
              <a:buFont typeface="Wingdings" panose="05000000000000000000" pitchFamily="2" charset="2"/>
              <a:buChar char="q"/>
            </a:pPr>
            <a:r>
              <a:rPr lang="en-CA" dirty="0"/>
              <a:t>Teach</a:t>
            </a:r>
          </a:p>
          <a:p>
            <a:pPr>
              <a:buFont typeface="Wingdings" panose="05000000000000000000" pitchFamily="2" charset="2"/>
              <a:buChar char="q"/>
            </a:pPr>
            <a:r>
              <a:rPr lang="en-CA" dirty="0"/>
              <a:t>Tell</a:t>
            </a:r>
          </a:p>
          <a:p>
            <a:pPr>
              <a:buFont typeface="Wingdings" panose="05000000000000000000" pitchFamily="2" charset="2"/>
              <a:buChar char="q"/>
            </a:pPr>
            <a:r>
              <a:rPr lang="en-CA" dirty="0"/>
              <a:t>Bellow</a:t>
            </a:r>
          </a:p>
          <a:p>
            <a:pPr>
              <a:buFont typeface="Wingdings" panose="05000000000000000000" pitchFamily="2" charset="2"/>
              <a:buChar char="q"/>
            </a:pPr>
            <a:r>
              <a:rPr lang="en-CA" dirty="0"/>
              <a:t>Communicate</a:t>
            </a:r>
          </a:p>
          <a:p>
            <a:pPr>
              <a:buFont typeface="Wingdings" panose="05000000000000000000" pitchFamily="2" charset="2"/>
              <a:buChar char="q"/>
            </a:pPr>
            <a:r>
              <a:rPr lang="en-CA" dirty="0"/>
              <a:t>Inform</a:t>
            </a:r>
          </a:p>
          <a:p>
            <a:pPr>
              <a:buFont typeface="Wingdings" panose="05000000000000000000" pitchFamily="2" charset="2"/>
              <a:buChar char="q"/>
            </a:pPr>
            <a:r>
              <a:rPr lang="en-CA" dirty="0"/>
              <a:t>Convey</a:t>
            </a:r>
          </a:p>
          <a:p>
            <a:pPr>
              <a:buFont typeface="Wingdings" panose="05000000000000000000" pitchFamily="2" charset="2"/>
              <a:buChar char="q"/>
            </a:pPr>
            <a:r>
              <a:rPr lang="en-CA" dirty="0"/>
              <a:t>Impart</a:t>
            </a:r>
          </a:p>
          <a:p>
            <a:pPr>
              <a:buFont typeface="Wingdings" panose="05000000000000000000" pitchFamily="2" charset="2"/>
              <a:buChar char="q"/>
            </a:pPr>
            <a:r>
              <a:rPr lang="en-CA" dirty="0"/>
              <a:t>Offer</a:t>
            </a:r>
          </a:p>
          <a:p>
            <a:pPr>
              <a:buFont typeface="Wingdings" panose="05000000000000000000" pitchFamily="2" charset="2"/>
              <a:buChar char="q"/>
            </a:pPr>
            <a:r>
              <a:rPr lang="en-CA" dirty="0"/>
              <a:t>Show</a:t>
            </a:r>
          </a:p>
          <a:p>
            <a:pPr>
              <a:buFont typeface="Wingdings" panose="05000000000000000000" pitchFamily="2" charset="2"/>
              <a:buChar char="q"/>
            </a:pPr>
            <a:r>
              <a:rPr lang="en-CA" dirty="0"/>
              <a:t>Express</a:t>
            </a:r>
          </a:p>
          <a:p>
            <a:pPr>
              <a:buFont typeface="Wingdings" panose="05000000000000000000" pitchFamily="2" charset="2"/>
              <a:buChar char="q"/>
            </a:pPr>
            <a:r>
              <a:rPr lang="en-CA" dirty="0"/>
              <a:t>Clarify</a:t>
            </a:r>
          </a:p>
          <a:p>
            <a:pPr>
              <a:buFont typeface="Wingdings" panose="05000000000000000000" pitchFamily="2" charset="2"/>
              <a:buChar char="q"/>
            </a:pPr>
            <a:r>
              <a:rPr lang="en-CA" dirty="0"/>
              <a:t>Illustrate</a:t>
            </a:r>
          </a:p>
          <a:p>
            <a:pPr>
              <a:buFont typeface="Wingdings" panose="05000000000000000000" pitchFamily="2" charset="2"/>
              <a:buChar char="q"/>
            </a:pPr>
            <a:r>
              <a:rPr lang="en-CA" dirty="0"/>
              <a:t>Divulge</a:t>
            </a:r>
          </a:p>
          <a:p>
            <a:pPr>
              <a:buFont typeface="Wingdings" panose="05000000000000000000" pitchFamily="2" charset="2"/>
              <a:buChar char="q"/>
            </a:pPr>
            <a:r>
              <a:rPr lang="en-CA" dirty="0"/>
              <a:t>Disclose</a:t>
            </a:r>
          </a:p>
          <a:p>
            <a:pPr>
              <a:buFont typeface="Wingdings" panose="05000000000000000000" pitchFamily="2" charset="2"/>
              <a:buChar char="q"/>
            </a:pPr>
            <a:r>
              <a:rPr lang="en-CA" dirty="0"/>
              <a:t>Advertise</a:t>
            </a:r>
          </a:p>
          <a:p>
            <a:pPr>
              <a:buFont typeface="Wingdings" panose="05000000000000000000" pitchFamily="2" charset="2"/>
              <a:buChar char="q"/>
            </a:pPr>
            <a:r>
              <a:rPr lang="en-CA" dirty="0"/>
              <a:t>Reveal</a:t>
            </a:r>
          </a:p>
          <a:p>
            <a:pPr>
              <a:buFont typeface="Wingdings" panose="05000000000000000000" pitchFamily="2" charset="2"/>
              <a:buChar char="q"/>
            </a:pPr>
            <a:r>
              <a:rPr lang="en-CA" dirty="0"/>
              <a:t>Say</a:t>
            </a:r>
          </a:p>
          <a:p>
            <a:pPr>
              <a:buFont typeface="Wingdings" panose="05000000000000000000" pitchFamily="2" charset="2"/>
              <a:buChar char="q"/>
            </a:pPr>
            <a:r>
              <a:rPr lang="en-CA" dirty="0"/>
              <a:t>State</a:t>
            </a:r>
          </a:p>
          <a:p>
            <a:pPr>
              <a:buFont typeface="Wingdings" panose="05000000000000000000" pitchFamily="2" charset="2"/>
              <a:buChar char="q"/>
            </a:pPr>
            <a:r>
              <a:rPr lang="en-CA" dirty="0"/>
              <a:t>Shout</a:t>
            </a:r>
          </a:p>
          <a:p>
            <a:pPr>
              <a:buFont typeface="Wingdings" panose="05000000000000000000" pitchFamily="2" charset="2"/>
              <a:buChar char="q"/>
            </a:pPr>
            <a:r>
              <a:rPr lang="en-CA" dirty="0"/>
              <a:t>Remind</a:t>
            </a:r>
          </a:p>
          <a:p>
            <a:pPr>
              <a:buFont typeface="Wingdings" panose="05000000000000000000" pitchFamily="2" charset="2"/>
              <a:buChar char="q"/>
            </a:pPr>
            <a:r>
              <a:rPr lang="en-CA" dirty="0"/>
              <a:t>Scream</a:t>
            </a:r>
          </a:p>
          <a:p>
            <a:pPr>
              <a:buFont typeface="Wingdings" panose="05000000000000000000" pitchFamily="2" charset="2"/>
              <a:buChar char="q"/>
            </a:pPr>
            <a:r>
              <a:rPr lang="en-CA" dirty="0"/>
              <a:t>Yell</a:t>
            </a:r>
          </a:p>
          <a:p>
            <a:pPr>
              <a:buFont typeface="Wingdings" panose="05000000000000000000" pitchFamily="2" charset="2"/>
              <a:buChar char="q"/>
            </a:pPr>
            <a:r>
              <a:rPr lang="en-CA" dirty="0"/>
              <a:t>Explain</a:t>
            </a:r>
          </a:p>
        </p:txBody>
      </p:sp>
      <p:sp>
        <p:nvSpPr>
          <p:cNvPr id="4" name="Slide Number Placeholder 3">
            <a:extLst>
              <a:ext uri="{FF2B5EF4-FFF2-40B4-BE49-F238E27FC236}">
                <a16:creationId xmlns:a16="http://schemas.microsoft.com/office/drawing/2014/main" id="{0CADFC04-023D-4753-92C9-F7DFFA1540C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19</a:t>
            </a:fld>
            <a:endParaRPr lang="en"/>
          </a:p>
        </p:txBody>
      </p:sp>
      <p:sp>
        <p:nvSpPr>
          <p:cNvPr id="5" name="TextBox 4">
            <a:extLst>
              <a:ext uri="{FF2B5EF4-FFF2-40B4-BE49-F238E27FC236}">
                <a16:creationId xmlns:a16="http://schemas.microsoft.com/office/drawing/2014/main" id="{ADAEA3FA-9D52-4F27-BA1E-DB8D1F201A3F}"/>
              </a:ext>
            </a:extLst>
          </p:cNvPr>
          <p:cNvSpPr txBox="1"/>
          <p:nvPr/>
        </p:nvSpPr>
        <p:spPr>
          <a:xfrm>
            <a:off x="603250" y="1300932"/>
            <a:ext cx="7937500" cy="738664"/>
          </a:xfrm>
          <a:prstGeom prst="rect">
            <a:avLst/>
          </a:prstGeom>
          <a:noFill/>
        </p:spPr>
        <p:txBody>
          <a:bodyPr wrap="square" rtlCol="0">
            <a:spAutoFit/>
          </a:bodyPr>
          <a:lstStyle/>
          <a:p>
            <a:r>
              <a:rPr lang="en-CA" dirty="0"/>
              <a:t>Below is a list of action words regarding providing information to someone. </a:t>
            </a:r>
          </a:p>
          <a:p>
            <a:r>
              <a:rPr lang="en-CA" dirty="0"/>
              <a:t>On a sheet of paper, put these words in a linear order…perhaps from least effective to most effective. You decide on the order based on your own experience. </a:t>
            </a:r>
          </a:p>
        </p:txBody>
      </p:sp>
      <p:sp>
        <p:nvSpPr>
          <p:cNvPr id="6" name="Google Shape;732;p50">
            <a:extLst>
              <a:ext uri="{FF2B5EF4-FFF2-40B4-BE49-F238E27FC236}">
                <a16:creationId xmlns:a16="http://schemas.microsoft.com/office/drawing/2014/main" id="{A37D2EDB-888F-478E-8FA4-EFD333D580BA}"/>
              </a:ext>
            </a:extLst>
          </p:cNvPr>
          <p:cNvSpPr/>
          <p:nvPr/>
        </p:nvSpPr>
        <p:spPr>
          <a:xfrm>
            <a:off x="7674343" y="3864543"/>
            <a:ext cx="1278732" cy="1129133"/>
          </a:xfrm>
          <a:custGeom>
            <a:avLst/>
            <a:gdLst/>
            <a:ahLst/>
            <a:cxnLst/>
            <a:rect l="l" t="t" r="r" b="b"/>
            <a:pathLst>
              <a:path w="606034" h="535134" extrusionOk="0">
                <a:moveTo>
                  <a:pt x="177085" y="119688"/>
                </a:moveTo>
                <a:cubicBezTo>
                  <a:pt x="179760" y="119526"/>
                  <a:pt x="182303" y="118388"/>
                  <a:pt x="184189" y="116487"/>
                </a:cubicBezTo>
                <a:lnTo>
                  <a:pt x="209928" y="92677"/>
                </a:lnTo>
                <a:cubicBezTo>
                  <a:pt x="214313" y="88533"/>
                  <a:pt x="211090" y="79149"/>
                  <a:pt x="204776" y="79522"/>
                </a:cubicBezTo>
                <a:cubicBezTo>
                  <a:pt x="202101" y="79684"/>
                  <a:pt x="199558" y="80822"/>
                  <a:pt x="197672" y="82723"/>
                </a:cubicBezTo>
                <a:lnTo>
                  <a:pt x="171933" y="106555"/>
                </a:lnTo>
                <a:cubicBezTo>
                  <a:pt x="167526" y="110589"/>
                  <a:pt x="170771" y="119973"/>
                  <a:pt x="177085" y="119688"/>
                </a:cubicBezTo>
                <a:close/>
                <a:moveTo>
                  <a:pt x="8441" y="292410"/>
                </a:moveTo>
                <a:cubicBezTo>
                  <a:pt x="10765" y="292353"/>
                  <a:pt x="12958" y="291384"/>
                  <a:pt x="14558" y="289713"/>
                </a:cubicBezTo>
                <a:cubicBezTo>
                  <a:pt x="55447" y="248824"/>
                  <a:pt x="101774" y="202475"/>
                  <a:pt x="142291" y="152312"/>
                </a:cubicBezTo>
                <a:cubicBezTo>
                  <a:pt x="144461" y="149922"/>
                  <a:pt x="144965" y="146445"/>
                  <a:pt x="143541" y="143542"/>
                </a:cubicBezTo>
                <a:cubicBezTo>
                  <a:pt x="142203" y="140694"/>
                  <a:pt x="139418" y="138813"/>
                  <a:pt x="136283" y="138653"/>
                </a:cubicBezTo>
                <a:cubicBezTo>
                  <a:pt x="133959" y="138740"/>
                  <a:pt x="131811" y="139898"/>
                  <a:pt x="130474" y="141788"/>
                </a:cubicBezTo>
                <a:cubicBezTo>
                  <a:pt x="89803" y="192214"/>
                  <a:pt x="43389" y="238563"/>
                  <a:pt x="2412" y="279518"/>
                </a:cubicBezTo>
                <a:cubicBezTo>
                  <a:pt x="-3201" y="284561"/>
                  <a:pt x="1886" y="292410"/>
                  <a:pt x="8441" y="292410"/>
                </a:cubicBezTo>
                <a:close/>
                <a:moveTo>
                  <a:pt x="597401" y="53783"/>
                </a:moveTo>
                <a:cubicBezTo>
                  <a:pt x="593827" y="43237"/>
                  <a:pt x="578787" y="50626"/>
                  <a:pt x="581790" y="59746"/>
                </a:cubicBezTo>
                <a:cubicBezTo>
                  <a:pt x="591568" y="91368"/>
                  <a:pt x="592226" y="125106"/>
                  <a:pt x="583720" y="157091"/>
                </a:cubicBezTo>
                <a:cubicBezTo>
                  <a:pt x="582207" y="162266"/>
                  <a:pt x="585759" y="165861"/>
                  <a:pt x="590911" y="165861"/>
                </a:cubicBezTo>
                <a:cubicBezTo>
                  <a:pt x="595011" y="165990"/>
                  <a:pt x="598650" y="163259"/>
                  <a:pt x="599681" y="159284"/>
                </a:cubicBezTo>
                <a:cubicBezTo>
                  <a:pt x="608867" y="124582"/>
                  <a:pt x="608078" y="87990"/>
                  <a:pt x="597401" y="53717"/>
                </a:cubicBezTo>
                <a:close/>
                <a:moveTo>
                  <a:pt x="436321" y="54287"/>
                </a:moveTo>
                <a:cubicBezTo>
                  <a:pt x="415164" y="41768"/>
                  <a:pt x="387539" y="46592"/>
                  <a:pt x="369977" y="63824"/>
                </a:cubicBezTo>
                <a:cubicBezTo>
                  <a:pt x="367697" y="65580"/>
                  <a:pt x="366864" y="68632"/>
                  <a:pt x="367938" y="71301"/>
                </a:cubicBezTo>
                <a:cubicBezTo>
                  <a:pt x="369912" y="75721"/>
                  <a:pt x="375107" y="77696"/>
                  <a:pt x="379536" y="75714"/>
                </a:cubicBezTo>
                <a:cubicBezTo>
                  <a:pt x="380501" y="75278"/>
                  <a:pt x="381400" y="74666"/>
                  <a:pt x="382145" y="73910"/>
                </a:cubicBezTo>
                <a:cubicBezTo>
                  <a:pt x="389008" y="67306"/>
                  <a:pt x="398194" y="63647"/>
                  <a:pt x="407709" y="63715"/>
                </a:cubicBezTo>
                <a:cubicBezTo>
                  <a:pt x="415208" y="63763"/>
                  <a:pt x="422574" y="65782"/>
                  <a:pt x="429042" y="69568"/>
                </a:cubicBezTo>
                <a:cubicBezTo>
                  <a:pt x="430116" y="70233"/>
                  <a:pt x="431344" y="70597"/>
                  <a:pt x="432594" y="70621"/>
                </a:cubicBezTo>
                <a:cubicBezTo>
                  <a:pt x="439237" y="70424"/>
                  <a:pt x="444301" y="59111"/>
                  <a:pt x="436321" y="54221"/>
                </a:cubicBezTo>
                <a:close/>
                <a:moveTo>
                  <a:pt x="522748" y="1866"/>
                </a:moveTo>
                <a:cubicBezTo>
                  <a:pt x="515820" y="-4602"/>
                  <a:pt x="503520" y="7237"/>
                  <a:pt x="511566" y="14691"/>
                </a:cubicBezTo>
                <a:cubicBezTo>
                  <a:pt x="561620" y="57817"/>
                  <a:pt x="546448" y="145011"/>
                  <a:pt x="519700" y="193113"/>
                </a:cubicBezTo>
                <a:cubicBezTo>
                  <a:pt x="516302" y="198682"/>
                  <a:pt x="520862" y="204076"/>
                  <a:pt x="526760" y="204076"/>
                </a:cubicBezTo>
                <a:cubicBezTo>
                  <a:pt x="529939" y="204104"/>
                  <a:pt x="532854" y="202328"/>
                  <a:pt x="534302" y="199493"/>
                </a:cubicBezTo>
                <a:cubicBezTo>
                  <a:pt x="563571" y="146721"/>
                  <a:pt x="579357" y="50604"/>
                  <a:pt x="522748" y="1800"/>
                </a:cubicBezTo>
                <a:close/>
                <a:moveTo>
                  <a:pt x="495386" y="41154"/>
                </a:moveTo>
                <a:cubicBezTo>
                  <a:pt x="462893" y="1690"/>
                  <a:pt x="369385" y="-17647"/>
                  <a:pt x="338713" y="33897"/>
                </a:cubicBezTo>
                <a:cubicBezTo>
                  <a:pt x="321436" y="49245"/>
                  <a:pt x="303129" y="64350"/>
                  <a:pt x="285699" y="79193"/>
                </a:cubicBezTo>
                <a:cubicBezTo>
                  <a:pt x="244986" y="113505"/>
                  <a:pt x="202890" y="149001"/>
                  <a:pt x="164741" y="186799"/>
                </a:cubicBezTo>
                <a:cubicBezTo>
                  <a:pt x="152266" y="199164"/>
                  <a:pt x="141896" y="213525"/>
                  <a:pt x="131855" y="227425"/>
                </a:cubicBezTo>
                <a:cubicBezTo>
                  <a:pt x="121813" y="241325"/>
                  <a:pt x="111509" y="255598"/>
                  <a:pt x="98968" y="267986"/>
                </a:cubicBezTo>
                <a:cubicBezTo>
                  <a:pt x="79477" y="287389"/>
                  <a:pt x="58671" y="306200"/>
                  <a:pt x="38544" y="324376"/>
                </a:cubicBezTo>
                <a:cubicBezTo>
                  <a:pt x="29160" y="332839"/>
                  <a:pt x="19469" y="341608"/>
                  <a:pt x="10042" y="350312"/>
                </a:cubicBezTo>
                <a:cubicBezTo>
                  <a:pt x="6117" y="353733"/>
                  <a:pt x="6907" y="358556"/>
                  <a:pt x="11072" y="361275"/>
                </a:cubicBezTo>
                <a:cubicBezTo>
                  <a:pt x="11642" y="361683"/>
                  <a:pt x="12015" y="362312"/>
                  <a:pt x="12081" y="363007"/>
                </a:cubicBezTo>
                <a:lnTo>
                  <a:pt x="12081" y="363357"/>
                </a:lnTo>
                <a:cubicBezTo>
                  <a:pt x="12103" y="363917"/>
                  <a:pt x="12059" y="364478"/>
                  <a:pt x="11927" y="365024"/>
                </a:cubicBezTo>
                <a:lnTo>
                  <a:pt x="1908" y="525424"/>
                </a:lnTo>
                <a:cubicBezTo>
                  <a:pt x="1798" y="526952"/>
                  <a:pt x="2127" y="528480"/>
                  <a:pt x="2894" y="529809"/>
                </a:cubicBezTo>
                <a:cubicBezTo>
                  <a:pt x="3903" y="533163"/>
                  <a:pt x="7126" y="535367"/>
                  <a:pt x="10612" y="535115"/>
                </a:cubicBezTo>
                <a:cubicBezTo>
                  <a:pt x="72000" y="533514"/>
                  <a:pt x="129618" y="514242"/>
                  <a:pt x="178751" y="496308"/>
                </a:cubicBezTo>
                <a:cubicBezTo>
                  <a:pt x="182237" y="495139"/>
                  <a:pt x="184495" y="491761"/>
                  <a:pt x="184254" y="488086"/>
                </a:cubicBezTo>
                <a:cubicBezTo>
                  <a:pt x="183553" y="486332"/>
                  <a:pt x="474141" y="196029"/>
                  <a:pt x="474776" y="194714"/>
                </a:cubicBezTo>
                <a:cubicBezTo>
                  <a:pt x="476508" y="193195"/>
                  <a:pt x="477386" y="190928"/>
                  <a:pt x="477122" y="188641"/>
                </a:cubicBezTo>
                <a:cubicBezTo>
                  <a:pt x="477013" y="187843"/>
                  <a:pt x="477320" y="187042"/>
                  <a:pt x="477978" y="186558"/>
                </a:cubicBezTo>
                <a:cubicBezTo>
                  <a:pt x="523975" y="154110"/>
                  <a:pt x="533512" y="83030"/>
                  <a:pt x="495386" y="41088"/>
                </a:cubicBezTo>
                <a:close/>
                <a:moveTo>
                  <a:pt x="31243" y="352154"/>
                </a:moveTo>
                <a:cubicBezTo>
                  <a:pt x="56587" y="328892"/>
                  <a:pt x="82196" y="305871"/>
                  <a:pt x="107277" y="281864"/>
                </a:cubicBezTo>
                <a:cubicBezTo>
                  <a:pt x="120432" y="269301"/>
                  <a:pt x="131175" y="254371"/>
                  <a:pt x="141611" y="239922"/>
                </a:cubicBezTo>
                <a:cubicBezTo>
                  <a:pt x="171713" y="194604"/>
                  <a:pt x="216659" y="160994"/>
                  <a:pt x="257088" y="125717"/>
                </a:cubicBezTo>
                <a:lnTo>
                  <a:pt x="260311" y="122911"/>
                </a:lnTo>
                <a:cubicBezTo>
                  <a:pt x="261231" y="122115"/>
                  <a:pt x="262612" y="122211"/>
                  <a:pt x="263402" y="123126"/>
                </a:cubicBezTo>
                <a:cubicBezTo>
                  <a:pt x="263490" y="123229"/>
                  <a:pt x="263577" y="123341"/>
                  <a:pt x="263643" y="123459"/>
                </a:cubicBezTo>
                <a:cubicBezTo>
                  <a:pt x="274342" y="141766"/>
                  <a:pt x="283638" y="156346"/>
                  <a:pt x="292890" y="169501"/>
                </a:cubicBezTo>
                <a:cubicBezTo>
                  <a:pt x="293548" y="170419"/>
                  <a:pt x="293395" y="171678"/>
                  <a:pt x="292540" y="172417"/>
                </a:cubicBezTo>
                <a:cubicBezTo>
                  <a:pt x="221723" y="233016"/>
                  <a:pt x="155972" y="300390"/>
                  <a:pt x="93158" y="366822"/>
                </a:cubicBezTo>
                <a:cubicBezTo>
                  <a:pt x="72658" y="364272"/>
                  <a:pt x="52334" y="360613"/>
                  <a:pt x="32230" y="355859"/>
                </a:cubicBezTo>
                <a:cubicBezTo>
                  <a:pt x="31046" y="355563"/>
                  <a:pt x="30344" y="354373"/>
                  <a:pt x="30629" y="353198"/>
                </a:cubicBezTo>
                <a:cubicBezTo>
                  <a:pt x="30739" y="352801"/>
                  <a:pt x="30958" y="352439"/>
                  <a:pt x="31243" y="352154"/>
                </a:cubicBezTo>
                <a:close/>
                <a:moveTo>
                  <a:pt x="301792" y="185264"/>
                </a:moveTo>
                <a:cubicBezTo>
                  <a:pt x="302712" y="184469"/>
                  <a:pt x="304094" y="184561"/>
                  <a:pt x="304883" y="185473"/>
                </a:cubicBezTo>
                <a:cubicBezTo>
                  <a:pt x="304905" y="185499"/>
                  <a:pt x="304927" y="185523"/>
                  <a:pt x="304949" y="185549"/>
                </a:cubicBezTo>
                <a:cubicBezTo>
                  <a:pt x="314114" y="197327"/>
                  <a:pt x="324243" y="208327"/>
                  <a:pt x="335227" y="218436"/>
                </a:cubicBezTo>
                <a:cubicBezTo>
                  <a:pt x="336082" y="219219"/>
                  <a:pt x="336169" y="220521"/>
                  <a:pt x="335446" y="221418"/>
                </a:cubicBezTo>
                <a:cubicBezTo>
                  <a:pt x="279780" y="289143"/>
                  <a:pt x="220386" y="357350"/>
                  <a:pt x="154196" y="413959"/>
                </a:cubicBezTo>
                <a:cubicBezTo>
                  <a:pt x="138826" y="415676"/>
                  <a:pt x="123721" y="419072"/>
                  <a:pt x="109097" y="424089"/>
                </a:cubicBezTo>
                <a:cubicBezTo>
                  <a:pt x="107957" y="424490"/>
                  <a:pt x="106707" y="423889"/>
                  <a:pt x="106291" y="422747"/>
                </a:cubicBezTo>
                <a:cubicBezTo>
                  <a:pt x="106203" y="422475"/>
                  <a:pt x="106159" y="422186"/>
                  <a:pt x="106181" y="421896"/>
                </a:cubicBezTo>
                <a:lnTo>
                  <a:pt x="108614" y="375153"/>
                </a:lnTo>
                <a:cubicBezTo>
                  <a:pt x="108636" y="374649"/>
                  <a:pt x="108834" y="374166"/>
                  <a:pt x="109184" y="373794"/>
                </a:cubicBezTo>
                <a:cubicBezTo>
                  <a:pt x="169609" y="307200"/>
                  <a:pt x="233914" y="244248"/>
                  <a:pt x="301792" y="185264"/>
                </a:cubicBezTo>
                <a:close/>
                <a:moveTo>
                  <a:pt x="60030" y="512510"/>
                </a:moveTo>
                <a:cubicBezTo>
                  <a:pt x="59482" y="514330"/>
                  <a:pt x="56719" y="514111"/>
                  <a:pt x="55272" y="514396"/>
                </a:cubicBezTo>
                <a:cubicBezTo>
                  <a:pt x="52203" y="514155"/>
                  <a:pt x="53365" y="511261"/>
                  <a:pt x="53430" y="509178"/>
                </a:cubicBezTo>
                <a:cubicBezTo>
                  <a:pt x="53430" y="508268"/>
                  <a:pt x="54000" y="507457"/>
                  <a:pt x="54856" y="507139"/>
                </a:cubicBezTo>
                <a:cubicBezTo>
                  <a:pt x="56785" y="506240"/>
                  <a:pt x="58451" y="509331"/>
                  <a:pt x="59591" y="510318"/>
                </a:cubicBezTo>
                <a:cubicBezTo>
                  <a:pt x="60118" y="510914"/>
                  <a:pt x="60293" y="511754"/>
                  <a:pt x="60030" y="512510"/>
                </a:cubicBezTo>
                <a:close/>
                <a:moveTo>
                  <a:pt x="158976" y="486332"/>
                </a:moveTo>
                <a:cubicBezTo>
                  <a:pt x="133521" y="495628"/>
                  <a:pt x="107496" y="503352"/>
                  <a:pt x="81099" y="509463"/>
                </a:cubicBezTo>
                <a:cubicBezTo>
                  <a:pt x="80529" y="509594"/>
                  <a:pt x="79937" y="509491"/>
                  <a:pt x="79433" y="509178"/>
                </a:cubicBezTo>
                <a:cubicBezTo>
                  <a:pt x="77986" y="508016"/>
                  <a:pt x="78227" y="505341"/>
                  <a:pt x="76539" y="503960"/>
                </a:cubicBezTo>
                <a:lnTo>
                  <a:pt x="27428" y="449280"/>
                </a:lnTo>
                <a:cubicBezTo>
                  <a:pt x="26178" y="447416"/>
                  <a:pt x="23196" y="447657"/>
                  <a:pt x="23240" y="445158"/>
                </a:cubicBezTo>
                <a:lnTo>
                  <a:pt x="27625" y="374583"/>
                </a:lnTo>
                <a:cubicBezTo>
                  <a:pt x="27691" y="373373"/>
                  <a:pt x="28721" y="372445"/>
                  <a:pt x="29927" y="372509"/>
                </a:cubicBezTo>
                <a:cubicBezTo>
                  <a:pt x="30059" y="372515"/>
                  <a:pt x="30191" y="372535"/>
                  <a:pt x="30322" y="372566"/>
                </a:cubicBezTo>
                <a:cubicBezTo>
                  <a:pt x="49966" y="377139"/>
                  <a:pt x="69808" y="380674"/>
                  <a:pt x="89825" y="383155"/>
                </a:cubicBezTo>
                <a:cubicBezTo>
                  <a:pt x="90922" y="383289"/>
                  <a:pt x="91755" y="384232"/>
                  <a:pt x="91755" y="385348"/>
                </a:cubicBezTo>
                <a:lnTo>
                  <a:pt x="89146" y="435555"/>
                </a:lnTo>
                <a:cubicBezTo>
                  <a:pt x="88992" y="437454"/>
                  <a:pt x="89562" y="439342"/>
                  <a:pt x="90746" y="440839"/>
                </a:cubicBezTo>
                <a:cubicBezTo>
                  <a:pt x="91689" y="444220"/>
                  <a:pt x="95219" y="446189"/>
                  <a:pt x="98595" y="445235"/>
                </a:cubicBezTo>
                <a:cubicBezTo>
                  <a:pt x="99056" y="445105"/>
                  <a:pt x="99494" y="444926"/>
                  <a:pt x="99910" y="444698"/>
                </a:cubicBezTo>
                <a:cubicBezTo>
                  <a:pt x="115784" y="437916"/>
                  <a:pt x="132491" y="433292"/>
                  <a:pt x="149592" y="430951"/>
                </a:cubicBezTo>
                <a:cubicBezTo>
                  <a:pt x="150797" y="430780"/>
                  <a:pt x="151893" y="431611"/>
                  <a:pt x="152069" y="432810"/>
                </a:cubicBezTo>
                <a:cubicBezTo>
                  <a:pt x="152091" y="432869"/>
                  <a:pt x="152091" y="432931"/>
                  <a:pt x="152091" y="432990"/>
                </a:cubicBezTo>
                <a:cubicBezTo>
                  <a:pt x="153099" y="450089"/>
                  <a:pt x="155862" y="467041"/>
                  <a:pt x="160357" y="483570"/>
                </a:cubicBezTo>
                <a:cubicBezTo>
                  <a:pt x="160729" y="484714"/>
                  <a:pt x="160115" y="485946"/>
                  <a:pt x="158976" y="486332"/>
                </a:cubicBezTo>
                <a:close/>
                <a:moveTo>
                  <a:pt x="390411" y="257330"/>
                </a:moveTo>
                <a:lnTo>
                  <a:pt x="177743" y="471292"/>
                </a:lnTo>
                <a:cubicBezTo>
                  <a:pt x="176888" y="472147"/>
                  <a:pt x="175506" y="472145"/>
                  <a:pt x="174651" y="471288"/>
                </a:cubicBezTo>
                <a:cubicBezTo>
                  <a:pt x="174345" y="471000"/>
                  <a:pt x="174147" y="470637"/>
                  <a:pt x="174059" y="470240"/>
                </a:cubicBezTo>
                <a:cubicBezTo>
                  <a:pt x="170595" y="455342"/>
                  <a:pt x="168622" y="440142"/>
                  <a:pt x="168118" y="424856"/>
                </a:cubicBezTo>
                <a:cubicBezTo>
                  <a:pt x="168096" y="424218"/>
                  <a:pt x="168359" y="423602"/>
                  <a:pt x="168820" y="423168"/>
                </a:cubicBezTo>
                <a:cubicBezTo>
                  <a:pt x="233738" y="364300"/>
                  <a:pt x="292803" y="297321"/>
                  <a:pt x="349061" y="230758"/>
                </a:cubicBezTo>
                <a:cubicBezTo>
                  <a:pt x="349544" y="230771"/>
                  <a:pt x="350004" y="230931"/>
                  <a:pt x="350398" y="231218"/>
                </a:cubicBezTo>
                <a:cubicBezTo>
                  <a:pt x="362457" y="240376"/>
                  <a:pt x="375634" y="247951"/>
                  <a:pt x="389622" y="253757"/>
                </a:cubicBezTo>
                <a:cubicBezTo>
                  <a:pt x="390762" y="254191"/>
                  <a:pt x="391310" y="255458"/>
                  <a:pt x="390893" y="256589"/>
                </a:cubicBezTo>
                <a:cubicBezTo>
                  <a:pt x="390784" y="256866"/>
                  <a:pt x="390608" y="257118"/>
                  <a:pt x="390411" y="257330"/>
                </a:cubicBezTo>
                <a:close/>
                <a:moveTo>
                  <a:pt x="433317" y="214139"/>
                </a:moveTo>
                <a:lnTo>
                  <a:pt x="406745" y="240887"/>
                </a:lnTo>
                <a:cubicBezTo>
                  <a:pt x="344194" y="223588"/>
                  <a:pt x="306089" y="161586"/>
                  <a:pt x="276184" y="111401"/>
                </a:cubicBezTo>
                <a:cubicBezTo>
                  <a:pt x="275658" y="110488"/>
                  <a:pt x="275855" y="109329"/>
                  <a:pt x="276644" y="108638"/>
                </a:cubicBezTo>
                <a:lnTo>
                  <a:pt x="297736" y="90309"/>
                </a:lnTo>
                <a:cubicBezTo>
                  <a:pt x="298657" y="89511"/>
                  <a:pt x="300038" y="89603"/>
                  <a:pt x="300827" y="90513"/>
                </a:cubicBezTo>
                <a:cubicBezTo>
                  <a:pt x="300980" y="90675"/>
                  <a:pt x="301090" y="90857"/>
                  <a:pt x="301178" y="91055"/>
                </a:cubicBezTo>
                <a:cubicBezTo>
                  <a:pt x="305431" y="100482"/>
                  <a:pt x="312557" y="108090"/>
                  <a:pt x="320077" y="115698"/>
                </a:cubicBezTo>
                <a:cubicBezTo>
                  <a:pt x="329592" y="125279"/>
                  <a:pt x="339392" y="134904"/>
                  <a:pt x="348864" y="144200"/>
                </a:cubicBezTo>
                <a:cubicBezTo>
                  <a:pt x="374735" y="168317"/>
                  <a:pt x="398150" y="198595"/>
                  <a:pt x="432462" y="210522"/>
                </a:cubicBezTo>
                <a:cubicBezTo>
                  <a:pt x="433624" y="210874"/>
                  <a:pt x="434282" y="212098"/>
                  <a:pt x="433931" y="213258"/>
                </a:cubicBezTo>
                <a:cubicBezTo>
                  <a:pt x="433821" y="213617"/>
                  <a:pt x="433602" y="213944"/>
                  <a:pt x="433339" y="214205"/>
                </a:cubicBezTo>
                <a:close/>
                <a:moveTo>
                  <a:pt x="501722" y="121508"/>
                </a:moveTo>
                <a:cubicBezTo>
                  <a:pt x="497096" y="144971"/>
                  <a:pt x="482867" y="165431"/>
                  <a:pt x="462477" y="177920"/>
                </a:cubicBezTo>
                <a:cubicBezTo>
                  <a:pt x="459298" y="179573"/>
                  <a:pt x="457829" y="183311"/>
                  <a:pt x="459013" y="186690"/>
                </a:cubicBezTo>
                <a:cubicBezTo>
                  <a:pt x="459254" y="187466"/>
                  <a:pt x="459035" y="188310"/>
                  <a:pt x="458465" y="188882"/>
                </a:cubicBezTo>
                <a:lnTo>
                  <a:pt x="449695" y="197652"/>
                </a:lnTo>
                <a:cubicBezTo>
                  <a:pt x="448928" y="198415"/>
                  <a:pt x="447744" y="198516"/>
                  <a:pt x="446866" y="197893"/>
                </a:cubicBezTo>
                <a:cubicBezTo>
                  <a:pt x="420689" y="191009"/>
                  <a:pt x="400978" y="173337"/>
                  <a:pt x="382430" y="153693"/>
                </a:cubicBezTo>
                <a:cubicBezTo>
                  <a:pt x="373661" y="144770"/>
                  <a:pt x="344589" y="116027"/>
                  <a:pt x="335315" y="107081"/>
                </a:cubicBezTo>
                <a:cubicBezTo>
                  <a:pt x="326545" y="98684"/>
                  <a:pt x="317512" y="90002"/>
                  <a:pt x="314157" y="77659"/>
                </a:cubicBezTo>
                <a:cubicBezTo>
                  <a:pt x="313960" y="76858"/>
                  <a:pt x="314223" y="76010"/>
                  <a:pt x="314837" y="75466"/>
                </a:cubicBezTo>
                <a:lnTo>
                  <a:pt x="345904" y="48455"/>
                </a:lnTo>
                <a:cubicBezTo>
                  <a:pt x="348053" y="47635"/>
                  <a:pt x="349872" y="46083"/>
                  <a:pt x="350990" y="44070"/>
                </a:cubicBezTo>
                <a:cubicBezTo>
                  <a:pt x="362084" y="20940"/>
                  <a:pt x="393677" y="16577"/>
                  <a:pt x="420557" y="21773"/>
                </a:cubicBezTo>
                <a:cubicBezTo>
                  <a:pt x="475522" y="29030"/>
                  <a:pt x="510579" y="70007"/>
                  <a:pt x="501722" y="12157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7475732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15"/>
          <p:cNvSpPr txBox="1">
            <a:spLocks noGrp="1"/>
          </p:cNvSpPr>
          <p:nvPr>
            <p:ph type="ctrTitle"/>
          </p:nvPr>
        </p:nvSpPr>
        <p:spPr>
          <a:xfrm>
            <a:off x="1162185" y="772247"/>
            <a:ext cx="7195931" cy="4144617"/>
          </a:xfrm>
          <a:prstGeom prst="rect">
            <a:avLst/>
          </a:prstGeom>
        </p:spPr>
        <p:txBody>
          <a:bodyPr spcFirstLastPara="1" wrap="square" lIns="0" tIns="0" rIns="0" bIns="0" anchor="ctr" anchorCtr="0">
            <a:noAutofit/>
          </a:bodyPr>
          <a:lstStyle/>
          <a:p>
            <a:pPr lvl="0">
              <a:lnSpc>
                <a:spcPct val="100000"/>
              </a:lnSpc>
              <a:buClr>
                <a:srgbClr val="AEE25A"/>
              </a:buClr>
              <a:buSzPts val="2200"/>
            </a:pPr>
            <a:r>
              <a:rPr lang="en" sz="7200" cap="all" dirty="0"/>
              <a:t>Diet Culture:</a:t>
            </a:r>
            <a:br>
              <a:rPr lang="en" sz="7200" cap="all" dirty="0"/>
            </a:br>
            <a:r>
              <a:rPr lang="en" sz="5400" cap="small" dirty="0">
                <a:solidFill>
                  <a:srgbClr val="FF7C80"/>
                </a:solidFill>
              </a:rPr>
              <a:t>Recognize it! </a:t>
            </a:r>
            <a:br>
              <a:rPr lang="en" sz="5400" cap="small" dirty="0">
                <a:solidFill>
                  <a:srgbClr val="FF9999"/>
                </a:solidFill>
              </a:rPr>
            </a:br>
            <a:r>
              <a:rPr lang="en" sz="5400" cap="small" dirty="0">
                <a:solidFill>
                  <a:srgbClr val="69C2FF"/>
                </a:solidFill>
              </a:rPr>
              <a:t>Reject </a:t>
            </a:r>
            <a:r>
              <a:rPr lang="en-CA" sz="5400" cap="small" dirty="0">
                <a:solidFill>
                  <a:srgbClr val="69C2FF"/>
                </a:solidFill>
              </a:rPr>
              <a:t>it! </a:t>
            </a:r>
            <a:br>
              <a:rPr lang="en-CA" sz="5400" cap="small" dirty="0"/>
            </a:br>
            <a:r>
              <a:rPr lang="en-CA" sz="5400" cap="small" dirty="0">
                <a:solidFill>
                  <a:srgbClr val="29AFA2"/>
                </a:solidFill>
              </a:rPr>
              <a:t>Revise t</a:t>
            </a:r>
            <a:r>
              <a:rPr lang="en-CA" sz="5400" cap="small" dirty="0">
                <a:solidFill>
                  <a:schemeClr val="accent4"/>
                </a:solidFill>
              </a:rPr>
              <a:t>he</a:t>
            </a:r>
            <a:r>
              <a:rPr lang="en" sz="5400" cap="small" dirty="0">
                <a:solidFill>
                  <a:schemeClr val="accent4"/>
                </a:solidFill>
              </a:rPr>
              <a:t> </a:t>
            </a:r>
            <a:r>
              <a:rPr lang="en-CA" sz="5400" cap="small" dirty="0">
                <a:solidFill>
                  <a:schemeClr val="accent4"/>
                </a:solidFill>
              </a:rPr>
              <a:t>narrative!</a:t>
            </a:r>
            <a:endParaRPr sz="7200" cap="small" dirty="0">
              <a:solidFill>
                <a:schemeClr val="accent4"/>
              </a:solidFill>
            </a:endParaRPr>
          </a:p>
        </p:txBody>
      </p:sp>
      <p:sp>
        <p:nvSpPr>
          <p:cNvPr id="3" name="TextBox 2">
            <a:extLst>
              <a:ext uri="{FF2B5EF4-FFF2-40B4-BE49-F238E27FC236}">
                <a16:creationId xmlns:a16="http://schemas.microsoft.com/office/drawing/2014/main" id="{1358EA1E-8354-41F6-A2E2-96BD0C437847}"/>
              </a:ext>
            </a:extLst>
          </p:cNvPr>
          <p:cNvSpPr txBox="1"/>
          <p:nvPr/>
        </p:nvSpPr>
        <p:spPr>
          <a:xfrm>
            <a:off x="854765" y="142701"/>
            <a:ext cx="7991060" cy="523220"/>
          </a:xfrm>
          <a:prstGeom prst="rect">
            <a:avLst/>
          </a:prstGeom>
          <a:noFill/>
        </p:spPr>
        <p:txBody>
          <a:bodyPr wrap="square" rtlCol="0">
            <a:spAutoFit/>
          </a:bodyPr>
          <a:lstStyle/>
          <a:p>
            <a:pPr algn="ctr"/>
            <a:r>
              <a:rPr lang="en-CA" b="1" dirty="0">
                <a:solidFill>
                  <a:srgbClr val="2B3547"/>
                </a:solidFill>
                <a:latin typeface="Nunito"/>
                <a:sym typeface="Nunito"/>
              </a:rPr>
              <a:t>OFSHEEA Guidance Document </a:t>
            </a:r>
          </a:p>
          <a:p>
            <a:pPr algn="ctr"/>
            <a:r>
              <a:rPr lang="en-CA" b="1" dirty="0">
                <a:solidFill>
                  <a:srgbClr val="2B3547"/>
                </a:solidFill>
                <a:latin typeface="Nunito"/>
                <a:sym typeface="Nunito"/>
              </a:rPr>
              <a:t>Learning and Teaching About Body Acceptance, Weight Bias and Food Neutrality </a:t>
            </a:r>
            <a:endParaRPr lang="en-CA" b="1"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26933-E2BE-4A34-9D68-07AF32B8F8AB}"/>
              </a:ext>
            </a:extLst>
          </p:cNvPr>
          <p:cNvSpPr>
            <a:spLocks noGrp="1"/>
          </p:cNvSpPr>
          <p:nvPr>
            <p:ph type="title"/>
          </p:nvPr>
        </p:nvSpPr>
        <p:spPr/>
        <p:txBody>
          <a:bodyPr/>
          <a:lstStyle/>
          <a:p>
            <a:r>
              <a:rPr lang="en-CA" dirty="0"/>
              <a:t>What does the Diet Industry do?</a:t>
            </a:r>
          </a:p>
        </p:txBody>
      </p:sp>
      <p:sp>
        <p:nvSpPr>
          <p:cNvPr id="3" name="Text Placeholder 2">
            <a:extLst>
              <a:ext uri="{FF2B5EF4-FFF2-40B4-BE49-F238E27FC236}">
                <a16:creationId xmlns:a16="http://schemas.microsoft.com/office/drawing/2014/main" id="{1AEC888F-6D25-4209-8075-4A8C4BADF5C4}"/>
              </a:ext>
            </a:extLst>
          </p:cNvPr>
          <p:cNvSpPr>
            <a:spLocks noGrp="1"/>
          </p:cNvSpPr>
          <p:nvPr>
            <p:ph type="body" idx="1"/>
          </p:nvPr>
        </p:nvSpPr>
        <p:spPr>
          <a:xfrm>
            <a:off x="692875" y="1417450"/>
            <a:ext cx="7711500" cy="2840400"/>
          </a:xfrm>
        </p:spPr>
        <p:txBody>
          <a:bodyPr/>
          <a:lstStyle/>
          <a:p>
            <a:r>
              <a:rPr lang="en-CA" dirty="0"/>
              <a:t>We can’t JUST TEACH about diet culture and anti-diet culture, we need to </a:t>
            </a:r>
            <a:r>
              <a:rPr lang="en-CA" b="1" dirty="0"/>
              <a:t>DO</a:t>
            </a:r>
            <a:r>
              <a:rPr lang="en-CA" dirty="0"/>
              <a:t> anti-diet culture</a:t>
            </a:r>
          </a:p>
          <a:p>
            <a:pPr marL="88900" indent="0">
              <a:buNone/>
            </a:pPr>
            <a:endParaRPr lang="en-CA" sz="1000" dirty="0"/>
          </a:p>
          <a:p>
            <a:r>
              <a:rPr lang="en-CA" dirty="0"/>
              <a:t>To list curriculum expectations and lessons or resources to address the expectations offers a little bit </a:t>
            </a:r>
          </a:p>
          <a:p>
            <a:pPr marL="88900" indent="0">
              <a:buNone/>
            </a:pPr>
            <a:endParaRPr lang="en-CA" sz="1000" dirty="0"/>
          </a:p>
          <a:p>
            <a:r>
              <a:rPr lang="en-CA" b="1" dirty="0"/>
              <a:t>We need to permeate, exude, spill, push, shove, force, BE the example of anti-diet culture!</a:t>
            </a:r>
          </a:p>
        </p:txBody>
      </p:sp>
      <p:sp>
        <p:nvSpPr>
          <p:cNvPr id="4" name="Slide Number Placeholder 3">
            <a:extLst>
              <a:ext uri="{FF2B5EF4-FFF2-40B4-BE49-F238E27FC236}">
                <a16:creationId xmlns:a16="http://schemas.microsoft.com/office/drawing/2014/main" id="{9DCFE013-A8D0-4B69-8F82-42118990111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20</a:t>
            </a:fld>
            <a:endParaRPr lang="en"/>
          </a:p>
        </p:txBody>
      </p:sp>
      <p:pic>
        <p:nvPicPr>
          <p:cNvPr id="6" name="Picture 5">
            <a:extLst>
              <a:ext uri="{FF2B5EF4-FFF2-40B4-BE49-F238E27FC236}">
                <a16:creationId xmlns:a16="http://schemas.microsoft.com/office/drawing/2014/main" id="{1867D8D6-C640-4320-A877-30AD04BF1EF7}"/>
              </a:ext>
            </a:extLst>
          </p:cNvPr>
          <p:cNvPicPr>
            <a:picLocks noChangeAspect="1"/>
          </p:cNvPicPr>
          <p:nvPr/>
        </p:nvPicPr>
        <p:blipFill rotWithShape="1">
          <a:blip r:embed="rId2"/>
          <a:srcRect t="16912" r="4372" b="15931"/>
          <a:stretch/>
        </p:blipFill>
        <p:spPr>
          <a:xfrm>
            <a:off x="533524" y="1380200"/>
            <a:ext cx="8030201" cy="2324100"/>
          </a:xfrm>
          <a:prstGeom prst="rect">
            <a:avLst/>
          </a:prstGeom>
        </p:spPr>
      </p:pic>
      <p:pic>
        <p:nvPicPr>
          <p:cNvPr id="7" name="Picture 6">
            <a:extLst>
              <a:ext uri="{FF2B5EF4-FFF2-40B4-BE49-F238E27FC236}">
                <a16:creationId xmlns:a16="http://schemas.microsoft.com/office/drawing/2014/main" id="{DB972E30-2351-4E50-B9E8-FD8B234853E2}"/>
              </a:ext>
            </a:extLst>
          </p:cNvPr>
          <p:cNvPicPr>
            <a:picLocks noChangeAspect="1"/>
          </p:cNvPicPr>
          <p:nvPr/>
        </p:nvPicPr>
        <p:blipFill>
          <a:blip r:embed="rId3"/>
          <a:stretch>
            <a:fillRect/>
          </a:stretch>
        </p:blipFill>
        <p:spPr>
          <a:xfrm>
            <a:off x="7802359" y="3880770"/>
            <a:ext cx="796980" cy="812606"/>
          </a:xfrm>
          <a:prstGeom prst="rect">
            <a:avLst/>
          </a:prstGeom>
        </p:spPr>
      </p:pic>
      <p:sp>
        <p:nvSpPr>
          <p:cNvPr id="8" name="TextBox 7">
            <a:extLst>
              <a:ext uri="{FF2B5EF4-FFF2-40B4-BE49-F238E27FC236}">
                <a16:creationId xmlns:a16="http://schemas.microsoft.com/office/drawing/2014/main" id="{74A11FC9-89F1-4678-904C-458DE61FC4E6}"/>
              </a:ext>
            </a:extLst>
          </p:cNvPr>
          <p:cNvSpPr txBox="1"/>
          <p:nvPr/>
        </p:nvSpPr>
        <p:spPr>
          <a:xfrm>
            <a:off x="544661" y="3339159"/>
            <a:ext cx="7467600" cy="923330"/>
          </a:xfrm>
          <a:prstGeom prst="rect">
            <a:avLst/>
          </a:prstGeom>
          <a:noFill/>
        </p:spPr>
        <p:txBody>
          <a:bodyPr wrap="square" rtlCol="0">
            <a:spAutoFit/>
          </a:bodyPr>
          <a:lstStyle/>
          <a:p>
            <a:pPr algn="ctr"/>
            <a:r>
              <a:rPr lang="en-CA" sz="5400" dirty="0">
                <a:latin typeface="Aharoni" panose="02010803020104030203" pitchFamily="2" charset="-79"/>
                <a:cs typeface="Aharoni" panose="02010803020104030203" pitchFamily="2" charset="-79"/>
              </a:rPr>
              <a:t>ALL THE TIME!</a:t>
            </a:r>
          </a:p>
        </p:txBody>
      </p:sp>
      <p:sp>
        <p:nvSpPr>
          <p:cNvPr id="9" name="TextBox 8">
            <a:extLst>
              <a:ext uri="{FF2B5EF4-FFF2-40B4-BE49-F238E27FC236}">
                <a16:creationId xmlns:a16="http://schemas.microsoft.com/office/drawing/2014/main" id="{6EDB9AAD-7E2F-4605-A4BD-3C8ADBF439EF}"/>
              </a:ext>
            </a:extLst>
          </p:cNvPr>
          <p:cNvSpPr txBox="1"/>
          <p:nvPr/>
        </p:nvSpPr>
        <p:spPr>
          <a:xfrm>
            <a:off x="1155700" y="4140200"/>
            <a:ext cx="6153975" cy="523220"/>
          </a:xfrm>
          <a:prstGeom prst="rect">
            <a:avLst/>
          </a:prstGeom>
          <a:noFill/>
        </p:spPr>
        <p:txBody>
          <a:bodyPr wrap="square" rtlCol="0">
            <a:spAutoFit/>
          </a:bodyPr>
          <a:lstStyle/>
          <a:p>
            <a:pPr algn="ctr"/>
            <a:r>
              <a:rPr lang="en-CA" sz="2800" dirty="0">
                <a:latin typeface="Aharoni" panose="02010803020104030203" pitchFamily="2" charset="-79"/>
                <a:cs typeface="Aharoni" panose="02010803020104030203" pitchFamily="2" charset="-79"/>
              </a:rPr>
              <a:t>This is how we reject diet culture!</a:t>
            </a:r>
          </a:p>
        </p:txBody>
      </p:sp>
    </p:spTree>
    <p:extLst>
      <p:ext uri="{BB962C8B-B14F-4D97-AF65-F5344CB8AC3E}">
        <p14:creationId xmlns:p14="http://schemas.microsoft.com/office/powerpoint/2010/main" val="3811978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5"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2000"/>
                                        <p:tgtEl>
                                          <p:spTgt spid="8"/>
                                        </p:tgtEl>
                                      </p:cBhvr>
                                    </p:animEffect>
                                    <p:anim calcmode="lin" valueType="num">
                                      <p:cBhvr>
                                        <p:cTn id="14" dur="2000" fill="hold"/>
                                        <p:tgtEl>
                                          <p:spTgt spid="8"/>
                                        </p:tgtEl>
                                        <p:attrNameLst>
                                          <p:attrName>ppt_w</p:attrName>
                                        </p:attrNameLst>
                                      </p:cBhvr>
                                      <p:tavLst>
                                        <p:tav tm="0" fmla="#ppt_w*sin(2.5*pi*$)">
                                          <p:val>
                                            <p:fltVal val="0"/>
                                          </p:val>
                                        </p:tav>
                                        <p:tav tm="100000">
                                          <p:val>
                                            <p:fltVal val="1"/>
                                          </p:val>
                                        </p:tav>
                                      </p:tavLst>
                                    </p:anim>
                                    <p:anim calcmode="lin" valueType="num">
                                      <p:cBhvr>
                                        <p:cTn id="15" dur="20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D60FB-68D6-4D14-BFBA-5CC7906F6FD8}"/>
              </a:ext>
            </a:extLst>
          </p:cNvPr>
          <p:cNvSpPr>
            <a:spLocks noGrp="1"/>
          </p:cNvSpPr>
          <p:nvPr>
            <p:ph type="title"/>
          </p:nvPr>
        </p:nvSpPr>
        <p:spPr>
          <a:xfrm>
            <a:off x="883375" y="683600"/>
            <a:ext cx="7251632" cy="396300"/>
          </a:xfrm>
        </p:spPr>
        <p:txBody>
          <a:bodyPr/>
          <a:lstStyle/>
          <a:p>
            <a:r>
              <a:rPr lang="en-CA" sz="3600" dirty="0"/>
              <a:t>1. Tackling Oppressive Body and Beauty </a:t>
            </a:r>
            <a:r>
              <a:rPr lang="en-CA" sz="3600" u="sng" dirty="0"/>
              <a:t>STANDARDS</a:t>
            </a:r>
          </a:p>
        </p:txBody>
      </p:sp>
      <p:sp>
        <p:nvSpPr>
          <p:cNvPr id="3" name="Text Placeholder 2">
            <a:extLst>
              <a:ext uri="{FF2B5EF4-FFF2-40B4-BE49-F238E27FC236}">
                <a16:creationId xmlns:a16="http://schemas.microsoft.com/office/drawing/2014/main" id="{4A0C7EBA-AB38-47A9-9C11-F057D28D0FB3}"/>
              </a:ext>
            </a:extLst>
          </p:cNvPr>
          <p:cNvSpPr>
            <a:spLocks noGrp="1"/>
          </p:cNvSpPr>
          <p:nvPr>
            <p:ph type="body" idx="1"/>
          </p:nvPr>
        </p:nvSpPr>
        <p:spPr>
          <a:xfrm>
            <a:off x="522360" y="1389426"/>
            <a:ext cx="8099280" cy="2840400"/>
          </a:xfrm>
        </p:spPr>
        <p:txBody>
          <a:bodyPr/>
          <a:lstStyle/>
          <a:p>
            <a:pPr>
              <a:buFont typeface="Wingdings" panose="05000000000000000000" pitchFamily="2" charset="2"/>
              <a:buChar char="Ø"/>
            </a:pPr>
            <a:r>
              <a:rPr lang="en-CA" dirty="0"/>
              <a:t>Be sure your resources use varied examples of people </a:t>
            </a:r>
          </a:p>
          <a:p>
            <a:pPr>
              <a:buFont typeface="Wingdings" panose="05000000000000000000" pitchFamily="2" charset="2"/>
              <a:buChar char="Ø"/>
            </a:pPr>
            <a:r>
              <a:rPr lang="en-CA" dirty="0"/>
              <a:t>Do your classroom/school practices suggest any standards</a:t>
            </a:r>
          </a:p>
          <a:p>
            <a:pPr lvl="1">
              <a:spcBef>
                <a:spcPts val="0"/>
              </a:spcBef>
              <a:buFont typeface="Wingdings" panose="05000000000000000000" pitchFamily="2" charset="2"/>
              <a:buChar char="Ø"/>
            </a:pPr>
            <a:r>
              <a:rPr lang="en-CA" dirty="0"/>
              <a:t>Do your aprons fit everyone? Do you need them? </a:t>
            </a:r>
          </a:p>
          <a:p>
            <a:pPr lvl="1">
              <a:spcBef>
                <a:spcPts val="0"/>
              </a:spcBef>
              <a:buFont typeface="Wingdings" panose="05000000000000000000" pitchFamily="2" charset="2"/>
              <a:buChar char="Ø"/>
            </a:pPr>
            <a:r>
              <a:rPr lang="en-CA" dirty="0"/>
              <a:t>Does your school offer sports/activities for varied skill levels? </a:t>
            </a:r>
          </a:p>
          <a:p>
            <a:pPr>
              <a:buFont typeface="Wingdings" panose="05000000000000000000" pitchFamily="2" charset="2"/>
              <a:buChar char="Ø"/>
            </a:pPr>
            <a:r>
              <a:rPr lang="en-CA" dirty="0"/>
              <a:t>Does your spirit-wear for students and staff comes in a variety of sizes? </a:t>
            </a:r>
          </a:p>
          <a:p>
            <a:pPr>
              <a:buFont typeface="Wingdings" panose="05000000000000000000" pitchFamily="2" charset="2"/>
              <a:buChar char="Ø"/>
            </a:pPr>
            <a:r>
              <a:rPr lang="en-CA" dirty="0"/>
              <a:t>Do your words set up students for certain body or beauty standards?</a:t>
            </a:r>
          </a:p>
        </p:txBody>
      </p:sp>
      <p:sp>
        <p:nvSpPr>
          <p:cNvPr id="4" name="Slide Number Placeholder 3">
            <a:extLst>
              <a:ext uri="{FF2B5EF4-FFF2-40B4-BE49-F238E27FC236}">
                <a16:creationId xmlns:a16="http://schemas.microsoft.com/office/drawing/2014/main" id="{BA308266-CF4A-43C2-ADB3-D16AEA5052A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21</a:t>
            </a:fld>
            <a:endParaRPr lang="en"/>
          </a:p>
        </p:txBody>
      </p:sp>
      <p:sp>
        <p:nvSpPr>
          <p:cNvPr id="5" name="Google Shape;804;p51">
            <a:extLst>
              <a:ext uri="{FF2B5EF4-FFF2-40B4-BE49-F238E27FC236}">
                <a16:creationId xmlns:a16="http://schemas.microsoft.com/office/drawing/2014/main" id="{A6D852A4-1A7F-4C02-83A3-3DF6DC682ADC}"/>
              </a:ext>
            </a:extLst>
          </p:cNvPr>
          <p:cNvSpPr/>
          <p:nvPr/>
        </p:nvSpPr>
        <p:spPr>
          <a:xfrm>
            <a:off x="7834029" y="4086952"/>
            <a:ext cx="787611" cy="749299"/>
          </a:xfrm>
          <a:custGeom>
            <a:avLst/>
            <a:gdLst/>
            <a:ahLst/>
            <a:cxnLst/>
            <a:rect l="l" t="t" r="r" b="b"/>
            <a:pathLst>
              <a:path w="16741" h="17131" extrusionOk="0">
                <a:moveTo>
                  <a:pt x="6570" y="5719"/>
                </a:moveTo>
                <a:lnTo>
                  <a:pt x="6692" y="5913"/>
                </a:lnTo>
                <a:lnTo>
                  <a:pt x="6619" y="5986"/>
                </a:lnTo>
                <a:lnTo>
                  <a:pt x="6351" y="6181"/>
                </a:lnTo>
                <a:lnTo>
                  <a:pt x="6059" y="6400"/>
                </a:lnTo>
                <a:lnTo>
                  <a:pt x="5816" y="6668"/>
                </a:lnTo>
                <a:lnTo>
                  <a:pt x="5718" y="6789"/>
                </a:lnTo>
                <a:lnTo>
                  <a:pt x="5621" y="6935"/>
                </a:lnTo>
                <a:lnTo>
                  <a:pt x="5499" y="6838"/>
                </a:lnTo>
                <a:lnTo>
                  <a:pt x="5353" y="6741"/>
                </a:lnTo>
                <a:lnTo>
                  <a:pt x="5499" y="6643"/>
                </a:lnTo>
                <a:lnTo>
                  <a:pt x="5645" y="6522"/>
                </a:lnTo>
                <a:lnTo>
                  <a:pt x="5913" y="6303"/>
                </a:lnTo>
                <a:lnTo>
                  <a:pt x="6570" y="5719"/>
                </a:lnTo>
                <a:close/>
                <a:moveTo>
                  <a:pt x="6959" y="6205"/>
                </a:moveTo>
                <a:lnTo>
                  <a:pt x="7057" y="6303"/>
                </a:lnTo>
                <a:lnTo>
                  <a:pt x="6789" y="6522"/>
                </a:lnTo>
                <a:lnTo>
                  <a:pt x="6473" y="6789"/>
                </a:lnTo>
                <a:lnTo>
                  <a:pt x="6205" y="7057"/>
                </a:lnTo>
                <a:lnTo>
                  <a:pt x="6083" y="7179"/>
                </a:lnTo>
                <a:lnTo>
                  <a:pt x="5986" y="7300"/>
                </a:lnTo>
                <a:lnTo>
                  <a:pt x="5864" y="7154"/>
                </a:lnTo>
                <a:lnTo>
                  <a:pt x="5986" y="7057"/>
                </a:lnTo>
                <a:lnTo>
                  <a:pt x="6108" y="6935"/>
                </a:lnTo>
                <a:lnTo>
                  <a:pt x="6351" y="6692"/>
                </a:lnTo>
                <a:lnTo>
                  <a:pt x="6619" y="6449"/>
                </a:lnTo>
                <a:lnTo>
                  <a:pt x="6911" y="6254"/>
                </a:lnTo>
                <a:lnTo>
                  <a:pt x="6959" y="6205"/>
                </a:lnTo>
                <a:close/>
                <a:moveTo>
                  <a:pt x="7397" y="6619"/>
                </a:moveTo>
                <a:lnTo>
                  <a:pt x="7665" y="6814"/>
                </a:lnTo>
                <a:lnTo>
                  <a:pt x="7324" y="7033"/>
                </a:lnTo>
                <a:lnTo>
                  <a:pt x="7008" y="7276"/>
                </a:lnTo>
                <a:lnTo>
                  <a:pt x="6862" y="7422"/>
                </a:lnTo>
                <a:lnTo>
                  <a:pt x="6716" y="7568"/>
                </a:lnTo>
                <a:lnTo>
                  <a:pt x="6594" y="7714"/>
                </a:lnTo>
                <a:lnTo>
                  <a:pt x="6497" y="7884"/>
                </a:lnTo>
                <a:lnTo>
                  <a:pt x="6229" y="7568"/>
                </a:lnTo>
                <a:lnTo>
                  <a:pt x="6327" y="7495"/>
                </a:lnTo>
                <a:lnTo>
                  <a:pt x="6424" y="7422"/>
                </a:lnTo>
                <a:lnTo>
                  <a:pt x="6619" y="7252"/>
                </a:lnTo>
                <a:lnTo>
                  <a:pt x="7008" y="6935"/>
                </a:lnTo>
                <a:lnTo>
                  <a:pt x="7397" y="6619"/>
                </a:lnTo>
                <a:close/>
                <a:moveTo>
                  <a:pt x="8030" y="7081"/>
                </a:moveTo>
                <a:lnTo>
                  <a:pt x="8127" y="7154"/>
                </a:lnTo>
                <a:lnTo>
                  <a:pt x="7762" y="7373"/>
                </a:lnTo>
                <a:lnTo>
                  <a:pt x="7397" y="7641"/>
                </a:lnTo>
                <a:lnTo>
                  <a:pt x="7057" y="7933"/>
                </a:lnTo>
                <a:lnTo>
                  <a:pt x="6911" y="8079"/>
                </a:lnTo>
                <a:lnTo>
                  <a:pt x="6765" y="8249"/>
                </a:lnTo>
                <a:lnTo>
                  <a:pt x="6619" y="8030"/>
                </a:lnTo>
                <a:lnTo>
                  <a:pt x="6643" y="8030"/>
                </a:lnTo>
                <a:lnTo>
                  <a:pt x="6838" y="7909"/>
                </a:lnTo>
                <a:lnTo>
                  <a:pt x="7008" y="7787"/>
                </a:lnTo>
                <a:lnTo>
                  <a:pt x="7324" y="7544"/>
                </a:lnTo>
                <a:lnTo>
                  <a:pt x="7689" y="7300"/>
                </a:lnTo>
                <a:lnTo>
                  <a:pt x="8030" y="7081"/>
                </a:lnTo>
                <a:close/>
                <a:moveTo>
                  <a:pt x="9879" y="8931"/>
                </a:moveTo>
                <a:lnTo>
                  <a:pt x="9952" y="9052"/>
                </a:lnTo>
                <a:lnTo>
                  <a:pt x="9757" y="9223"/>
                </a:lnTo>
                <a:lnTo>
                  <a:pt x="9563" y="9417"/>
                </a:lnTo>
                <a:lnTo>
                  <a:pt x="9198" y="9782"/>
                </a:lnTo>
                <a:lnTo>
                  <a:pt x="9027" y="9953"/>
                </a:lnTo>
                <a:lnTo>
                  <a:pt x="8930" y="10074"/>
                </a:lnTo>
                <a:lnTo>
                  <a:pt x="8833" y="10196"/>
                </a:lnTo>
                <a:lnTo>
                  <a:pt x="8589" y="10050"/>
                </a:lnTo>
                <a:lnTo>
                  <a:pt x="8711" y="9977"/>
                </a:lnTo>
                <a:lnTo>
                  <a:pt x="8833" y="9880"/>
                </a:lnTo>
                <a:lnTo>
                  <a:pt x="9027" y="9685"/>
                </a:lnTo>
                <a:lnTo>
                  <a:pt x="9879" y="8931"/>
                </a:lnTo>
                <a:close/>
                <a:moveTo>
                  <a:pt x="10317" y="5670"/>
                </a:moveTo>
                <a:lnTo>
                  <a:pt x="10585" y="5962"/>
                </a:lnTo>
                <a:lnTo>
                  <a:pt x="10220" y="6230"/>
                </a:lnTo>
                <a:lnTo>
                  <a:pt x="9879" y="6497"/>
                </a:lnTo>
                <a:lnTo>
                  <a:pt x="9198" y="7081"/>
                </a:lnTo>
                <a:lnTo>
                  <a:pt x="8541" y="7690"/>
                </a:lnTo>
                <a:lnTo>
                  <a:pt x="7908" y="8274"/>
                </a:lnTo>
                <a:lnTo>
                  <a:pt x="7276" y="8906"/>
                </a:lnTo>
                <a:lnTo>
                  <a:pt x="6643" y="9515"/>
                </a:lnTo>
                <a:lnTo>
                  <a:pt x="6108" y="10050"/>
                </a:lnTo>
                <a:lnTo>
                  <a:pt x="5962" y="10196"/>
                </a:lnTo>
                <a:lnTo>
                  <a:pt x="5864" y="10366"/>
                </a:lnTo>
                <a:lnTo>
                  <a:pt x="5767" y="10512"/>
                </a:lnTo>
                <a:lnTo>
                  <a:pt x="5694" y="10682"/>
                </a:lnTo>
                <a:lnTo>
                  <a:pt x="5378" y="10415"/>
                </a:lnTo>
                <a:lnTo>
                  <a:pt x="5524" y="10293"/>
                </a:lnTo>
                <a:lnTo>
                  <a:pt x="5670" y="10147"/>
                </a:lnTo>
                <a:lnTo>
                  <a:pt x="5913" y="9880"/>
                </a:lnTo>
                <a:lnTo>
                  <a:pt x="6424" y="9320"/>
                </a:lnTo>
                <a:lnTo>
                  <a:pt x="6935" y="8760"/>
                </a:lnTo>
                <a:lnTo>
                  <a:pt x="6984" y="8712"/>
                </a:lnTo>
                <a:lnTo>
                  <a:pt x="7008" y="8663"/>
                </a:lnTo>
                <a:lnTo>
                  <a:pt x="7008" y="8566"/>
                </a:lnTo>
                <a:lnTo>
                  <a:pt x="7519" y="8103"/>
                </a:lnTo>
                <a:lnTo>
                  <a:pt x="7762" y="7884"/>
                </a:lnTo>
                <a:lnTo>
                  <a:pt x="8054" y="7690"/>
                </a:lnTo>
                <a:lnTo>
                  <a:pt x="8370" y="7495"/>
                </a:lnTo>
                <a:lnTo>
                  <a:pt x="8516" y="7373"/>
                </a:lnTo>
                <a:lnTo>
                  <a:pt x="8541" y="7300"/>
                </a:lnTo>
                <a:lnTo>
                  <a:pt x="8565" y="7227"/>
                </a:lnTo>
                <a:lnTo>
                  <a:pt x="8735" y="7130"/>
                </a:lnTo>
                <a:lnTo>
                  <a:pt x="8906" y="6984"/>
                </a:lnTo>
                <a:lnTo>
                  <a:pt x="9246" y="6716"/>
                </a:lnTo>
                <a:lnTo>
                  <a:pt x="9782" y="6205"/>
                </a:lnTo>
                <a:lnTo>
                  <a:pt x="10317" y="5670"/>
                </a:lnTo>
                <a:close/>
                <a:moveTo>
                  <a:pt x="10195" y="9369"/>
                </a:moveTo>
                <a:lnTo>
                  <a:pt x="10439" y="9661"/>
                </a:lnTo>
                <a:lnTo>
                  <a:pt x="9928" y="10147"/>
                </a:lnTo>
                <a:lnTo>
                  <a:pt x="9660" y="10415"/>
                </a:lnTo>
                <a:lnTo>
                  <a:pt x="9514" y="10536"/>
                </a:lnTo>
                <a:lnTo>
                  <a:pt x="9417" y="10682"/>
                </a:lnTo>
                <a:lnTo>
                  <a:pt x="9222" y="10512"/>
                </a:lnTo>
                <a:lnTo>
                  <a:pt x="9052" y="10366"/>
                </a:lnTo>
                <a:lnTo>
                  <a:pt x="9198" y="10293"/>
                </a:lnTo>
                <a:lnTo>
                  <a:pt x="9319" y="10171"/>
                </a:lnTo>
                <a:lnTo>
                  <a:pt x="9538" y="9977"/>
                </a:lnTo>
                <a:lnTo>
                  <a:pt x="9879" y="9685"/>
                </a:lnTo>
                <a:lnTo>
                  <a:pt x="10195" y="9369"/>
                </a:lnTo>
                <a:close/>
                <a:moveTo>
                  <a:pt x="10852" y="6278"/>
                </a:moveTo>
                <a:lnTo>
                  <a:pt x="10901" y="6303"/>
                </a:lnTo>
                <a:lnTo>
                  <a:pt x="10609" y="6546"/>
                </a:lnTo>
                <a:lnTo>
                  <a:pt x="10341" y="6789"/>
                </a:lnTo>
                <a:lnTo>
                  <a:pt x="9806" y="7325"/>
                </a:lnTo>
                <a:lnTo>
                  <a:pt x="8565" y="8541"/>
                </a:lnTo>
                <a:lnTo>
                  <a:pt x="7300" y="9734"/>
                </a:lnTo>
                <a:lnTo>
                  <a:pt x="6643" y="10342"/>
                </a:lnTo>
                <a:lnTo>
                  <a:pt x="6473" y="10512"/>
                </a:lnTo>
                <a:lnTo>
                  <a:pt x="6327" y="10658"/>
                </a:lnTo>
                <a:lnTo>
                  <a:pt x="6181" y="10853"/>
                </a:lnTo>
                <a:lnTo>
                  <a:pt x="6083" y="11023"/>
                </a:lnTo>
                <a:lnTo>
                  <a:pt x="6083" y="11047"/>
                </a:lnTo>
                <a:lnTo>
                  <a:pt x="5791" y="10780"/>
                </a:lnTo>
                <a:lnTo>
                  <a:pt x="5937" y="10707"/>
                </a:lnTo>
                <a:lnTo>
                  <a:pt x="6083" y="10609"/>
                </a:lnTo>
                <a:lnTo>
                  <a:pt x="6327" y="10390"/>
                </a:lnTo>
                <a:lnTo>
                  <a:pt x="6765" y="9904"/>
                </a:lnTo>
                <a:lnTo>
                  <a:pt x="7397" y="9271"/>
                </a:lnTo>
                <a:lnTo>
                  <a:pt x="8054" y="8663"/>
                </a:lnTo>
                <a:lnTo>
                  <a:pt x="8735" y="8055"/>
                </a:lnTo>
                <a:lnTo>
                  <a:pt x="9441" y="7471"/>
                </a:lnTo>
                <a:lnTo>
                  <a:pt x="10171" y="6887"/>
                </a:lnTo>
                <a:lnTo>
                  <a:pt x="10852" y="6278"/>
                </a:lnTo>
                <a:close/>
                <a:moveTo>
                  <a:pt x="10731" y="9953"/>
                </a:moveTo>
                <a:lnTo>
                  <a:pt x="10901" y="10123"/>
                </a:lnTo>
                <a:lnTo>
                  <a:pt x="10658" y="10317"/>
                </a:lnTo>
                <a:lnTo>
                  <a:pt x="10463" y="10512"/>
                </a:lnTo>
                <a:lnTo>
                  <a:pt x="10147" y="10755"/>
                </a:lnTo>
                <a:lnTo>
                  <a:pt x="10001" y="10901"/>
                </a:lnTo>
                <a:lnTo>
                  <a:pt x="9879" y="11047"/>
                </a:lnTo>
                <a:lnTo>
                  <a:pt x="9709" y="10926"/>
                </a:lnTo>
                <a:lnTo>
                  <a:pt x="9611" y="10877"/>
                </a:lnTo>
                <a:lnTo>
                  <a:pt x="9879" y="10682"/>
                </a:lnTo>
                <a:lnTo>
                  <a:pt x="10122" y="10488"/>
                </a:lnTo>
                <a:lnTo>
                  <a:pt x="10731" y="9953"/>
                </a:lnTo>
                <a:close/>
                <a:moveTo>
                  <a:pt x="11193" y="6619"/>
                </a:moveTo>
                <a:lnTo>
                  <a:pt x="11315" y="6741"/>
                </a:lnTo>
                <a:lnTo>
                  <a:pt x="10852" y="7179"/>
                </a:lnTo>
                <a:lnTo>
                  <a:pt x="10439" y="7641"/>
                </a:lnTo>
                <a:lnTo>
                  <a:pt x="10001" y="8055"/>
                </a:lnTo>
                <a:lnTo>
                  <a:pt x="9806" y="8274"/>
                </a:lnTo>
                <a:lnTo>
                  <a:pt x="9733" y="8395"/>
                </a:lnTo>
                <a:lnTo>
                  <a:pt x="9684" y="8541"/>
                </a:lnTo>
                <a:lnTo>
                  <a:pt x="9684" y="8566"/>
                </a:lnTo>
                <a:lnTo>
                  <a:pt x="8857" y="9320"/>
                </a:lnTo>
                <a:lnTo>
                  <a:pt x="8565" y="9588"/>
                </a:lnTo>
                <a:lnTo>
                  <a:pt x="8419" y="9734"/>
                </a:lnTo>
                <a:lnTo>
                  <a:pt x="8346" y="9831"/>
                </a:lnTo>
                <a:lnTo>
                  <a:pt x="8297" y="9904"/>
                </a:lnTo>
                <a:lnTo>
                  <a:pt x="8224" y="9953"/>
                </a:lnTo>
                <a:lnTo>
                  <a:pt x="7713" y="10439"/>
                </a:lnTo>
                <a:lnTo>
                  <a:pt x="7203" y="10901"/>
                </a:lnTo>
                <a:lnTo>
                  <a:pt x="6886" y="11145"/>
                </a:lnTo>
                <a:lnTo>
                  <a:pt x="6716" y="11291"/>
                </a:lnTo>
                <a:lnTo>
                  <a:pt x="6570" y="11412"/>
                </a:lnTo>
                <a:lnTo>
                  <a:pt x="6254" y="11169"/>
                </a:lnTo>
                <a:lnTo>
                  <a:pt x="6424" y="11096"/>
                </a:lnTo>
                <a:lnTo>
                  <a:pt x="6570" y="10974"/>
                </a:lnTo>
                <a:lnTo>
                  <a:pt x="6886" y="10707"/>
                </a:lnTo>
                <a:lnTo>
                  <a:pt x="7446" y="10147"/>
                </a:lnTo>
                <a:lnTo>
                  <a:pt x="8711" y="8955"/>
                </a:lnTo>
                <a:lnTo>
                  <a:pt x="10001" y="7763"/>
                </a:lnTo>
                <a:lnTo>
                  <a:pt x="10609" y="7203"/>
                </a:lnTo>
                <a:lnTo>
                  <a:pt x="10901" y="6911"/>
                </a:lnTo>
                <a:lnTo>
                  <a:pt x="11193" y="6619"/>
                </a:lnTo>
                <a:close/>
                <a:moveTo>
                  <a:pt x="11120" y="10366"/>
                </a:moveTo>
                <a:lnTo>
                  <a:pt x="11290" y="10536"/>
                </a:lnTo>
                <a:lnTo>
                  <a:pt x="10998" y="10828"/>
                </a:lnTo>
                <a:lnTo>
                  <a:pt x="10706" y="11096"/>
                </a:lnTo>
                <a:lnTo>
                  <a:pt x="10487" y="11266"/>
                </a:lnTo>
                <a:lnTo>
                  <a:pt x="10244" y="11437"/>
                </a:lnTo>
                <a:lnTo>
                  <a:pt x="10171" y="11315"/>
                </a:lnTo>
                <a:lnTo>
                  <a:pt x="10074" y="11218"/>
                </a:lnTo>
                <a:lnTo>
                  <a:pt x="10220" y="11120"/>
                </a:lnTo>
                <a:lnTo>
                  <a:pt x="10366" y="11023"/>
                </a:lnTo>
                <a:lnTo>
                  <a:pt x="10633" y="10780"/>
                </a:lnTo>
                <a:lnTo>
                  <a:pt x="10877" y="10585"/>
                </a:lnTo>
                <a:lnTo>
                  <a:pt x="11120" y="10366"/>
                </a:lnTo>
                <a:close/>
                <a:moveTo>
                  <a:pt x="10220" y="5208"/>
                </a:moveTo>
                <a:lnTo>
                  <a:pt x="10122" y="5232"/>
                </a:lnTo>
                <a:lnTo>
                  <a:pt x="10049" y="5305"/>
                </a:lnTo>
                <a:lnTo>
                  <a:pt x="9952" y="5378"/>
                </a:lnTo>
                <a:lnTo>
                  <a:pt x="9344" y="6011"/>
                </a:lnTo>
                <a:lnTo>
                  <a:pt x="9027" y="6303"/>
                </a:lnTo>
                <a:lnTo>
                  <a:pt x="8687" y="6570"/>
                </a:lnTo>
                <a:lnTo>
                  <a:pt x="8419" y="6789"/>
                </a:lnTo>
                <a:lnTo>
                  <a:pt x="8005" y="6497"/>
                </a:lnTo>
                <a:lnTo>
                  <a:pt x="7592" y="6157"/>
                </a:lnTo>
                <a:lnTo>
                  <a:pt x="7373" y="5962"/>
                </a:lnTo>
                <a:lnTo>
                  <a:pt x="7178" y="5767"/>
                </a:lnTo>
                <a:lnTo>
                  <a:pt x="6984" y="5573"/>
                </a:lnTo>
                <a:lnTo>
                  <a:pt x="6740" y="5402"/>
                </a:lnTo>
                <a:lnTo>
                  <a:pt x="6716" y="5329"/>
                </a:lnTo>
                <a:lnTo>
                  <a:pt x="6643" y="5281"/>
                </a:lnTo>
                <a:lnTo>
                  <a:pt x="6594" y="5256"/>
                </a:lnTo>
                <a:lnTo>
                  <a:pt x="6448" y="5256"/>
                </a:lnTo>
                <a:lnTo>
                  <a:pt x="6400" y="5305"/>
                </a:lnTo>
                <a:lnTo>
                  <a:pt x="5621" y="6011"/>
                </a:lnTo>
                <a:lnTo>
                  <a:pt x="5280" y="6303"/>
                </a:lnTo>
                <a:lnTo>
                  <a:pt x="5134" y="6473"/>
                </a:lnTo>
                <a:lnTo>
                  <a:pt x="5086" y="6570"/>
                </a:lnTo>
                <a:lnTo>
                  <a:pt x="5037" y="6668"/>
                </a:lnTo>
                <a:lnTo>
                  <a:pt x="5037" y="6716"/>
                </a:lnTo>
                <a:lnTo>
                  <a:pt x="5037" y="6741"/>
                </a:lnTo>
                <a:lnTo>
                  <a:pt x="5086" y="6789"/>
                </a:lnTo>
                <a:lnTo>
                  <a:pt x="5110" y="6814"/>
                </a:lnTo>
                <a:lnTo>
                  <a:pt x="5183" y="6911"/>
                </a:lnTo>
                <a:lnTo>
                  <a:pt x="5256" y="7033"/>
                </a:lnTo>
                <a:lnTo>
                  <a:pt x="5426" y="7227"/>
                </a:lnTo>
                <a:lnTo>
                  <a:pt x="5791" y="7617"/>
                </a:lnTo>
                <a:lnTo>
                  <a:pt x="6156" y="8079"/>
                </a:lnTo>
                <a:lnTo>
                  <a:pt x="6521" y="8541"/>
                </a:lnTo>
                <a:lnTo>
                  <a:pt x="5694" y="9466"/>
                </a:lnTo>
                <a:lnTo>
                  <a:pt x="5256" y="9904"/>
                </a:lnTo>
                <a:lnTo>
                  <a:pt x="5159" y="10025"/>
                </a:lnTo>
                <a:lnTo>
                  <a:pt x="5061" y="10147"/>
                </a:lnTo>
                <a:lnTo>
                  <a:pt x="5013" y="10269"/>
                </a:lnTo>
                <a:lnTo>
                  <a:pt x="4988" y="10415"/>
                </a:lnTo>
                <a:lnTo>
                  <a:pt x="4988" y="10439"/>
                </a:lnTo>
                <a:lnTo>
                  <a:pt x="4988" y="10512"/>
                </a:lnTo>
                <a:lnTo>
                  <a:pt x="5013" y="10585"/>
                </a:lnTo>
                <a:lnTo>
                  <a:pt x="5159" y="10780"/>
                </a:lnTo>
                <a:lnTo>
                  <a:pt x="5305" y="10950"/>
                </a:lnTo>
                <a:lnTo>
                  <a:pt x="5670" y="11291"/>
                </a:lnTo>
                <a:lnTo>
                  <a:pt x="6035" y="11607"/>
                </a:lnTo>
                <a:lnTo>
                  <a:pt x="6424" y="11875"/>
                </a:lnTo>
                <a:lnTo>
                  <a:pt x="6473" y="11899"/>
                </a:lnTo>
                <a:lnTo>
                  <a:pt x="6521" y="11923"/>
                </a:lnTo>
                <a:lnTo>
                  <a:pt x="6594" y="11899"/>
                </a:lnTo>
                <a:lnTo>
                  <a:pt x="6619" y="11899"/>
                </a:lnTo>
                <a:lnTo>
                  <a:pt x="6692" y="11826"/>
                </a:lnTo>
                <a:lnTo>
                  <a:pt x="6740" y="11729"/>
                </a:lnTo>
                <a:lnTo>
                  <a:pt x="6911" y="11631"/>
                </a:lnTo>
                <a:lnTo>
                  <a:pt x="7057" y="11510"/>
                </a:lnTo>
                <a:lnTo>
                  <a:pt x="7349" y="11266"/>
                </a:lnTo>
                <a:lnTo>
                  <a:pt x="7859" y="10828"/>
                </a:lnTo>
                <a:lnTo>
                  <a:pt x="8370" y="10342"/>
                </a:lnTo>
                <a:lnTo>
                  <a:pt x="8468" y="10439"/>
                </a:lnTo>
                <a:lnTo>
                  <a:pt x="8784" y="10707"/>
                </a:lnTo>
                <a:lnTo>
                  <a:pt x="9076" y="10999"/>
                </a:lnTo>
                <a:lnTo>
                  <a:pt x="9198" y="11120"/>
                </a:lnTo>
                <a:lnTo>
                  <a:pt x="9319" y="11218"/>
                </a:lnTo>
                <a:lnTo>
                  <a:pt x="9587" y="11364"/>
                </a:lnTo>
                <a:lnTo>
                  <a:pt x="9709" y="11485"/>
                </a:lnTo>
                <a:lnTo>
                  <a:pt x="9830" y="11583"/>
                </a:lnTo>
                <a:lnTo>
                  <a:pt x="9928" y="11704"/>
                </a:lnTo>
                <a:lnTo>
                  <a:pt x="10001" y="11753"/>
                </a:lnTo>
                <a:lnTo>
                  <a:pt x="10074" y="11777"/>
                </a:lnTo>
                <a:lnTo>
                  <a:pt x="10098" y="11802"/>
                </a:lnTo>
                <a:lnTo>
                  <a:pt x="10220" y="11802"/>
                </a:lnTo>
                <a:lnTo>
                  <a:pt x="10317" y="11777"/>
                </a:lnTo>
                <a:lnTo>
                  <a:pt x="10414" y="11729"/>
                </a:lnTo>
                <a:lnTo>
                  <a:pt x="10512" y="11680"/>
                </a:lnTo>
                <a:lnTo>
                  <a:pt x="10706" y="11534"/>
                </a:lnTo>
                <a:lnTo>
                  <a:pt x="10877" y="11388"/>
                </a:lnTo>
                <a:lnTo>
                  <a:pt x="11096" y="11218"/>
                </a:lnTo>
                <a:lnTo>
                  <a:pt x="11315" y="10999"/>
                </a:lnTo>
                <a:lnTo>
                  <a:pt x="11704" y="10585"/>
                </a:lnTo>
                <a:lnTo>
                  <a:pt x="11753" y="10512"/>
                </a:lnTo>
                <a:lnTo>
                  <a:pt x="11753" y="10439"/>
                </a:lnTo>
                <a:lnTo>
                  <a:pt x="11728" y="10366"/>
                </a:lnTo>
                <a:lnTo>
                  <a:pt x="11680" y="10317"/>
                </a:lnTo>
                <a:lnTo>
                  <a:pt x="11631" y="10244"/>
                </a:lnTo>
                <a:lnTo>
                  <a:pt x="11339" y="9904"/>
                </a:lnTo>
                <a:lnTo>
                  <a:pt x="11047" y="9588"/>
                </a:lnTo>
                <a:lnTo>
                  <a:pt x="10731" y="9271"/>
                </a:lnTo>
                <a:lnTo>
                  <a:pt x="10439" y="8955"/>
                </a:lnTo>
                <a:lnTo>
                  <a:pt x="10414" y="8906"/>
                </a:lnTo>
                <a:lnTo>
                  <a:pt x="10366" y="8882"/>
                </a:lnTo>
                <a:lnTo>
                  <a:pt x="10195" y="8639"/>
                </a:lnTo>
                <a:lnTo>
                  <a:pt x="10220" y="8590"/>
                </a:lnTo>
                <a:lnTo>
                  <a:pt x="10220" y="8517"/>
                </a:lnTo>
                <a:lnTo>
                  <a:pt x="10220" y="8468"/>
                </a:lnTo>
                <a:lnTo>
                  <a:pt x="10195" y="8420"/>
                </a:lnTo>
                <a:lnTo>
                  <a:pt x="10463" y="8152"/>
                </a:lnTo>
                <a:lnTo>
                  <a:pt x="10706" y="7909"/>
                </a:lnTo>
                <a:lnTo>
                  <a:pt x="11193" y="7422"/>
                </a:lnTo>
                <a:lnTo>
                  <a:pt x="11461" y="7179"/>
                </a:lnTo>
                <a:lnTo>
                  <a:pt x="11680" y="6911"/>
                </a:lnTo>
                <a:lnTo>
                  <a:pt x="11728" y="6838"/>
                </a:lnTo>
                <a:lnTo>
                  <a:pt x="11728" y="6741"/>
                </a:lnTo>
                <a:lnTo>
                  <a:pt x="11753" y="6692"/>
                </a:lnTo>
                <a:lnTo>
                  <a:pt x="11753" y="6643"/>
                </a:lnTo>
                <a:lnTo>
                  <a:pt x="11753" y="6570"/>
                </a:lnTo>
                <a:lnTo>
                  <a:pt x="11728" y="6522"/>
                </a:lnTo>
                <a:lnTo>
                  <a:pt x="11607" y="6351"/>
                </a:lnTo>
                <a:lnTo>
                  <a:pt x="11461" y="6205"/>
                </a:lnTo>
                <a:lnTo>
                  <a:pt x="11169" y="5913"/>
                </a:lnTo>
                <a:lnTo>
                  <a:pt x="10852" y="5597"/>
                </a:lnTo>
                <a:lnTo>
                  <a:pt x="10536" y="5305"/>
                </a:lnTo>
                <a:lnTo>
                  <a:pt x="10463" y="5256"/>
                </a:lnTo>
                <a:lnTo>
                  <a:pt x="10366" y="5256"/>
                </a:lnTo>
                <a:lnTo>
                  <a:pt x="10341" y="5232"/>
                </a:lnTo>
                <a:lnTo>
                  <a:pt x="10220" y="5208"/>
                </a:lnTo>
                <a:close/>
                <a:moveTo>
                  <a:pt x="11631" y="536"/>
                </a:moveTo>
                <a:lnTo>
                  <a:pt x="11728" y="658"/>
                </a:lnTo>
                <a:lnTo>
                  <a:pt x="11801" y="779"/>
                </a:lnTo>
                <a:lnTo>
                  <a:pt x="12020" y="998"/>
                </a:lnTo>
                <a:lnTo>
                  <a:pt x="12483" y="1412"/>
                </a:lnTo>
                <a:lnTo>
                  <a:pt x="13164" y="2044"/>
                </a:lnTo>
                <a:lnTo>
                  <a:pt x="13797" y="2677"/>
                </a:lnTo>
                <a:lnTo>
                  <a:pt x="14429" y="3334"/>
                </a:lnTo>
                <a:lnTo>
                  <a:pt x="15062" y="3991"/>
                </a:lnTo>
                <a:lnTo>
                  <a:pt x="16278" y="5354"/>
                </a:lnTo>
                <a:lnTo>
                  <a:pt x="16303" y="5354"/>
                </a:lnTo>
                <a:lnTo>
                  <a:pt x="16254" y="5548"/>
                </a:lnTo>
                <a:lnTo>
                  <a:pt x="16230" y="5719"/>
                </a:lnTo>
                <a:lnTo>
                  <a:pt x="16181" y="6084"/>
                </a:lnTo>
                <a:lnTo>
                  <a:pt x="16181" y="6838"/>
                </a:lnTo>
                <a:lnTo>
                  <a:pt x="16157" y="7690"/>
                </a:lnTo>
                <a:lnTo>
                  <a:pt x="16157" y="8541"/>
                </a:lnTo>
                <a:lnTo>
                  <a:pt x="16181" y="10244"/>
                </a:lnTo>
                <a:lnTo>
                  <a:pt x="16230" y="11948"/>
                </a:lnTo>
                <a:lnTo>
                  <a:pt x="16230" y="11972"/>
                </a:lnTo>
                <a:lnTo>
                  <a:pt x="15938" y="12167"/>
                </a:lnTo>
                <a:lnTo>
                  <a:pt x="15646" y="12410"/>
                </a:lnTo>
                <a:lnTo>
                  <a:pt x="15354" y="12653"/>
                </a:lnTo>
                <a:lnTo>
                  <a:pt x="15086" y="12921"/>
                </a:lnTo>
                <a:lnTo>
                  <a:pt x="14551" y="13456"/>
                </a:lnTo>
                <a:lnTo>
                  <a:pt x="14016" y="13992"/>
                </a:lnTo>
                <a:lnTo>
                  <a:pt x="11509" y="16401"/>
                </a:lnTo>
                <a:lnTo>
                  <a:pt x="11461" y="16474"/>
                </a:lnTo>
                <a:lnTo>
                  <a:pt x="9830" y="16571"/>
                </a:lnTo>
                <a:lnTo>
                  <a:pt x="9027" y="16595"/>
                </a:lnTo>
                <a:lnTo>
                  <a:pt x="8200" y="16620"/>
                </a:lnTo>
                <a:lnTo>
                  <a:pt x="7349" y="16595"/>
                </a:lnTo>
                <a:lnTo>
                  <a:pt x="6521" y="16571"/>
                </a:lnTo>
                <a:lnTo>
                  <a:pt x="5840" y="16498"/>
                </a:lnTo>
                <a:lnTo>
                  <a:pt x="5329" y="16498"/>
                </a:lnTo>
                <a:lnTo>
                  <a:pt x="5159" y="16522"/>
                </a:lnTo>
                <a:lnTo>
                  <a:pt x="5110" y="16401"/>
                </a:lnTo>
                <a:lnTo>
                  <a:pt x="5037" y="16255"/>
                </a:lnTo>
                <a:lnTo>
                  <a:pt x="4940" y="16133"/>
                </a:lnTo>
                <a:lnTo>
                  <a:pt x="4842" y="16011"/>
                </a:lnTo>
                <a:lnTo>
                  <a:pt x="4429" y="15549"/>
                </a:lnTo>
                <a:lnTo>
                  <a:pt x="3772" y="14868"/>
                </a:lnTo>
                <a:lnTo>
                  <a:pt x="3431" y="14527"/>
                </a:lnTo>
                <a:lnTo>
                  <a:pt x="3090" y="14211"/>
                </a:lnTo>
                <a:lnTo>
                  <a:pt x="2750" y="13919"/>
                </a:lnTo>
                <a:lnTo>
                  <a:pt x="2385" y="13651"/>
                </a:lnTo>
                <a:lnTo>
                  <a:pt x="1679" y="13116"/>
                </a:lnTo>
                <a:lnTo>
                  <a:pt x="1338" y="12824"/>
                </a:lnTo>
                <a:lnTo>
                  <a:pt x="1022" y="12532"/>
                </a:lnTo>
                <a:lnTo>
                  <a:pt x="730" y="12191"/>
                </a:lnTo>
                <a:lnTo>
                  <a:pt x="487" y="11850"/>
                </a:lnTo>
                <a:lnTo>
                  <a:pt x="535" y="11704"/>
                </a:lnTo>
                <a:lnTo>
                  <a:pt x="560" y="11534"/>
                </a:lnTo>
                <a:lnTo>
                  <a:pt x="584" y="11218"/>
                </a:lnTo>
                <a:lnTo>
                  <a:pt x="584" y="10561"/>
                </a:lnTo>
                <a:lnTo>
                  <a:pt x="584" y="9612"/>
                </a:lnTo>
                <a:lnTo>
                  <a:pt x="584" y="8663"/>
                </a:lnTo>
                <a:lnTo>
                  <a:pt x="584" y="7714"/>
                </a:lnTo>
                <a:lnTo>
                  <a:pt x="535" y="6765"/>
                </a:lnTo>
                <a:lnTo>
                  <a:pt x="535" y="6132"/>
                </a:lnTo>
                <a:lnTo>
                  <a:pt x="511" y="5792"/>
                </a:lnTo>
                <a:lnTo>
                  <a:pt x="438" y="5475"/>
                </a:lnTo>
                <a:lnTo>
                  <a:pt x="511" y="5402"/>
                </a:lnTo>
                <a:lnTo>
                  <a:pt x="1046" y="4721"/>
                </a:lnTo>
                <a:lnTo>
                  <a:pt x="1582" y="4040"/>
                </a:lnTo>
                <a:lnTo>
                  <a:pt x="2141" y="3358"/>
                </a:lnTo>
                <a:lnTo>
                  <a:pt x="2725" y="2726"/>
                </a:lnTo>
                <a:lnTo>
                  <a:pt x="2993" y="2458"/>
                </a:lnTo>
                <a:lnTo>
                  <a:pt x="3285" y="2190"/>
                </a:lnTo>
                <a:lnTo>
                  <a:pt x="3869" y="1655"/>
                </a:lnTo>
                <a:lnTo>
                  <a:pt x="4429" y="1120"/>
                </a:lnTo>
                <a:lnTo>
                  <a:pt x="4696" y="852"/>
                </a:lnTo>
                <a:lnTo>
                  <a:pt x="4964" y="560"/>
                </a:lnTo>
                <a:lnTo>
                  <a:pt x="5305" y="609"/>
                </a:lnTo>
                <a:lnTo>
                  <a:pt x="5670" y="633"/>
                </a:lnTo>
                <a:lnTo>
                  <a:pt x="6400" y="633"/>
                </a:lnTo>
                <a:lnTo>
                  <a:pt x="8127" y="609"/>
                </a:lnTo>
                <a:lnTo>
                  <a:pt x="9003" y="609"/>
                </a:lnTo>
                <a:lnTo>
                  <a:pt x="9879" y="633"/>
                </a:lnTo>
                <a:lnTo>
                  <a:pt x="10779" y="609"/>
                </a:lnTo>
                <a:lnTo>
                  <a:pt x="11217" y="585"/>
                </a:lnTo>
                <a:lnTo>
                  <a:pt x="11631" y="536"/>
                </a:lnTo>
                <a:close/>
                <a:moveTo>
                  <a:pt x="10731" y="1"/>
                </a:moveTo>
                <a:lnTo>
                  <a:pt x="9855" y="25"/>
                </a:lnTo>
                <a:lnTo>
                  <a:pt x="8127" y="49"/>
                </a:lnTo>
                <a:lnTo>
                  <a:pt x="6400" y="74"/>
                </a:lnTo>
                <a:lnTo>
                  <a:pt x="5597" y="74"/>
                </a:lnTo>
                <a:lnTo>
                  <a:pt x="5207" y="98"/>
                </a:lnTo>
                <a:lnTo>
                  <a:pt x="4818" y="171"/>
                </a:lnTo>
                <a:lnTo>
                  <a:pt x="4769" y="195"/>
                </a:lnTo>
                <a:lnTo>
                  <a:pt x="4721" y="244"/>
                </a:lnTo>
                <a:lnTo>
                  <a:pt x="4696" y="293"/>
                </a:lnTo>
                <a:lnTo>
                  <a:pt x="4696" y="341"/>
                </a:lnTo>
                <a:lnTo>
                  <a:pt x="4331" y="536"/>
                </a:lnTo>
                <a:lnTo>
                  <a:pt x="4015" y="779"/>
                </a:lnTo>
                <a:lnTo>
                  <a:pt x="3674" y="1023"/>
                </a:lnTo>
                <a:lnTo>
                  <a:pt x="3382" y="1315"/>
                </a:lnTo>
                <a:lnTo>
                  <a:pt x="2774" y="1899"/>
                </a:lnTo>
                <a:lnTo>
                  <a:pt x="2239" y="2458"/>
                </a:lnTo>
                <a:lnTo>
                  <a:pt x="1655" y="3091"/>
                </a:lnTo>
                <a:lnTo>
                  <a:pt x="1071" y="3748"/>
                </a:lnTo>
                <a:lnTo>
                  <a:pt x="535" y="4429"/>
                </a:lnTo>
                <a:lnTo>
                  <a:pt x="49" y="5135"/>
                </a:lnTo>
                <a:lnTo>
                  <a:pt x="24" y="5208"/>
                </a:lnTo>
                <a:lnTo>
                  <a:pt x="0" y="5281"/>
                </a:lnTo>
                <a:lnTo>
                  <a:pt x="24" y="5354"/>
                </a:lnTo>
                <a:lnTo>
                  <a:pt x="49" y="5402"/>
                </a:lnTo>
                <a:lnTo>
                  <a:pt x="0" y="5694"/>
                </a:lnTo>
                <a:lnTo>
                  <a:pt x="0" y="5986"/>
                </a:lnTo>
                <a:lnTo>
                  <a:pt x="24" y="6570"/>
                </a:lnTo>
                <a:lnTo>
                  <a:pt x="73" y="8468"/>
                </a:lnTo>
                <a:lnTo>
                  <a:pt x="73" y="9417"/>
                </a:lnTo>
                <a:lnTo>
                  <a:pt x="73" y="10366"/>
                </a:lnTo>
                <a:lnTo>
                  <a:pt x="49" y="10755"/>
                </a:lnTo>
                <a:lnTo>
                  <a:pt x="0" y="11145"/>
                </a:lnTo>
                <a:lnTo>
                  <a:pt x="0" y="11339"/>
                </a:lnTo>
                <a:lnTo>
                  <a:pt x="0" y="11534"/>
                </a:lnTo>
                <a:lnTo>
                  <a:pt x="24" y="11729"/>
                </a:lnTo>
                <a:lnTo>
                  <a:pt x="97" y="11899"/>
                </a:lnTo>
                <a:lnTo>
                  <a:pt x="73" y="11948"/>
                </a:lnTo>
                <a:lnTo>
                  <a:pt x="73" y="11996"/>
                </a:lnTo>
                <a:lnTo>
                  <a:pt x="146" y="12191"/>
                </a:lnTo>
                <a:lnTo>
                  <a:pt x="219" y="12361"/>
                </a:lnTo>
                <a:lnTo>
                  <a:pt x="292" y="12532"/>
                </a:lnTo>
                <a:lnTo>
                  <a:pt x="414" y="12702"/>
                </a:lnTo>
                <a:lnTo>
                  <a:pt x="535" y="12848"/>
                </a:lnTo>
                <a:lnTo>
                  <a:pt x="681" y="12994"/>
                </a:lnTo>
                <a:lnTo>
                  <a:pt x="998" y="13286"/>
                </a:lnTo>
                <a:lnTo>
                  <a:pt x="1338" y="13554"/>
                </a:lnTo>
                <a:lnTo>
                  <a:pt x="1679" y="13797"/>
                </a:lnTo>
                <a:lnTo>
                  <a:pt x="1995" y="14040"/>
                </a:lnTo>
                <a:lnTo>
                  <a:pt x="2287" y="14259"/>
                </a:lnTo>
                <a:lnTo>
                  <a:pt x="2652" y="14576"/>
                </a:lnTo>
                <a:lnTo>
                  <a:pt x="2993" y="14916"/>
                </a:lnTo>
                <a:lnTo>
                  <a:pt x="3650" y="15598"/>
                </a:lnTo>
                <a:lnTo>
                  <a:pt x="3991" y="15987"/>
                </a:lnTo>
                <a:lnTo>
                  <a:pt x="4331" y="16376"/>
                </a:lnTo>
                <a:lnTo>
                  <a:pt x="4453" y="16547"/>
                </a:lnTo>
                <a:lnTo>
                  <a:pt x="4599" y="16693"/>
                </a:lnTo>
                <a:lnTo>
                  <a:pt x="4745" y="16814"/>
                </a:lnTo>
                <a:lnTo>
                  <a:pt x="4818" y="16863"/>
                </a:lnTo>
                <a:lnTo>
                  <a:pt x="4940" y="16887"/>
                </a:lnTo>
                <a:lnTo>
                  <a:pt x="5013" y="16887"/>
                </a:lnTo>
                <a:lnTo>
                  <a:pt x="5086" y="16863"/>
                </a:lnTo>
                <a:lnTo>
                  <a:pt x="5232" y="16912"/>
                </a:lnTo>
                <a:lnTo>
                  <a:pt x="5378" y="16960"/>
                </a:lnTo>
                <a:lnTo>
                  <a:pt x="5694" y="17009"/>
                </a:lnTo>
                <a:lnTo>
                  <a:pt x="6327" y="17058"/>
                </a:lnTo>
                <a:lnTo>
                  <a:pt x="7178" y="17106"/>
                </a:lnTo>
                <a:lnTo>
                  <a:pt x="8005" y="17106"/>
                </a:lnTo>
                <a:lnTo>
                  <a:pt x="8906" y="17131"/>
                </a:lnTo>
                <a:lnTo>
                  <a:pt x="9806" y="17106"/>
                </a:lnTo>
                <a:lnTo>
                  <a:pt x="10706" y="17033"/>
                </a:lnTo>
                <a:lnTo>
                  <a:pt x="11582" y="16936"/>
                </a:lnTo>
                <a:lnTo>
                  <a:pt x="11655" y="16912"/>
                </a:lnTo>
                <a:lnTo>
                  <a:pt x="11704" y="16887"/>
                </a:lnTo>
                <a:lnTo>
                  <a:pt x="11753" y="16839"/>
                </a:lnTo>
                <a:lnTo>
                  <a:pt x="11801" y="16790"/>
                </a:lnTo>
                <a:lnTo>
                  <a:pt x="11850" y="16741"/>
                </a:lnTo>
                <a:lnTo>
                  <a:pt x="14210" y="14454"/>
                </a:lnTo>
                <a:lnTo>
                  <a:pt x="14794" y="13919"/>
                </a:lnTo>
                <a:lnTo>
                  <a:pt x="15403" y="13383"/>
                </a:lnTo>
                <a:lnTo>
                  <a:pt x="15694" y="13091"/>
                </a:lnTo>
                <a:lnTo>
                  <a:pt x="15986" y="12799"/>
                </a:lnTo>
                <a:lnTo>
                  <a:pt x="16230" y="12507"/>
                </a:lnTo>
                <a:lnTo>
                  <a:pt x="16473" y="12191"/>
                </a:lnTo>
                <a:lnTo>
                  <a:pt x="16570" y="12191"/>
                </a:lnTo>
                <a:lnTo>
                  <a:pt x="16668" y="12142"/>
                </a:lnTo>
                <a:lnTo>
                  <a:pt x="16716" y="12069"/>
                </a:lnTo>
                <a:lnTo>
                  <a:pt x="16741" y="11948"/>
                </a:lnTo>
                <a:lnTo>
                  <a:pt x="16692" y="10244"/>
                </a:lnTo>
                <a:lnTo>
                  <a:pt x="16668" y="8541"/>
                </a:lnTo>
                <a:lnTo>
                  <a:pt x="16692" y="6838"/>
                </a:lnTo>
                <a:lnTo>
                  <a:pt x="16716" y="6084"/>
                </a:lnTo>
                <a:lnTo>
                  <a:pt x="16716" y="5694"/>
                </a:lnTo>
                <a:lnTo>
                  <a:pt x="16692" y="5500"/>
                </a:lnTo>
                <a:lnTo>
                  <a:pt x="16643" y="5329"/>
                </a:lnTo>
                <a:lnTo>
                  <a:pt x="16692" y="5232"/>
                </a:lnTo>
                <a:lnTo>
                  <a:pt x="16716" y="5159"/>
                </a:lnTo>
                <a:lnTo>
                  <a:pt x="16692" y="5062"/>
                </a:lnTo>
                <a:lnTo>
                  <a:pt x="16643" y="4989"/>
                </a:lnTo>
                <a:lnTo>
                  <a:pt x="16084" y="4332"/>
                </a:lnTo>
                <a:lnTo>
                  <a:pt x="15500" y="3675"/>
                </a:lnTo>
                <a:lnTo>
                  <a:pt x="14916" y="3042"/>
                </a:lnTo>
                <a:lnTo>
                  <a:pt x="14308" y="2434"/>
                </a:lnTo>
                <a:lnTo>
                  <a:pt x="13651" y="1801"/>
                </a:lnTo>
                <a:lnTo>
                  <a:pt x="12994" y="1169"/>
                </a:lnTo>
                <a:lnTo>
                  <a:pt x="12726" y="901"/>
                </a:lnTo>
                <a:lnTo>
                  <a:pt x="12434" y="633"/>
                </a:lnTo>
                <a:lnTo>
                  <a:pt x="12288" y="512"/>
                </a:lnTo>
                <a:lnTo>
                  <a:pt x="12142" y="390"/>
                </a:lnTo>
                <a:lnTo>
                  <a:pt x="11972" y="293"/>
                </a:lnTo>
                <a:lnTo>
                  <a:pt x="11801" y="244"/>
                </a:lnTo>
                <a:lnTo>
                  <a:pt x="11777" y="171"/>
                </a:lnTo>
                <a:lnTo>
                  <a:pt x="11728" y="98"/>
                </a:lnTo>
                <a:lnTo>
                  <a:pt x="11655" y="74"/>
                </a:lnTo>
                <a:lnTo>
                  <a:pt x="11582" y="49"/>
                </a:lnTo>
                <a:lnTo>
                  <a:pt x="1114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549981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D60FB-68D6-4D14-BFBA-5CC7906F6FD8}"/>
              </a:ext>
            </a:extLst>
          </p:cNvPr>
          <p:cNvSpPr>
            <a:spLocks noGrp="1"/>
          </p:cNvSpPr>
          <p:nvPr>
            <p:ph type="title"/>
          </p:nvPr>
        </p:nvSpPr>
        <p:spPr>
          <a:xfrm>
            <a:off x="811500" y="673090"/>
            <a:ext cx="7521000" cy="396300"/>
          </a:xfrm>
        </p:spPr>
        <p:txBody>
          <a:bodyPr/>
          <a:lstStyle/>
          <a:p>
            <a:r>
              <a:rPr lang="en-CA" sz="3600" dirty="0"/>
              <a:t>2. Tackling the PROMOTION of WEIGHT LOSS at ALL COSTS</a:t>
            </a:r>
          </a:p>
        </p:txBody>
      </p:sp>
      <p:sp>
        <p:nvSpPr>
          <p:cNvPr id="3" name="Text Placeholder 2">
            <a:extLst>
              <a:ext uri="{FF2B5EF4-FFF2-40B4-BE49-F238E27FC236}">
                <a16:creationId xmlns:a16="http://schemas.microsoft.com/office/drawing/2014/main" id="{4A0C7EBA-AB38-47A9-9C11-F057D28D0FB3}"/>
              </a:ext>
            </a:extLst>
          </p:cNvPr>
          <p:cNvSpPr>
            <a:spLocks noGrp="1"/>
          </p:cNvSpPr>
          <p:nvPr>
            <p:ph type="body" idx="1"/>
          </p:nvPr>
        </p:nvSpPr>
        <p:spPr>
          <a:xfrm>
            <a:off x="483475" y="1364574"/>
            <a:ext cx="5759670" cy="2840400"/>
          </a:xfrm>
        </p:spPr>
        <p:txBody>
          <a:bodyPr/>
          <a:lstStyle/>
          <a:p>
            <a:pPr marL="88900" lvl="0" indent="0">
              <a:buNone/>
            </a:pPr>
            <a:endParaRPr lang="en-CA" sz="1800" b="1" dirty="0">
              <a:solidFill>
                <a:srgbClr val="2B3547"/>
              </a:solidFill>
            </a:endParaRPr>
          </a:p>
          <a:p>
            <a:pPr lvl="0">
              <a:buFont typeface="Wingdings" panose="05000000000000000000" pitchFamily="2" charset="2"/>
              <a:buChar char="Ø"/>
            </a:pPr>
            <a:r>
              <a:rPr lang="en-CA" sz="1800" b="1" dirty="0">
                <a:solidFill>
                  <a:srgbClr val="2B3547"/>
                </a:solidFill>
              </a:rPr>
              <a:t>REJECT the promotion of ANY weight loss actions </a:t>
            </a:r>
          </a:p>
          <a:p>
            <a:pPr lvl="1">
              <a:buFont typeface="Courier New" panose="02070309020205020404" pitchFamily="49" charset="0"/>
              <a:buChar char="o"/>
            </a:pPr>
            <a:r>
              <a:rPr lang="en-CA" sz="1800" dirty="0">
                <a:solidFill>
                  <a:srgbClr val="2B3547"/>
                </a:solidFill>
              </a:rPr>
              <a:t>Commenting on ANY kind of body changes</a:t>
            </a:r>
          </a:p>
          <a:p>
            <a:pPr lvl="1">
              <a:buFont typeface="Courier New" panose="02070309020205020404" pitchFamily="49" charset="0"/>
              <a:buChar char="o"/>
            </a:pPr>
            <a:r>
              <a:rPr lang="en-CA" sz="1800" dirty="0">
                <a:solidFill>
                  <a:srgbClr val="2B3547"/>
                </a:solidFill>
              </a:rPr>
              <a:t>Engaging in before and after photos</a:t>
            </a:r>
          </a:p>
          <a:p>
            <a:pPr lvl="1">
              <a:buFont typeface="Courier New" panose="02070309020205020404" pitchFamily="49" charset="0"/>
              <a:buChar char="o"/>
            </a:pPr>
            <a:r>
              <a:rPr lang="en-CA" sz="1800" dirty="0">
                <a:solidFill>
                  <a:srgbClr val="2B3547"/>
                </a:solidFill>
              </a:rPr>
              <a:t>Other…</a:t>
            </a:r>
          </a:p>
          <a:p>
            <a:pPr marL="546100" lvl="1" indent="0">
              <a:buNone/>
            </a:pPr>
            <a:endParaRPr lang="en-CA" sz="1800" dirty="0">
              <a:solidFill>
                <a:srgbClr val="2B3547"/>
              </a:solidFill>
            </a:endParaRPr>
          </a:p>
          <a:p>
            <a:pPr>
              <a:buFont typeface="Wingdings" panose="05000000000000000000" pitchFamily="2" charset="2"/>
              <a:buChar char="Ø"/>
            </a:pPr>
            <a:r>
              <a:rPr lang="en-CA" sz="1800" b="1" dirty="0">
                <a:solidFill>
                  <a:srgbClr val="2B3547"/>
                </a:solidFill>
              </a:rPr>
              <a:t>The elephant in the room…</a:t>
            </a:r>
          </a:p>
          <a:p>
            <a:pPr lvl="1">
              <a:buFont typeface="Courier New" panose="02070309020205020404" pitchFamily="49" charset="0"/>
              <a:buChar char="o"/>
            </a:pPr>
            <a:endParaRPr lang="en-CA" sz="1800" dirty="0">
              <a:solidFill>
                <a:srgbClr val="2B3547"/>
              </a:solidFill>
            </a:endParaRPr>
          </a:p>
          <a:p>
            <a:pPr>
              <a:buFont typeface="Wingdings" panose="05000000000000000000" pitchFamily="2" charset="2"/>
              <a:buChar char="Ø"/>
            </a:pPr>
            <a:endParaRPr lang="en-CA" sz="1800" dirty="0">
              <a:solidFill>
                <a:srgbClr val="2B3547"/>
              </a:solidFill>
            </a:endParaRPr>
          </a:p>
          <a:p>
            <a:pPr marL="88900" indent="0">
              <a:buNone/>
            </a:pPr>
            <a:endParaRPr lang="en-CA" dirty="0"/>
          </a:p>
          <a:p>
            <a:pPr marL="88900" indent="0">
              <a:buNone/>
            </a:pPr>
            <a:r>
              <a:rPr lang="en-CA" sz="1100" dirty="0"/>
              <a:t>. </a:t>
            </a:r>
          </a:p>
        </p:txBody>
      </p:sp>
      <p:sp>
        <p:nvSpPr>
          <p:cNvPr id="4" name="Slide Number Placeholder 3">
            <a:extLst>
              <a:ext uri="{FF2B5EF4-FFF2-40B4-BE49-F238E27FC236}">
                <a16:creationId xmlns:a16="http://schemas.microsoft.com/office/drawing/2014/main" id="{BA308266-CF4A-43C2-ADB3-D16AEA5052A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22</a:t>
            </a:fld>
            <a:endParaRPr lang="en"/>
          </a:p>
        </p:txBody>
      </p:sp>
      <p:sp>
        <p:nvSpPr>
          <p:cNvPr id="5" name="Google Shape;804;p51">
            <a:extLst>
              <a:ext uri="{FF2B5EF4-FFF2-40B4-BE49-F238E27FC236}">
                <a16:creationId xmlns:a16="http://schemas.microsoft.com/office/drawing/2014/main" id="{A6D852A4-1A7F-4C02-83A3-3DF6DC682ADC}"/>
              </a:ext>
            </a:extLst>
          </p:cNvPr>
          <p:cNvSpPr/>
          <p:nvPr/>
        </p:nvSpPr>
        <p:spPr>
          <a:xfrm>
            <a:off x="7791987" y="3951891"/>
            <a:ext cx="868537" cy="766020"/>
          </a:xfrm>
          <a:custGeom>
            <a:avLst/>
            <a:gdLst/>
            <a:ahLst/>
            <a:cxnLst/>
            <a:rect l="l" t="t" r="r" b="b"/>
            <a:pathLst>
              <a:path w="16741" h="17131" extrusionOk="0">
                <a:moveTo>
                  <a:pt x="6570" y="5719"/>
                </a:moveTo>
                <a:lnTo>
                  <a:pt x="6692" y="5913"/>
                </a:lnTo>
                <a:lnTo>
                  <a:pt x="6619" y="5986"/>
                </a:lnTo>
                <a:lnTo>
                  <a:pt x="6351" y="6181"/>
                </a:lnTo>
                <a:lnTo>
                  <a:pt x="6059" y="6400"/>
                </a:lnTo>
                <a:lnTo>
                  <a:pt x="5816" y="6668"/>
                </a:lnTo>
                <a:lnTo>
                  <a:pt x="5718" y="6789"/>
                </a:lnTo>
                <a:lnTo>
                  <a:pt x="5621" y="6935"/>
                </a:lnTo>
                <a:lnTo>
                  <a:pt x="5499" y="6838"/>
                </a:lnTo>
                <a:lnTo>
                  <a:pt x="5353" y="6741"/>
                </a:lnTo>
                <a:lnTo>
                  <a:pt x="5499" y="6643"/>
                </a:lnTo>
                <a:lnTo>
                  <a:pt x="5645" y="6522"/>
                </a:lnTo>
                <a:lnTo>
                  <a:pt x="5913" y="6303"/>
                </a:lnTo>
                <a:lnTo>
                  <a:pt x="6570" y="5719"/>
                </a:lnTo>
                <a:close/>
                <a:moveTo>
                  <a:pt x="6959" y="6205"/>
                </a:moveTo>
                <a:lnTo>
                  <a:pt x="7057" y="6303"/>
                </a:lnTo>
                <a:lnTo>
                  <a:pt x="6789" y="6522"/>
                </a:lnTo>
                <a:lnTo>
                  <a:pt x="6473" y="6789"/>
                </a:lnTo>
                <a:lnTo>
                  <a:pt x="6205" y="7057"/>
                </a:lnTo>
                <a:lnTo>
                  <a:pt x="6083" y="7179"/>
                </a:lnTo>
                <a:lnTo>
                  <a:pt x="5986" y="7300"/>
                </a:lnTo>
                <a:lnTo>
                  <a:pt x="5864" y="7154"/>
                </a:lnTo>
                <a:lnTo>
                  <a:pt x="5986" y="7057"/>
                </a:lnTo>
                <a:lnTo>
                  <a:pt x="6108" y="6935"/>
                </a:lnTo>
                <a:lnTo>
                  <a:pt x="6351" y="6692"/>
                </a:lnTo>
                <a:lnTo>
                  <a:pt x="6619" y="6449"/>
                </a:lnTo>
                <a:lnTo>
                  <a:pt x="6911" y="6254"/>
                </a:lnTo>
                <a:lnTo>
                  <a:pt x="6959" y="6205"/>
                </a:lnTo>
                <a:close/>
                <a:moveTo>
                  <a:pt x="7397" y="6619"/>
                </a:moveTo>
                <a:lnTo>
                  <a:pt x="7665" y="6814"/>
                </a:lnTo>
                <a:lnTo>
                  <a:pt x="7324" y="7033"/>
                </a:lnTo>
                <a:lnTo>
                  <a:pt x="7008" y="7276"/>
                </a:lnTo>
                <a:lnTo>
                  <a:pt x="6862" y="7422"/>
                </a:lnTo>
                <a:lnTo>
                  <a:pt x="6716" y="7568"/>
                </a:lnTo>
                <a:lnTo>
                  <a:pt x="6594" y="7714"/>
                </a:lnTo>
                <a:lnTo>
                  <a:pt x="6497" y="7884"/>
                </a:lnTo>
                <a:lnTo>
                  <a:pt x="6229" y="7568"/>
                </a:lnTo>
                <a:lnTo>
                  <a:pt x="6327" y="7495"/>
                </a:lnTo>
                <a:lnTo>
                  <a:pt x="6424" y="7422"/>
                </a:lnTo>
                <a:lnTo>
                  <a:pt x="6619" y="7252"/>
                </a:lnTo>
                <a:lnTo>
                  <a:pt x="7008" y="6935"/>
                </a:lnTo>
                <a:lnTo>
                  <a:pt x="7397" y="6619"/>
                </a:lnTo>
                <a:close/>
                <a:moveTo>
                  <a:pt x="8030" y="7081"/>
                </a:moveTo>
                <a:lnTo>
                  <a:pt x="8127" y="7154"/>
                </a:lnTo>
                <a:lnTo>
                  <a:pt x="7762" y="7373"/>
                </a:lnTo>
                <a:lnTo>
                  <a:pt x="7397" y="7641"/>
                </a:lnTo>
                <a:lnTo>
                  <a:pt x="7057" y="7933"/>
                </a:lnTo>
                <a:lnTo>
                  <a:pt x="6911" y="8079"/>
                </a:lnTo>
                <a:lnTo>
                  <a:pt x="6765" y="8249"/>
                </a:lnTo>
                <a:lnTo>
                  <a:pt x="6619" y="8030"/>
                </a:lnTo>
                <a:lnTo>
                  <a:pt x="6643" y="8030"/>
                </a:lnTo>
                <a:lnTo>
                  <a:pt x="6838" y="7909"/>
                </a:lnTo>
                <a:lnTo>
                  <a:pt x="7008" y="7787"/>
                </a:lnTo>
                <a:lnTo>
                  <a:pt x="7324" y="7544"/>
                </a:lnTo>
                <a:lnTo>
                  <a:pt x="7689" y="7300"/>
                </a:lnTo>
                <a:lnTo>
                  <a:pt x="8030" y="7081"/>
                </a:lnTo>
                <a:close/>
                <a:moveTo>
                  <a:pt x="9879" y="8931"/>
                </a:moveTo>
                <a:lnTo>
                  <a:pt x="9952" y="9052"/>
                </a:lnTo>
                <a:lnTo>
                  <a:pt x="9757" y="9223"/>
                </a:lnTo>
                <a:lnTo>
                  <a:pt x="9563" y="9417"/>
                </a:lnTo>
                <a:lnTo>
                  <a:pt x="9198" y="9782"/>
                </a:lnTo>
                <a:lnTo>
                  <a:pt x="9027" y="9953"/>
                </a:lnTo>
                <a:lnTo>
                  <a:pt x="8930" y="10074"/>
                </a:lnTo>
                <a:lnTo>
                  <a:pt x="8833" y="10196"/>
                </a:lnTo>
                <a:lnTo>
                  <a:pt x="8589" y="10050"/>
                </a:lnTo>
                <a:lnTo>
                  <a:pt x="8711" y="9977"/>
                </a:lnTo>
                <a:lnTo>
                  <a:pt x="8833" y="9880"/>
                </a:lnTo>
                <a:lnTo>
                  <a:pt x="9027" y="9685"/>
                </a:lnTo>
                <a:lnTo>
                  <a:pt x="9879" y="8931"/>
                </a:lnTo>
                <a:close/>
                <a:moveTo>
                  <a:pt x="10317" y="5670"/>
                </a:moveTo>
                <a:lnTo>
                  <a:pt x="10585" y="5962"/>
                </a:lnTo>
                <a:lnTo>
                  <a:pt x="10220" y="6230"/>
                </a:lnTo>
                <a:lnTo>
                  <a:pt x="9879" y="6497"/>
                </a:lnTo>
                <a:lnTo>
                  <a:pt x="9198" y="7081"/>
                </a:lnTo>
                <a:lnTo>
                  <a:pt x="8541" y="7690"/>
                </a:lnTo>
                <a:lnTo>
                  <a:pt x="7908" y="8274"/>
                </a:lnTo>
                <a:lnTo>
                  <a:pt x="7276" y="8906"/>
                </a:lnTo>
                <a:lnTo>
                  <a:pt x="6643" y="9515"/>
                </a:lnTo>
                <a:lnTo>
                  <a:pt x="6108" y="10050"/>
                </a:lnTo>
                <a:lnTo>
                  <a:pt x="5962" y="10196"/>
                </a:lnTo>
                <a:lnTo>
                  <a:pt x="5864" y="10366"/>
                </a:lnTo>
                <a:lnTo>
                  <a:pt x="5767" y="10512"/>
                </a:lnTo>
                <a:lnTo>
                  <a:pt x="5694" y="10682"/>
                </a:lnTo>
                <a:lnTo>
                  <a:pt x="5378" y="10415"/>
                </a:lnTo>
                <a:lnTo>
                  <a:pt x="5524" y="10293"/>
                </a:lnTo>
                <a:lnTo>
                  <a:pt x="5670" y="10147"/>
                </a:lnTo>
                <a:lnTo>
                  <a:pt x="5913" y="9880"/>
                </a:lnTo>
                <a:lnTo>
                  <a:pt x="6424" y="9320"/>
                </a:lnTo>
                <a:lnTo>
                  <a:pt x="6935" y="8760"/>
                </a:lnTo>
                <a:lnTo>
                  <a:pt x="6984" y="8712"/>
                </a:lnTo>
                <a:lnTo>
                  <a:pt x="7008" y="8663"/>
                </a:lnTo>
                <a:lnTo>
                  <a:pt x="7008" y="8566"/>
                </a:lnTo>
                <a:lnTo>
                  <a:pt x="7519" y="8103"/>
                </a:lnTo>
                <a:lnTo>
                  <a:pt x="7762" y="7884"/>
                </a:lnTo>
                <a:lnTo>
                  <a:pt x="8054" y="7690"/>
                </a:lnTo>
                <a:lnTo>
                  <a:pt x="8370" y="7495"/>
                </a:lnTo>
                <a:lnTo>
                  <a:pt x="8516" y="7373"/>
                </a:lnTo>
                <a:lnTo>
                  <a:pt x="8541" y="7300"/>
                </a:lnTo>
                <a:lnTo>
                  <a:pt x="8565" y="7227"/>
                </a:lnTo>
                <a:lnTo>
                  <a:pt x="8735" y="7130"/>
                </a:lnTo>
                <a:lnTo>
                  <a:pt x="8906" y="6984"/>
                </a:lnTo>
                <a:lnTo>
                  <a:pt x="9246" y="6716"/>
                </a:lnTo>
                <a:lnTo>
                  <a:pt x="9782" y="6205"/>
                </a:lnTo>
                <a:lnTo>
                  <a:pt x="10317" y="5670"/>
                </a:lnTo>
                <a:close/>
                <a:moveTo>
                  <a:pt x="10195" y="9369"/>
                </a:moveTo>
                <a:lnTo>
                  <a:pt x="10439" y="9661"/>
                </a:lnTo>
                <a:lnTo>
                  <a:pt x="9928" y="10147"/>
                </a:lnTo>
                <a:lnTo>
                  <a:pt x="9660" y="10415"/>
                </a:lnTo>
                <a:lnTo>
                  <a:pt x="9514" y="10536"/>
                </a:lnTo>
                <a:lnTo>
                  <a:pt x="9417" y="10682"/>
                </a:lnTo>
                <a:lnTo>
                  <a:pt x="9222" y="10512"/>
                </a:lnTo>
                <a:lnTo>
                  <a:pt x="9052" y="10366"/>
                </a:lnTo>
                <a:lnTo>
                  <a:pt x="9198" y="10293"/>
                </a:lnTo>
                <a:lnTo>
                  <a:pt x="9319" y="10171"/>
                </a:lnTo>
                <a:lnTo>
                  <a:pt x="9538" y="9977"/>
                </a:lnTo>
                <a:lnTo>
                  <a:pt x="9879" y="9685"/>
                </a:lnTo>
                <a:lnTo>
                  <a:pt x="10195" y="9369"/>
                </a:lnTo>
                <a:close/>
                <a:moveTo>
                  <a:pt x="10852" y="6278"/>
                </a:moveTo>
                <a:lnTo>
                  <a:pt x="10901" y="6303"/>
                </a:lnTo>
                <a:lnTo>
                  <a:pt x="10609" y="6546"/>
                </a:lnTo>
                <a:lnTo>
                  <a:pt x="10341" y="6789"/>
                </a:lnTo>
                <a:lnTo>
                  <a:pt x="9806" y="7325"/>
                </a:lnTo>
                <a:lnTo>
                  <a:pt x="8565" y="8541"/>
                </a:lnTo>
                <a:lnTo>
                  <a:pt x="7300" y="9734"/>
                </a:lnTo>
                <a:lnTo>
                  <a:pt x="6643" y="10342"/>
                </a:lnTo>
                <a:lnTo>
                  <a:pt x="6473" y="10512"/>
                </a:lnTo>
                <a:lnTo>
                  <a:pt x="6327" y="10658"/>
                </a:lnTo>
                <a:lnTo>
                  <a:pt x="6181" y="10853"/>
                </a:lnTo>
                <a:lnTo>
                  <a:pt x="6083" y="11023"/>
                </a:lnTo>
                <a:lnTo>
                  <a:pt x="6083" y="11047"/>
                </a:lnTo>
                <a:lnTo>
                  <a:pt x="5791" y="10780"/>
                </a:lnTo>
                <a:lnTo>
                  <a:pt x="5937" y="10707"/>
                </a:lnTo>
                <a:lnTo>
                  <a:pt x="6083" y="10609"/>
                </a:lnTo>
                <a:lnTo>
                  <a:pt x="6327" y="10390"/>
                </a:lnTo>
                <a:lnTo>
                  <a:pt x="6765" y="9904"/>
                </a:lnTo>
                <a:lnTo>
                  <a:pt x="7397" y="9271"/>
                </a:lnTo>
                <a:lnTo>
                  <a:pt x="8054" y="8663"/>
                </a:lnTo>
                <a:lnTo>
                  <a:pt x="8735" y="8055"/>
                </a:lnTo>
                <a:lnTo>
                  <a:pt x="9441" y="7471"/>
                </a:lnTo>
                <a:lnTo>
                  <a:pt x="10171" y="6887"/>
                </a:lnTo>
                <a:lnTo>
                  <a:pt x="10852" y="6278"/>
                </a:lnTo>
                <a:close/>
                <a:moveTo>
                  <a:pt x="10731" y="9953"/>
                </a:moveTo>
                <a:lnTo>
                  <a:pt x="10901" y="10123"/>
                </a:lnTo>
                <a:lnTo>
                  <a:pt x="10658" y="10317"/>
                </a:lnTo>
                <a:lnTo>
                  <a:pt x="10463" y="10512"/>
                </a:lnTo>
                <a:lnTo>
                  <a:pt x="10147" y="10755"/>
                </a:lnTo>
                <a:lnTo>
                  <a:pt x="10001" y="10901"/>
                </a:lnTo>
                <a:lnTo>
                  <a:pt x="9879" y="11047"/>
                </a:lnTo>
                <a:lnTo>
                  <a:pt x="9709" y="10926"/>
                </a:lnTo>
                <a:lnTo>
                  <a:pt x="9611" y="10877"/>
                </a:lnTo>
                <a:lnTo>
                  <a:pt x="9879" y="10682"/>
                </a:lnTo>
                <a:lnTo>
                  <a:pt x="10122" y="10488"/>
                </a:lnTo>
                <a:lnTo>
                  <a:pt x="10731" y="9953"/>
                </a:lnTo>
                <a:close/>
                <a:moveTo>
                  <a:pt x="11193" y="6619"/>
                </a:moveTo>
                <a:lnTo>
                  <a:pt x="11315" y="6741"/>
                </a:lnTo>
                <a:lnTo>
                  <a:pt x="10852" y="7179"/>
                </a:lnTo>
                <a:lnTo>
                  <a:pt x="10439" y="7641"/>
                </a:lnTo>
                <a:lnTo>
                  <a:pt x="10001" y="8055"/>
                </a:lnTo>
                <a:lnTo>
                  <a:pt x="9806" y="8274"/>
                </a:lnTo>
                <a:lnTo>
                  <a:pt x="9733" y="8395"/>
                </a:lnTo>
                <a:lnTo>
                  <a:pt x="9684" y="8541"/>
                </a:lnTo>
                <a:lnTo>
                  <a:pt x="9684" y="8566"/>
                </a:lnTo>
                <a:lnTo>
                  <a:pt x="8857" y="9320"/>
                </a:lnTo>
                <a:lnTo>
                  <a:pt x="8565" y="9588"/>
                </a:lnTo>
                <a:lnTo>
                  <a:pt x="8419" y="9734"/>
                </a:lnTo>
                <a:lnTo>
                  <a:pt x="8346" y="9831"/>
                </a:lnTo>
                <a:lnTo>
                  <a:pt x="8297" y="9904"/>
                </a:lnTo>
                <a:lnTo>
                  <a:pt x="8224" y="9953"/>
                </a:lnTo>
                <a:lnTo>
                  <a:pt x="7713" y="10439"/>
                </a:lnTo>
                <a:lnTo>
                  <a:pt x="7203" y="10901"/>
                </a:lnTo>
                <a:lnTo>
                  <a:pt x="6886" y="11145"/>
                </a:lnTo>
                <a:lnTo>
                  <a:pt x="6716" y="11291"/>
                </a:lnTo>
                <a:lnTo>
                  <a:pt x="6570" y="11412"/>
                </a:lnTo>
                <a:lnTo>
                  <a:pt x="6254" y="11169"/>
                </a:lnTo>
                <a:lnTo>
                  <a:pt x="6424" y="11096"/>
                </a:lnTo>
                <a:lnTo>
                  <a:pt x="6570" y="10974"/>
                </a:lnTo>
                <a:lnTo>
                  <a:pt x="6886" y="10707"/>
                </a:lnTo>
                <a:lnTo>
                  <a:pt x="7446" y="10147"/>
                </a:lnTo>
                <a:lnTo>
                  <a:pt x="8711" y="8955"/>
                </a:lnTo>
                <a:lnTo>
                  <a:pt x="10001" y="7763"/>
                </a:lnTo>
                <a:lnTo>
                  <a:pt x="10609" y="7203"/>
                </a:lnTo>
                <a:lnTo>
                  <a:pt x="10901" y="6911"/>
                </a:lnTo>
                <a:lnTo>
                  <a:pt x="11193" y="6619"/>
                </a:lnTo>
                <a:close/>
                <a:moveTo>
                  <a:pt x="11120" y="10366"/>
                </a:moveTo>
                <a:lnTo>
                  <a:pt x="11290" y="10536"/>
                </a:lnTo>
                <a:lnTo>
                  <a:pt x="10998" y="10828"/>
                </a:lnTo>
                <a:lnTo>
                  <a:pt x="10706" y="11096"/>
                </a:lnTo>
                <a:lnTo>
                  <a:pt x="10487" y="11266"/>
                </a:lnTo>
                <a:lnTo>
                  <a:pt x="10244" y="11437"/>
                </a:lnTo>
                <a:lnTo>
                  <a:pt x="10171" y="11315"/>
                </a:lnTo>
                <a:lnTo>
                  <a:pt x="10074" y="11218"/>
                </a:lnTo>
                <a:lnTo>
                  <a:pt x="10220" y="11120"/>
                </a:lnTo>
                <a:lnTo>
                  <a:pt x="10366" y="11023"/>
                </a:lnTo>
                <a:lnTo>
                  <a:pt x="10633" y="10780"/>
                </a:lnTo>
                <a:lnTo>
                  <a:pt x="10877" y="10585"/>
                </a:lnTo>
                <a:lnTo>
                  <a:pt x="11120" y="10366"/>
                </a:lnTo>
                <a:close/>
                <a:moveTo>
                  <a:pt x="10220" y="5208"/>
                </a:moveTo>
                <a:lnTo>
                  <a:pt x="10122" y="5232"/>
                </a:lnTo>
                <a:lnTo>
                  <a:pt x="10049" y="5305"/>
                </a:lnTo>
                <a:lnTo>
                  <a:pt x="9952" y="5378"/>
                </a:lnTo>
                <a:lnTo>
                  <a:pt x="9344" y="6011"/>
                </a:lnTo>
                <a:lnTo>
                  <a:pt x="9027" y="6303"/>
                </a:lnTo>
                <a:lnTo>
                  <a:pt x="8687" y="6570"/>
                </a:lnTo>
                <a:lnTo>
                  <a:pt x="8419" y="6789"/>
                </a:lnTo>
                <a:lnTo>
                  <a:pt x="8005" y="6497"/>
                </a:lnTo>
                <a:lnTo>
                  <a:pt x="7592" y="6157"/>
                </a:lnTo>
                <a:lnTo>
                  <a:pt x="7373" y="5962"/>
                </a:lnTo>
                <a:lnTo>
                  <a:pt x="7178" y="5767"/>
                </a:lnTo>
                <a:lnTo>
                  <a:pt x="6984" y="5573"/>
                </a:lnTo>
                <a:lnTo>
                  <a:pt x="6740" y="5402"/>
                </a:lnTo>
                <a:lnTo>
                  <a:pt x="6716" y="5329"/>
                </a:lnTo>
                <a:lnTo>
                  <a:pt x="6643" y="5281"/>
                </a:lnTo>
                <a:lnTo>
                  <a:pt x="6594" y="5256"/>
                </a:lnTo>
                <a:lnTo>
                  <a:pt x="6448" y="5256"/>
                </a:lnTo>
                <a:lnTo>
                  <a:pt x="6400" y="5305"/>
                </a:lnTo>
                <a:lnTo>
                  <a:pt x="5621" y="6011"/>
                </a:lnTo>
                <a:lnTo>
                  <a:pt x="5280" y="6303"/>
                </a:lnTo>
                <a:lnTo>
                  <a:pt x="5134" y="6473"/>
                </a:lnTo>
                <a:lnTo>
                  <a:pt x="5086" y="6570"/>
                </a:lnTo>
                <a:lnTo>
                  <a:pt x="5037" y="6668"/>
                </a:lnTo>
                <a:lnTo>
                  <a:pt x="5037" y="6716"/>
                </a:lnTo>
                <a:lnTo>
                  <a:pt x="5037" y="6741"/>
                </a:lnTo>
                <a:lnTo>
                  <a:pt x="5086" y="6789"/>
                </a:lnTo>
                <a:lnTo>
                  <a:pt x="5110" y="6814"/>
                </a:lnTo>
                <a:lnTo>
                  <a:pt x="5183" y="6911"/>
                </a:lnTo>
                <a:lnTo>
                  <a:pt x="5256" y="7033"/>
                </a:lnTo>
                <a:lnTo>
                  <a:pt x="5426" y="7227"/>
                </a:lnTo>
                <a:lnTo>
                  <a:pt x="5791" y="7617"/>
                </a:lnTo>
                <a:lnTo>
                  <a:pt x="6156" y="8079"/>
                </a:lnTo>
                <a:lnTo>
                  <a:pt x="6521" y="8541"/>
                </a:lnTo>
                <a:lnTo>
                  <a:pt x="5694" y="9466"/>
                </a:lnTo>
                <a:lnTo>
                  <a:pt x="5256" y="9904"/>
                </a:lnTo>
                <a:lnTo>
                  <a:pt x="5159" y="10025"/>
                </a:lnTo>
                <a:lnTo>
                  <a:pt x="5061" y="10147"/>
                </a:lnTo>
                <a:lnTo>
                  <a:pt x="5013" y="10269"/>
                </a:lnTo>
                <a:lnTo>
                  <a:pt x="4988" y="10415"/>
                </a:lnTo>
                <a:lnTo>
                  <a:pt x="4988" y="10439"/>
                </a:lnTo>
                <a:lnTo>
                  <a:pt x="4988" y="10512"/>
                </a:lnTo>
                <a:lnTo>
                  <a:pt x="5013" y="10585"/>
                </a:lnTo>
                <a:lnTo>
                  <a:pt x="5159" y="10780"/>
                </a:lnTo>
                <a:lnTo>
                  <a:pt x="5305" y="10950"/>
                </a:lnTo>
                <a:lnTo>
                  <a:pt x="5670" y="11291"/>
                </a:lnTo>
                <a:lnTo>
                  <a:pt x="6035" y="11607"/>
                </a:lnTo>
                <a:lnTo>
                  <a:pt x="6424" y="11875"/>
                </a:lnTo>
                <a:lnTo>
                  <a:pt x="6473" y="11899"/>
                </a:lnTo>
                <a:lnTo>
                  <a:pt x="6521" y="11923"/>
                </a:lnTo>
                <a:lnTo>
                  <a:pt x="6594" y="11899"/>
                </a:lnTo>
                <a:lnTo>
                  <a:pt x="6619" y="11899"/>
                </a:lnTo>
                <a:lnTo>
                  <a:pt x="6692" y="11826"/>
                </a:lnTo>
                <a:lnTo>
                  <a:pt x="6740" y="11729"/>
                </a:lnTo>
                <a:lnTo>
                  <a:pt x="6911" y="11631"/>
                </a:lnTo>
                <a:lnTo>
                  <a:pt x="7057" y="11510"/>
                </a:lnTo>
                <a:lnTo>
                  <a:pt x="7349" y="11266"/>
                </a:lnTo>
                <a:lnTo>
                  <a:pt x="7859" y="10828"/>
                </a:lnTo>
                <a:lnTo>
                  <a:pt x="8370" y="10342"/>
                </a:lnTo>
                <a:lnTo>
                  <a:pt x="8468" y="10439"/>
                </a:lnTo>
                <a:lnTo>
                  <a:pt x="8784" y="10707"/>
                </a:lnTo>
                <a:lnTo>
                  <a:pt x="9076" y="10999"/>
                </a:lnTo>
                <a:lnTo>
                  <a:pt x="9198" y="11120"/>
                </a:lnTo>
                <a:lnTo>
                  <a:pt x="9319" y="11218"/>
                </a:lnTo>
                <a:lnTo>
                  <a:pt x="9587" y="11364"/>
                </a:lnTo>
                <a:lnTo>
                  <a:pt x="9709" y="11485"/>
                </a:lnTo>
                <a:lnTo>
                  <a:pt x="9830" y="11583"/>
                </a:lnTo>
                <a:lnTo>
                  <a:pt x="9928" y="11704"/>
                </a:lnTo>
                <a:lnTo>
                  <a:pt x="10001" y="11753"/>
                </a:lnTo>
                <a:lnTo>
                  <a:pt x="10074" y="11777"/>
                </a:lnTo>
                <a:lnTo>
                  <a:pt x="10098" y="11802"/>
                </a:lnTo>
                <a:lnTo>
                  <a:pt x="10220" y="11802"/>
                </a:lnTo>
                <a:lnTo>
                  <a:pt x="10317" y="11777"/>
                </a:lnTo>
                <a:lnTo>
                  <a:pt x="10414" y="11729"/>
                </a:lnTo>
                <a:lnTo>
                  <a:pt x="10512" y="11680"/>
                </a:lnTo>
                <a:lnTo>
                  <a:pt x="10706" y="11534"/>
                </a:lnTo>
                <a:lnTo>
                  <a:pt x="10877" y="11388"/>
                </a:lnTo>
                <a:lnTo>
                  <a:pt x="11096" y="11218"/>
                </a:lnTo>
                <a:lnTo>
                  <a:pt x="11315" y="10999"/>
                </a:lnTo>
                <a:lnTo>
                  <a:pt x="11704" y="10585"/>
                </a:lnTo>
                <a:lnTo>
                  <a:pt x="11753" y="10512"/>
                </a:lnTo>
                <a:lnTo>
                  <a:pt x="11753" y="10439"/>
                </a:lnTo>
                <a:lnTo>
                  <a:pt x="11728" y="10366"/>
                </a:lnTo>
                <a:lnTo>
                  <a:pt x="11680" y="10317"/>
                </a:lnTo>
                <a:lnTo>
                  <a:pt x="11631" y="10244"/>
                </a:lnTo>
                <a:lnTo>
                  <a:pt x="11339" y="9904"/>
                </a:lnTo>
                <a:lnTo>
                  <a:pt x="11047" y="9588"/>
                </a:lnTo>
                <a:lnTo>
                  <a:pt x="10731" y="9271"/>
                </a:lnTo>
                <a:lnTo>
                  <a:pt x="10439" y="8955"/>
                </a:lnTo>
                <a:lnTo>
                  <a:pt x="10414" y="8906"/>
                </a:lnTo>
                <a:lnTo>
                  <a:pt x="10366" y="8882"/>
                </a:lnTo>
                <a:lnTo>
                  <a:pt x="10195" y="8639"/>
                </a:lnTo>
                <a:lnTo>
                  <a:pt x="10220" y="8590"/>
                </a:lnTo>
                <a:lnTo>
                  <a:pt x="10220" y="8517"/>
                </a:lnTo>
                <a:lnTo>
                  <a:pt x="10220" y="8468"/>
                </a:lnTo>
                <a:lnTo>
                  <a:pt x="10195" y="8420"/>
                </a:lnTo>
                <a:lnTo>
                  <a:pt x="10463" y="8152"/>
                </a:lnTo>
                <a:lnTo>
                  <a:pt x="10706" y="7909"/>
                </a:lnTo>
                <a:lnTo>
                  <a:pt x="11193" y="7422"/>
                </a:lnTo>
                <a:lnTo>
                  <a:pt x="11461" y="7179"/>
                </a:lnTo>
                <a:lnTo>
                  <a:pt x="11680" y="6911"/>
                </a:lnTo>
                <a:lnTo>
                  <a:pt x="11728" y="6838"/>
                </a:lnTo>
                <a:lnTo>
                  <a:pt x="11728" y="6741"/>
                </a:lnTo>
                <a:lnTo>
                  <a:pt x="11753" y="6692"/>
                </a:lnTo>
                <a:lnTo>
                  <a:pt x="11753" y="6643"/>
                </a:lnTo>
                <a:lnTo>
                  <a:pt x="11753" y="6570"/>
                </a:lnTo>
                <a:lnTo>
                  <a:pt x="11728" y="6522"/>
                </a:lnTo>
                <a:lnTo>
                  <a:pt x="11607" y="6351"/>
                </a:lnTo>
                <a:lnTo>
                  <a:pt x="11461" y="6205"/>
                </a:lnTo>
                <a:lnTo>
                  <a:pt x="11169" y="5913"/>
                </a:lnTo>
                <a:lnTo>
                  <a:pt x="10852" y="5597"/>
                </a:lnTo>
                <a:lnTo>
                  <a:pt x="10536" y="5305"/>
                </a:lnTo>
                <a:lnTo>
                  <a:pt x="10463" y="5256"/>
                </a:lnTo>
                <a:lnTo>
                  <a:pt x="10366" y="5256"/>
                </a:lnTo>
                <a:lnTo>
                  <a:pt x="10341" y="5232"/>
                </a:lnTo>
                <a:lnTo>
                  <a:pt x="10220" y="5208"/>
                </a:lnTo>
                <a:close/>
                <a:moveTo>
                  <a:pt x="11631" y="536"/>
                </a:moveTo>
                <a:lnTo>
                  <a:pt x="11728" y="658"/>
                </a:lnTo>
                <a:lnTo>
                  <a:pt x="11801" y="779"/>
                </a:lnTo>
                <a:lnTo>
                  <a:pt x="12020" y="998"/>
                </a:lnTo>
                <a:lnTo>
                  <a:pt x="12483" y="1412"/>
                </a:lnTo>
                <a:lnTo>
                  <a:pt x="13164" y="2044"/>
                </a:lnTo>
                <a:lnTo>
                  <a:pt x="13797" y="2677"/>
                </a:lnTo>
                <a:lnTo>
                  <a:pt x="14429" y="3334"/>
                </a:lnTo>
                <a:lnTo>
                  <a:pt x="15062" y="3991"/>
                </a:lnTo>
                <a:lnTo>
                  <a:pt x="16278" y="5354"/>
                </a:lnTo>
                <a:lnTo>
                  <a:pt x="16303" y="5354"/>
                </a:lnTo>
                <a:lnTo>
                  <a:pt x="16254" y="5548"/>
                </a:lnTo>
                <a:lnTo>
                  <a:pt x="16230" y="5719"/>
                </a:lnTo>
                <a:lnTo>
                  <a:pt x="16181" y="6084"/>
                </a:lnTo>
                <a:lnTo>
                  <a:pt x="16181" y="6838"/>
                </a:lnTo>
                <a:lnTo>
                  <a:pt x="16157" y="7690"/>
                </a:lnTo>
                <a:lnTo>
                  <a:pt x="16157" y="8541"/>
                </a:lnTo>
                <a:lnTo>
                  <a:pt x="16181" y="10244"/>
                </a:lnTo>
                <a:lnTo>
                  <a:pt x="16230" y="11948"/>
                </a:lnTo>
                <a:lnTo>
                  <a:pt x="16230" y="11972"/>
                </a:lnTo>
                <a:lnTo>
                  <a:pt x="15938" y="12167"/>
                </a:lnTo>
                <a:lnTo>
                  <a:pt x="15646" y="12410"/>
                </a:lnTo>
                <a:lnTo>
                  <a:pt x="15354" y="12653"/>
                </a:lnTo>
                <a:lnTo>
                  <a:pt x="15086" y="12921"/>
                </a:lnTo>
                <a:lnTo>
                  <a:pt x="14551" y="13456"/>
                </a:lnTo>
                <a:lnTo>
                  <a:pt x="14016" y="13992"/>
                </a:lnTo>
                <a:lnTo>
                  <a:pt x="11509" y="16401"/>
                </a:lnTo>
                <a:lnTo>
                  <a:pt x="11461" y="16474"/>
                </a:lnTo>
                <a:lnTo>
                  <a:pt x="9830" y="16571"/>
                </a:lnTo>
                <a:lnTo>
                  <a:pt x="9027" y="16595"/>
                </a:lnTo>
                <a:lnTo>
                  <a:pt x="8200" y="16620"/>
                </a:lnTo>
                <a:lnTo>
                  <a:pt x="7349" y="16595"/>
                </a:lnTo>
                <a:lnTo>
                  <a:pt x="6521" y="16571"/>
                </a:lnTo>
                <a:lnTo>
                  <a:pt x="5840" y="16498"/>
                </a:lnTo>
                <a:lnTo>
                  <a:pt x="5329" y="16498"/>
                </a:lnTo>
                <a:lnTo>
                  <a:pt x="5159" y="16522"/>
                </a:lnTo>
                <a:lnTo>
                  <a:pt x="5110" y="16401"/>
                </a:lnTo>
                <a:lnTo>
                  <a:pt x="5037" y="16255"/>
                </a:lnTo>
                <a:lnTo>
                  <a:pt x="4940" y="16133"/>
                </a:lnTo>
                <a:lnTo>
                  <a:pt x="4842" y="16011"/>
                </a:lnTo>
                <a:lnTo>
                  <a:pt x="4429" y="15549"/>
                </a:lnTo>
                <a:lnTo>
                  <a:pt x="3772" y="14868"/>
                </a:lnTo>
                <a:lnTo>
                  <a:pt x="3431" y="14527"/>
                </a:lnTo>
                <a:lnTo>
                  <a:pt x="3090" y="14211"/>
                </a:lnTo>
                <a:lnTo>
                  <a:pt x="2750" y="13919"/>
                </a:lnTo>
                <a:lnTo>
                  <a:pt x="2385" y="13651"/>
                </a:lnTo>
                <a:lnTo>
                  <a:pt x="1679" y="13116"/>
                </a:lnTo>
                <a:lnTo>
                  <a:pt x="1338" y="12824"/>
                </a:lnTo>
                <a:lnTo>
                  <a:pt x="1022" y="12532"/>
                </a:lnTo>
                <a:lnTo>
                  <a:pt x="730" y="12191"/>
                </a:lnTo>
                <a:lnTo>
                  <a:pt x="487" y="11850"/>
                </a:lnTo>
                <a:lnTo>
                  <a:pt x="535" y="11704"/>
                </a:lnTo>
                <a:lnTo>
                  <a:pt x="560" y="11534"/>
                </a:lnTo>
                <a:lnTo>
                  <a:pt x="584" y="11218"/>
                </a:lnTo>
                <a:lnTo>
                  <a:pt x="584" y="10561"/>
                </a:lnTo>
                <a:lnTo>
                  <a:pt x="584" y="9612"/>
                </a:lnTo>
                <a:lnTo>
                  <a:pt x="584" y="8663"/>
                </a:lnTo>
                <a:lnTo>
                  <a:pt x="584" y="7714"/>
                </a:lnTo>
                <a:lnTo>
                  <a:pt x="535" y="6765"/>
                </a:lnTo>
                <a:lnTo>
                  <a:pt x="535" y="6132"/>
                </a:lnTo>
                <a:lnTo>
                  <a:pt x="511" y="5792"/>
                </a:lnTo>
                <a:lnTo>
                  <a:pt x="438" y="5475"/>
                </a:lnTo>
                <a:lnTo>
                  <a:pt x="511" y="5402"/>
                </a:lnTo>
                <a:lnTo>
                  <a:pt x="1046" y="4721"/>
                </a:lnTo>
                <a:lnTo>
                  <a:pt x="1582" y="4040"/>
                </a:lnTo>
                <a:lnTo>
                  <a:pt x="2141" y="3358"/>
                </a:lnTo>
                <a:lnTo>
                  <a:pt x="2725" y="2726"/>
                </a:lnTo>
                <a:lnTo>
                  <a:pt x="2993" y="2458"/>
                </a:lnTo>
                <a:lnTo>
                  <a:pt x="3285" y="2190"/>
                </a:lnTo>
                <a:lnTo>
                  <a:pt x="3869" y="1655"/>
                </a:lnTo>
                <a:lnTo>
                  <a:pt x="4429" y="1120"/>
                </a:lnTo>
                <a:lnTo>
                  <a:pt x="4696" y="852"/>
                </a:lnTo>
                <a:lnTo>
                  <a:pt x="4964" y="560"/>
                </a:lnTo>
                <a:lnTo>
                  <a:pt x="5305" y="609"/>
                </a:lnTo>
                <a:lnTo>
                  <a:pt x="5670" y="633"/>
                </a:lnTo>
                <a:lnTo>
                  <a:pt x="6400" y="633"/>
                </a:lnTo>
                <a:lnTo>
                  <a:pt x="8127" y="609"/>
                </a:lnTo>
                <a:lnTo>
                  <a:pt x="9003" y="609"/>
                </a:lnTo>
                <a:lnTo>
                  <a:pt x="9879" y="633"/>
                </a:lnTo>
                <a:lnTo>
                  <a:pt x="10779" y="609"/>
                </a:lnTo>
                <a:lnTo>
                  <a:pt x="11217" y="585"/>
                </a:lnTo>
                <a:lnTo>
                  <a:pt x="11631" y="536"/>
                </a:lnTo>
                <a:close/>
                <a:moveTo>
                  <a:pt x="10731" y="1"/>
                </a:moveTo>
                <a:lnTo>
                  <a:pt x="9855" y="25"/>
                </a:lnTo>
                <a:lnTo>
                  <a:pt x="8127" y="49"/>
                </a:lnTo>
                <a:lnTo>
                  <a:pt x="6400" y="74"/>
                </a:lnTo>
                <a:lnTo>
                  <a:pt x="5597" y="74"/>
                </a:lnTo>
                <a:lnTo>
                  <a:pt x="5207" y="98"/>
                </a:lnTo>
                <a:lnTo>
                  <a:pt x="4818" y="171"/>
                </a:lnTo>
                <a:lnTo>
                  <a:pt x="4769" y="195"/>
                </a:lnTo>
                <a:lnTo>
                  <a:pt x="4721" y="244"/>
                </a:lnTo>
                <a:lnTo>
                  <a:pt x="4696" y="293"/>
                </a:lnTo>
                <a:lnTo>
                  <a:pt x="4696" y="341"/>
                </a:lnTo>
                <a:lnTo>
                  <a:pt x="4331" y="536"/>
                </a:lnTo>
                <a:lnTo>
                  <a:pt x="4015" y="779"/>
                </a:lnTo>
                <a:lnTo>
                  <a:pt x="3674" y="1023"/>
                </a:lnTo>
                <a:lnTo>
                  <a:pt x="3382" y="1315"/>
                </a:lnTo>
                <a:lnTo>
                  <a:pt x="2774" y="1899"/>
                </a:lnTo>
                <a:lnTo>
                  <a:pt x="2239" y="2458"/>
                </a:lnTo>
                <a:lnTo>
                  <a:pt x="1655" y="3091"/>
                </a:lnTo>
                <a:lnTo>
                  <a:pt x="1071" y="3748"/>
                </a:lnTo>
                <a:lnTo>
                  <a:pt x="535" y="4429"/>
                </a:lnTo>
                <a:lnTo>
                  <a:pt x="49" y="5135"/>
                </a:lnTo>
                <a:lnTo>
                  <a:pt x="24" y="5208"/>
                </a:lnTo>
                <a:lnTo>
                  <a:pt x="0" y="5281"/>
                </a:lnTo>
                <a:lnTo>
                  <a:pt x="24" y="5354"/>
                </a:lnTo>
                <a:lnTo>
                  <a:pt x="49" y="5402"/>
                </a:lnTo>
                <a:lnTo>
                  <a:pt x="0" y="5694"/>
                </a:lnTo>
                <a:lnTo>
                  <a:pt x="0" y="5986"/>
                </a:lnTo>
                <a:lnTo>
                  <a:pt x="24" y="6570"/>
                </a:lnTo>
                <a:lnTo>
                  <a:pt x="73" y="8468"/>
                </a:lnTo>
                <a:lnTo>
                  <a:pt x="73" y="9417"/>
                </a:lnTo>
                <a:lnTo>
                  <a:pt x="73" y="10366"/>
                </a:lnTo>
                <a:lnTo>
                  <a:pt x="49" y="10755"/>
                </a:lnTo>
                <a:lnTo>
                  <a:pt x="0" y="11145"/>
                </a:lnTo>
                <a:lnTo>
                  <a:pt x="0" y="11339"/>
                </a:lnTo>
                <a:lnTo>
                  <a:pt x="0" y="11534"/>
                </a:lnTo>
                <a:lnTo>
                  <a:pt x="24" y="11729"/>
                </a:lnTo>
                <a:lnTo>
                  <a:pt x="97" y="11899"/>
                </a:lnTo>
                <a:lnTo>
                  <a:pt x="73" y="11948"/>
                </a:lnTo>
                <a:lnTo>
                  <a:pt x="73" y="11996"/>
                </a:lnTo>
                <a:lnTo>
                  <a:pt x="146" y="12191"/>
                </a:lnTo>
                <a:lnTo>
                  <a:pt x="219" y="12361"/>
                </a:lnTo>
                <a:lnTo>
                  <a:pt x="292" y="12532"/>
                </a:lnTo>
                <a:lnTo>
                  <a:pt x="414" y="12702"/>
                </a:lnTo>
                <a:lnTo>
                  <a:pt x="535" y="12848"/>
                </a:lnTo>
                <a:lnTo>
                  <a:pt x="681" y="12994"/>
                </a:lnTo>
                <a:lnTo>
                  <a:pt x="998" y="13286"/>
                </a:lnTo>
                <a:lnTo>
                  <a:pt x="1338" y="13554"/>
                </a:lnTo>
                <a:lnTo>
                  <a:pt x="1679" y="13797"/>
                </a:lnTo>
                <a:lnTo>
                  <a:pt x="1995" y="14040"/>
                </a:lnTo>
                <a:lnTo>
                  <a:pt x="2287" y="14259"/>
                </a:lnTo>
                <a:lnTo>
                  <a:pt x="2652" y="14576"/>
                </a:lnTo>
                <a:lnTo>
                  <a:pt x="2993" y="14916"/>
                </a:lnTo>
                <a:lnTo>
                  <a:pt x="3650" y="15598"/>
                </a:lnTo>
                <a:lnTo>
                  <a:pt x="3991" y="15987"/>
                </a:lnTo>
                <a:lnTo>
                  <a:pt x="4331" y="16376"/>
                </a:lnTo>
                <a:lnTo>
                  <a:pt x="4453" y="16547"/>
                </a:lnTo>
                <a:lnTo>
                  <a:pt x="4599" y="16693"/>
                </a:lnTo>
                <a:lnTo>
                  <a:pt x="4745" y="16814"/>
                </a:lnTo>
                <a:lnTo>
                  <a:pt x="4818" y="16863"/>
                </a:lnTo>
                <a:lnTo>
                  <a:pt x="4940" y="16887"/>
                </a:lnTo>
                <a:lnTo>
                  <a:pt x="5013" y="16887"/>
                </a:lnTo>
                <a:lnTo>
                  <a:pt x="5086" y="16863"/>
                </a:lnTo>
                <a:lnTo>
                  <a:pt x="5232" y="16912"/>
                </a:lnTo>
                <a:lnTo>
                  <a:pt x="5378" y="16960"/>
                </a:lnTo>
                <a:lnTo>
                  <a:pt x="5694" y="17009"/>
                </a:lnTo>
                <a:lnTo>
                  <a:pt x="6327" y="17058"/>
                </a:lnTo>
                <a:lnTo>
                  <a:pt x="7178" y="17106"/>
                </a:lnTo>
                <a:lnTo>
                  <a:pt x="8005" y="17106"/>
                </a:lnTo>
                <a:lnTo>
                  <a:pt x="8906" y="17131"/>
                </a:lnTo>
                <a:lnTo>
                  <a:pt x="9806" y="17106"/>
                </a:lnTo>
                <a:lnTo>
                  <a:pt x="10706" y="17033"/>
                </a:lnTo>
                <a:lnTo>
                  <a:pt x="11582" y="16936"/>
                </a:lnTo>
                <a:lnTo>
                  <a:pt x="11655" y="16912"/>
                </a:lnTo>
                <a:lnTo>
                  <a:pt x="11704" y="16887"/>
                </a:lnTo>
                <a:lnTo>
                  <a:pt x="11753" y="16839"/>
                </a:lnTo>
                <a:lnTo>
                  <a:pt x="11801" y="16790"/>
                </a:lnTo>
                <a:lnTo>
                  <a:pt x="11850" y="16741"/>
                </a:lnTo>
                <a:lnTo>
                  <a:pt x="14210" y="14454"/>
                </a:lnTo>
                <a:lnTo>
                  <a:pt x="14794" y="13919"/>
                </a:lnTo>
                <a:lnTo>
                  <a:pt x="15403" y="13383"/>
                </a:lnTo>
                <a:lnTo>
                  <a:pt x="15694" y="13091"/>
                </a:lnTo>
                <a:lnTo>
                  <a:pt x="15986" y="12799"/>
                </a:lnTo>
                <a:lnTo>
                  <a:pt x="16230" y="12507"/>
                </a:lnTo>
                <a:lnTo>
                  <a:pt x="16473" y="12191"/>
                </a:lnTo>
                <a:lnTo>
                  <a:pt x="16570" y="12191"/>
                </a:lnTo>
                <a:lnTo>
                  <a:pt x="16668" y="12142"/>
                </a:lnTo>
                <a:lnTo>
                  <a:pt x="16716" y="12069"/>
                </a:lnTo>
                <a:lnTo>
                  <a:pt x="16741" y="11948"/>
                </a:lnTo>
                <a:lnTo>
                  <a:pt x="16692" y="10244"/>
                </a:lnTo>
                <a:lnTo>
                  <a:pt x="16668" y="8541"/>
                </a:lnTo>
                <a:lnTo>
                  <a:pt x="16692" y="6838"/>
                </a:lnTo>
                <a:lnTo>
                  <a:pt x="16716" y="6084"/>
                </a:lnTo>
                <a:lnTo>
                  <a:pt x="16716" y="5694"/>
                </a:lnTo>
                <a:lnTo>
                  <a:pt x="16692" y="5500"/>
                </a:lnTo>
                <a:lnTo>
                  <a:pt x="16643" y="5329"/>
                </a:lnTo>
                <a:lnTo>
                  <a:pt x="16692" y="5232"/>
                </a:lnTo>
                <a:lnTo>
                  <a:pt x="16716" y="5159"/>
                </a:lnTo>
                <a:lnTo>
                  <a:pt x="16692" y="5062"/>
                </a:lnTo>
                <a:lnTo>
                  <a:pt x="16643" y="4989"/>
                </a:lnTo>
                <a:lnTo>
                  <a:pt x="16084" y="4332"/>
                </a:lnTo>
                <a:lnTo>
                  <a:pt x="15500" y="3675"/>
                </a:lnTo>
                <a:lnTo>
                  <a:pt x="14916" y="3042"/>
                </a:lnTo>
                <a:lnTo>
                  <a:pt x="14308" y="2434"/>
                </a:lnTo>
                <a:lnTo>
                  <a:pt x="13651" y="1801"/>
                </a:lnTo>
                <a:lnTo>
                  <a:pt x="12994" y="1169"/>
                </a:lnTo>
                <a:lnTo>
                  <a:pt x="12726" y="901"/>
                </a:lnTo>
                <a:lnTo>
                  <a:pt x="12434" y="633"/>
                </a:lnTo>
                <a:lnTo>
                  <a:pt x="12288" y="512"/>
                </a:lnTo>
                <a:lnTo>
                  <a:pt x="12142" y="390"/>
                </a:lnTo>
                <a:lnTo>
                  <a:pt x="11972" y="293"/>
                </a:lnTo>
                <a:lnTo>
                  <a:pt x="11801" y="244"/>
                </a:lnTo>
                <a:lnTo>
                  <a:pt x="11777" y="171"/>
                </a:lnTo>
                <a:lnTo>
                  <a:pt x="11728" y="98"/>
                </a:lnTo>
                <a:lnTo>
                  <a:pt x="11655" y="74"/>
                </a:lnTo>
                <a:lnTo>
                  <a:pt x="11582" y="49"/>
                </a:lnTo>
                <a:lnTo>
                  <a:pt x="1114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 name="Picture 5">
            <a:extLst>
              <a:ext uri="{FF2B5EF4-FFF2-40B4-BE49-F238E27FC236}">
                <a16:creationId xmlns:a16="http://schemas.microsoft.com/office/drawing/2014/main" id="{98FAA8E0-DFD0-4679-A43E-662342B032C1}"/>
              </a:ext>
            </a:extLst>
          </p:cNvPr>
          <p:cNvPicPr>
            <a:picLocks noChangeAspect="1"/>
          </p:cNvPicPr>
          <p:nvPr/>
        </p:nvPicPr>
        <p:blipFill>
          <a:blip r:embed="rId2"/>
          <a:stretch>
            <a:fillRect/>
          </a:stretch>
        </p:blipFill>
        <p:spPr>
          <a:xfrm>
            <a:off x="6495392" y="1364574"/>
            <a:ext cx="1626875" cy="2627634"/>
          </a:xfrm>
          <a:prstGeom prst="rect">
            <a:avLst/>
          </a:prstGeom>
        </p:spPr>
      </p:pic>
    </p:spTree>
    <p:extLst>
      <p:ext uri="{BB962C8B-B14F-4D97-AF65-F5344CB8AC3E}">
        <p14:creationId xmlns:p14="http://schemas.microsoft.com/office/powerpoint/2010/main" val="3941950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D60FB-68D6-4D14-BFBA-5CC7906F6FD8}"/>
              </a:ext>
            </a:extLst>
          </p:cNvPr>
          <p:cNvSpPr>
            <a:spLocks noGrp="1"/>
          </p:cNvSpPr>
          <p:nvPr>
            <p:ph type="title"/>
          </p:nvPr>
        </p:nvSpPr>
        <p:spPr>
          <a:xfrm>
            <a:off x="883374" y="683600"/>
            <a:ext cx="7520999" cy="396300"/>
          </a:xfrm>
        </p:spPr>
        <p:txBody>
          <a:bodyPr/>
          <a:lstStyle/>
          <a:p>
            <a:r>
              <a:rPr lang="en-CA" sz="3600" dirty="0"/>
              <a:t>2. Tackling the PROMOTION of WEIGHT LOSS at ALL COSTS</a:t>
            </a:r>
          </a:p>
        </p:txBody>
      </p:sp>
      <p:sp>
        <p:nvSpPr>
          <p:cNvPr id="3" name="Text Placeholder 2">
            <a:extLst>
              <a:ext uri="{FF2B5EF4-FFF2-40B4-BE49-F238E27FC236}">
                <a16:creationId xmlns:a16="http://schemas.microsoft.com/office/drawing/2014/main" id="{4A0C7EBA-AB38-47A9-9C11-F057D28D0FB3}"/>
              </a:ext>
            </a:extLst>
          </p:cNvPr>
          <p:cNvSpPr>
            <a:spLocks noGrp="1"/>
          </p:cNvSpPr>
          <p:nvPr>
            <p:ph type="body" idx="1"/>
          </p:nvPr>
        </p:nvSpPr>
        <p:spPr>
          <a:xfrm>
            <a:off x="442496" y="1273784"/>
            <a:ext cx="7783759" cy="2840400"/>
          </a:xfrm>
        </p:spPr>
        <p:txBody>
          <a:bodyPr/>
          <a:lstStyle/>
          <a:p>
            <a:pPr>
              <a:buFont typeface="Wingdings" panose="05000000000000000000" pitchFamily="2" charset="2"/>
              <a:buChar char="Ø"/>
            </a:pPr>
            <a:r>
              <a:rPr lang="en-CA" sz="1800" dirty="0">
                <a:solidFill>
                  <a:srgbClr val="2B3547"/>
                </a:solidFill>
              </a:rPr>
              <a:t>What you might do INSTEAD…</a:t>
            </a:r>
          </a:p>
          <a:p>
            <a:pPr lvl="1">
              <a:buFont typeface="Courier New" panose="02070309020205020404" pitchFamily="49" charset="0"/>
              <a:buChar char="o"/>
            </a:pPr>
            <a:r>
              <a:rPr lang="en-CA" sz="1800" dirty="0">
                <a:solidFill>
                  <a:srgbClr val="2B3547"/>
                </a:solidFill>
              </a:rPr>
              <a:t>Discuss the history of fat phobia and learn about racial origins of fat phobia.</a:t>
            </a:r>
          </a:p>
          <a:p>
            <a:pPr lvl="1">
              <a:buFont typeface="Courier New" panose="02070309020205020404" pitchFamily="49" charset="0"/>
              <a:buChar char="o"/>
            </a:pPr>
            <a:r>
              <a:rPr lang="en-CA" sz="1800" dirty="0">
                <a:solidFill>
                  <a:srgbClr val="2B3547"/>
                </a:solidFill>
              </a:rPr>
              <a:t>Consider how health myths about body size can feed fat phobia. Realize that the environment we have grown up in is based on some biased research towards fat phobia and pro-thinness.</a:t>
            </a:r>
          </a:p>
          <a:p>
            <a:pPr lvl="1">
              <a:buFont typeface="Courier New" panose="02070309020205020404" pitchFamily="49" charset="0"/>
              <a:buChar char="o"/>
            </a:pPr>
            <a:r>
              <a:rPr lang="en-CA" sz="1800" dirty="0">
                <a:solidFill>
                  <a:srgbClr val="2B3547"/>
                </a:solidFill>
              </a:rPr>
              <a:t>Learn about </a:t>
            </a:r>
            <a:r>
              <a:rPr lang="en-CA" sz="1600" b="1" dirty="0">
                <a:solidFill>
                  <a:srgbClr val="2B3547"/>
                </a:solidFill>
                <a:latin typeface="Arial"/>
                <a:cs typeface="Arial"/>
                <a:hlinkClick r:id="rId2">
                  <a:extLst>
                    <a:ext uri="{A12FA001-AC4F-418D-AE19-62706E023703}">
                      <ahyp:hlinkClr xmlns:ahyp="http://schemas.microsoft.com/office/drawing/2018/hyperlinkcolor" val="tx"/>
                    </a:ext>
                  </a:extLst>
                </a:hlinkClick>
              </a:rPr>
              <a:t>Association for Size Diversity and Health (ASDAH</a:t>
            </a:r>
            <a:r>
              <a:rPr lang="en-CA" sz="1600" b="1" dirty="0">
                <a:solidFill>
                  <a:srgbClr val="2B3547"/>
                </a:solidFill>
                <a:latin typeface="Arial"/>
                <a:cs typeface="Arial"/>
              </a:rPr>
              <a:t>)</a:t>
            </a:r>
            <a:r>
              <a:rPr lang="en-CA" sz="1600" b="1" dirty="0">
                <a:solidFill>
                  <a:srgbClr val="51C026"/>
                </a:solidFill>
                <a:latin typeface="Arial"/>
                <a:cs typeface="Arial"/>
              </a:rPr>
              <a:t> </a:t>
            </a:r>
          </a:p>
          <a:p>
            <a:pPr marL="546100" lvl="1" indent="0">
              <a:buNone/>
            </a:pPr>
            <a:r>
              <a:rPr lang="en-CA" sz="1600" b="1" dirty="0">
                <a:solidFill>
                  <a:srgbClr val="00B0F0"/>
                </a:solidFill>
                <a:latin typeface="Arial"/>
                <a:cs typeface="Arial"/>
              </a:rPr>
              <a:t>ASDAH</a:t>
            </a:r>
            <a:r>
              <a:rPr lang="en-CA" sz="1600" b="1" dirty="0">
                <a:solidFill>
                  <a:srgbClr val="51C026"/>
                </a:solidFill>
                <a:latin typeface="Arial"/>
                <a:cs typeface="Arial"/>
              </a:rPr>
              <a:t> </a:t>
            </a:r>
            <a:r>
              <a:rPr lang="en-CA" sz="1600" dirty="0">
                <a:solidFill>
                  <a:srgbClr val="2B3547"/>
                </a:solidFill>
                <a:latin typeface="Arial"/>
                <a:cs typeface="Arial"/>
              </a:rPr>
              <a:t>hold the trademark for Health at Every Size® and HAES®. ASDAH advocates for size inclusivity in healthcare.</a:t>
            </a:r>
          </a:p>
          <a:p>
            <a:pPr lvl="1">
              <a:buFont typeface="Courier New" panose="02070309020205020404" pitchFamily="49" charset="0"/>
              <a:buChar char="o"/>
            </a:pPr>
            <a:r>
              <a:rPr lang="en-CA" sz="1800" dirty="0">
                <a:solidFill>
                  <a:srgbClr val="2B3547"/>
                </a:solidFill>
                <a:latin typeface="Nunito" panose="020B0604020202020204" charset="0"/>
                <a:cs typeface="Arial"/>
              </a:rPr>
              <a:t>Learn more about mindful eating and ways to address emotions. </a:t>
            </a:r>
          </a:p>
          <a:p>
            <a:pPr marL="546100" lvl="1" indent="0">
              <a:buNone/>
            </a:pPr>
            <a:endParaRPr lang="en-CA" sz="1800" dirty="0">
              <a:solidFill>
                <a:srgbClr val="2B3547"/>
              </a:solidFill>
            </a:endParaRPr>
          </a:p>
          <a:p>
            <a:pPr marL="88900" indent="0">
              <a:buNone/>
            </a:pPr>
            <a:endParaRPr lang="en-CA" dirty="0"/>
          </a:p>
          <a:p>
            <a:pPr marL="88900" indent="0">
              <a:buNone/>
            </a:pPr>
            <a:r>
              <a:rPr lang="en-CA" sz="1100" dirty="0"/>
              <a:t>. </a:t>
            </a:r>
          </a:p>
        </p:txBody>
      </p:sp>
      <p:sp>
        <p:nvSpPr>
          <p:cNvPr id="4" name="Slide Number Placeholder 3">
            <a:extLst>
              <a:ext uri="{FF2B5EF4-FFF2-40B4-BE49-F238E27FC236}">
                <a16:creationId xmlns:a16="http://schemas.microsoft.com/office/drawing/2014/main" id="{BA308266-CF4A-43C2-ADB3-D16AEA5052A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23</a:t>
            </a:fld>
            <a:endParaRPr lang="en"/>
          </a:p>
        </p:txBody>
      </p:sp>
      <p:sp>
        <p:nvSpPr>
          <p:cNvPr id="5" name="Google Shape;804;p51">
            <a:extLst>
              <a:ext uri="{FF2B5EF4-FFF2-40B4-BE49-F238E27FC236}">
                <a16:creationId xmlns:a16="http://schemas.microsoft.com/office/drawing/2014/main" id="{A6D852A4-1A7F-4C02-83A3-3DF6DC682ADC}"/>
              </a:ext>
            </a:extLst>
          </p:cNvPr>
          <p:cNvSpPr/>
          <p:nvPr/>
        </p:nvSpPr>
        <p:spPr>
          <a:xfrm>
            <a:off x="7970104" y="3739435"/>
            <a:ext cx="868537" cy="766020"/>
          </a:xfrm>
          <a:custGeom>
            <a:avLst/>
            <a:gdLst/>
            <a:ahLst/>
            <a:cxnLst/>
            <a:rect l="l" t="t" r="r" b="b"/>
            <a:pathLst>
              <a:path w="16741" h="17131" extrusionOk="0">
                <a:moveTo>
                  <a:pt x="6570" y="5719"/>
                </a:moveTo>
                <a:lnTo>
                  <a:pt x="6692" y="5913"/>
                </a:lnTo>
                <a:lnTo>
                  <a:pt x="6619" y="5986"/>
                </a:lnTo>
                <a:lnTo>
                  <a:pt x="6351" y="6181"/>
                </a:lnTo>
                <a:lnTo>
                  <a:pt x="6059" y="6400"/>
                </a:lnTo>
                <a:lnTo>
                  <a:pt x="5816" y="6668"/>
                </a:lnTo>
                <a:lnTo>
                  <a:pt x="5718" y="6789"/>
                </a:lnTo>
                <a:lnTo>
                  <a:pt x="5621" y="6935"/>
                </a:lnTo>
                <a:lnTo>
                  <a:pt x="5499" y="6838"/>
                </a:lnTo>
                <a:lnTo>
                  <a:pt x="5353" y="6741"/>
                </a:lnTo>
                <a:lnTo>
                  <a:pt x="5499" y="6643"/>
                </a:lnTo>
                <a:lnTo>
                  <a:pt x="5645" y="6522"/>
                </a:lnTo>
                <a:lnTo>
                  <a:pt x="5913" y="6303"/>
                </a:lnTo>
                <a:lnTo>
                  <a:pt x="6570" y="5719"/>
                </a:lnTo>
                <a:close/>
                <a:moveTo>
                  <a:pt x="6959" y="6205"/>
                </a:moveTo>
                <a:lnTo>
                  <a:pt x="7057" y="6303"/>
                </a:lnTo>
                <a:lnTo>
                  <a:pt x="6789" y="6522"/>
                </a:lnTo>
                <a:lnTo>
                  <a:pt x="6473" y="6789"/>
                </a:lnTo>
                <a:lnTo>
                  <a:pt x="6205" y="7057"/>
                </a:lnTo>
                <a:lnTo>
                  <a:pt x="6083" y="7179"/>
                </a:lnTo>
                <a:lnTo>
                  <a:pt x="5986" y="7300"/>
                </a:lnTo>
                <a:lnTo>
                  <a:pt x="5864" y="7154"/>
                </a:lnTo>
                <a:lnTo>
                  <a:pt x="5986" y="7057"/>
                </a:lnTo>
                <a:lnTo>
                  <a:pt x="6108" y="6935"/>
                </a:lnTo>
                <a:lnTo>
                  <a:pt x="6351" y="6692"/>
                </a:lnTo>
                <a:lnTo>
                  <a:pt x="6619" y="6449"/>
                </a:lnTo>
                <a:lnTo>
                  <a:pt x="6911" y="6254"/>
                </a:lnTo>
                <a:lnTo>
                  <a:pt x="6959" y="6205"/>
                </a:lnTo>
                <a:close/>
                <a:moveTo>
                  <a:pt x="7397" y="6619"/>
                </a:moveTo>
                <a:lnTo>
                  <a:pt x="7665" y="6814"/>
                </a:lnTo>
                <a:lnTo>
                  <a:pt x="7324" y="7033"/>
                </a:lnTo>
                <a:lnTo>
                  <a:pt x="7008" y="7276"/>
                </a:lnTo>
                <a:lnTo>
                  <a:pt x="6862" y="7422"/>
                </a:lnTo>
                <a:lnTo>
                  <a:pt x="6716" y="7568"/>
                </a:lnTo>
                <a:lnTo>
                  <a:pt x="6594" y="7714"/>
                </a:lnTo>
                <a:lnTo>
                  <a:pt x="6497" y="7884"/>
                </a:lnTo>
                <a:lnTo>
                  <a:pt x="6229" y="7568"/>
                </a:lnTo>
                <a:lnTo>
                  <a:pt x="6327" y="7495"/>
                </a:lnTo>
                <a:lnTo>
                  <a:pt x="6424" y="7422"/>
                </a:lnTo>
                <a:lnTo>
                  <a:pt x="6619" y="7252"/>
                </a:lnTo>
                <a:lnTo>
                  <a:pt x="7008" y="6935"/>
                </a:lnTo>
                <a:lnTo>
                  <a:pt x="7397" y="6619"/>
                </a:lnTo>
                <a:close/>
                <a:moveTo>
                  <a:pt x="8030" y="7081"/>
                </a:moveTo>
                <a:lnTo>
                  <a:pt x="8127" y="7154"/>
                </a:lnTo>
                <a:lnTo>
                  <a:pt x="7762" y="7373"/>
                </a:lnTo>
                <a:lnTo>
                  <a:pt x="7397" y="7641"/>
                </a:lnTo>
                <a:lnTo>
                  <a:pt x="7057" y="7933"/>
                </a:lnTo>
                <a:lnTo>
                  <a:pt x="6911" y="8079"/>
                </a:lnTo>
                <a:lnTo>
                  <a:pt x="6765" y="8249"/>
                </a:lnTo>
                <a:lnTo>
                  <a:pt x="6619" y="8030"/>
                </a:lnTo>
                <a:lnTo>
                  <a:pt x="6643" y="8030"/>
                </a:lnTo>
                <a:lnTo>
                  <a:pt x="6838" y="7909"/>
                </a:lnTo>
                <a:lnTo>
                  <a:pt x="7008" y="7787"/>
                </a:lnTo>
                <a:lnTo>
                  <a:pt x="7324" y="7544"/>
                </a:lnTo>
                <a:lnTo>
                  <a:pt x="7689" y="7300"/>
                </a:lnTo>
                <a:lnTo>
                  <a:pt x="8030" y="7081"/>
                </a:lnTo>
                <a:close/>
                <a:moveTo>
                  <a:pt x="9879" y="8931"/>
                </a:moveTo>
                <a:lnTo>
                  <a:pt x="9952" y="9052"/>
                </a:lnTo>
                <a:lnTo>
                  <a:pt x="9757" y="9223"/>
                </a:lnTo>
                <a:lnTo>
                  <a:pt x="9563" y="9417"/>
                </a:lnTo>
                <a:lnTo>
                  <a:pt x="9198" y="9782"/>
                </a:lnTo>
                <a:lnTo>
                  <a:pt x="9027" y="9953"/>
                </a:lnTo>
                <a:lnTo>
                  <a:pt x="8930" y="10074"/>
                </a:lnTo>
                <a:lnTo>
                  <a:pt x="8833" y="10196"/>
                </a:lnTo>
                <a:lnTo>
                  <a:pt x="8589" y="10050"/>
                </a:lnTo>
                <a:lnTo>
                  <a:pt x="8711" y="9977"/>
                </a:lnTo>
                <a:lnTo>
                  <a:pt x="8833" y="9880"/>
                </a:lnTo>
                <a:lnTo>
                  <a:pt x="9027" y="9685"/>
                </a:lnTo>
                <a:lnTo>
                  <a:pt x="9879" y="8931"/>
                </a:lnTo>
                <a:close/>
                <a:moveTo>
                  <a:pt x="10317" y="5670"/>
                </a:moveTo>
                <a:lnTo>
                  <a:pt x="10585" y="5962"/>
                </a:lnTo>
                <a:lnTo>
                  <a:pt x="10220" y="6230"/>
                </a:lnTo>
                <a:lnTo>
                  <a:pt x="9879" y="6497"/>
                </a:lnTo>
                <a:lnTo>
                  <a:pt x="9198" y="7081"/>
                </a:lnTo>
                <a:lnTo>
                  <a:pt x="8541" y="7690"/>
                </a:lnTo>
                <a:lnTo>
                  <a:pt x="7908" y="8274"/>
                </a:lnTo>
                <a:lnTo>
                  <a:pt x="7276" y="8906"/>
                </a:lnTo>
                <a:lnTo>
                  <a:pt x="6643" y="9515"/>
                </a:lnTo>
                <a:lnTo>
                  <a:pt x="6108" y="10050"/>
                </a:lnTo>
                <a:lnTo>
                  <a:pt x="5962" y="10196"/>
                </a:lnTo>
                <a:lnTo>
                  <a:pt x="5864" y="10366"/>
                </a:lnTo>
                <a:lnTo>
                  <a:pt x="5767" y="10512"/>
                </a:lnTo>
                <a:lnTo>
                  <a:pt x="5694" y="10682"/>
                </a:lnTo>
                <a:lnTo>
                  <a:pt x="5378" y="10415"/>
                </a:lnTo>
                <a:lnTo>
                  <a:pt x="5524" y="10293"/>
                </a:lnTo>
                <a:lnTo>
                  <a:pt x="5670" y="10147"/>
                </a:lnTo>
                <a:lnTo>
                  <a:pt x="5913" y="9880"/>
                </a:lnTo>
                <a:lnTo>
                  <a:pt x="6424" y="9320"/>
                </a:lnTo>
                <a:lnTo>
                  <a:pt x="6935" y="8760"/>
                </a:lnTo>
                <a:lnTo>
                  <a:pt x="6984" y="8712"/>
                </a:lnTo>
                <a:lnTo>
                  <a:pt x="7008" y="8663"/>
                </a:lnTo>
                <a:lnTo>
                  <a:pt x="7008" y="8566"/>
                </a:lnTo>
                <a:lnTo>
                  <a:pt x="7519" y="8103"/>
                </a:lnTo>
                <a:lnTo>
                  <a:pt x="7762" y="7884"/>
                </a:lnTo>
                <a:lnTo>
                  <a:pt x="8054" y="7690"/>
                </a:lnTo>
                <a:lnTo>
                  <a:pt x="8370" y="7495"/>
                </a:lnTo>
                <a:lnTo>
                  <a:pt x="8516" y="7373"/>
                </a:lnTo>
                <a:lnTo>
                  <a:pt x="8541" y="7300"/>
                </a:lnTo>
                <a:lnTo>
                  <a:pt x="8565" y="7227"/>
                </a:lnTo>
                <a:lnTo>
                  <a:pt x="8735" y="7130"/>
                </a:lnTo>
                <a:lnTo>
                  <a:pt x="8906" y="6984"/>
                </a:lnTo>
                <a:lnTo>
                  <a:pt x="9246" y="6716"/>
                </a:lnTo>
                <a:lnTo>
                  <a:pt x="9782" y="6205"/>
                </a:lnTo>
                <a:lnTo>
                  <a:pt x="10317" y="5670"/>
                </a:lnTo>
                <a:close/>
                <a:moveTo>
                  <a:pt x="10195" y="9369"/>
                </a:moveTo>
                <a:lnTo>
                  <a:pt x="10439" y="9661"/>
                </a:lnTo>
                <a:lnTo>
                  <a:pt x="9928" y="10147"/>
                </a:lnTo>
                <a:lnTo>
                  <a:pt x="9660" y="10415"/>
                </a:lnTo>
                <a:lnTo>
                  <a:pt x="9514" y="10536"/>
                </a:lnTo>
                <a:lnTo>
                  <a:pt x="9417" y="10682"/>
                </a:lnTo>
                <a:lnTo>
                  <a:pt x="9222" y="10512"/>
                </a:lnTo>
                <a:lnTo>
                  <a:pt x="9052" y="10366"/>
                </a:lnTo>
                <a:lnTo>
                  <a:pt x="9198" y="10293"/>
                </a:lnTo>
                <a:lnTo>
                  <a:pt x="9319" y="10171"/>
                </a:lnTo>
                <a:lnTo>
                  <a:pt x="9538" y="9977"/>
                </a:lnTo>
                <a:lnTo>
                  <a:pt x="9879" y="9685"/>
                </a:lnTo>
                <a:lnTo>
                  <a:pt x="10195" y="9369"/>
                </a:lnTo>
                <a:close/>
                <a:moveTo>
                  <a:pt x="10852" y="6278"/>
                </a:moveTo>
                <a:lnTo>
                  <a:pt x="10901" y="6303"/>
                </a:lnTo>
                <a:lnTo>
                  <a:pt x="10609" y="6546"/>
                </a:lnTo>
                <a:lnTo>
                  <a:pt x="10341" y="6789"/>
                </a:lnTo>
                <a:lnTo>
                  <a:pt x="9806" y="7325"/>
                </a:lnTo>
                <a:lnTo>
                  <a:pt x="8565" y="8541"/>
                </a:lnTo>
                <a:lnTo>
                  <a:pt x="7300" y="9734"/>
                </a:lnTo>
                <a:lnTo>
                  <a:pt x="6643" y="10342"/>
                </a:lnTo>
                <a:lnTo>
                  <a:pt x="6473" y="10512"/>
                </a:lnTo>
                <a:lnTo>
                  <a:pt x="6327" y="10658"/>
                </a:lnTo>
                <a:lnTo>
                  <a:pt x="6181" y="10853"/>
                </a:lnTo>
                <a:lnTo>
                  <a:pt x="6083" y="11023"/>
                </a:lnTo>
                <a:lnTo>
                  <a:pt x="6083" y="11047"/>
                </a:lnTo>
                <a:lnTo>
                  <a:pt x="5791" y="10780"/>
                </a:lnTo>
                <a:lnTo>
                  <a:pt x="5937" y="10707"/>
                </a:lnTo>
                <a:lnTo>
                  <a:pt x="6083" y="10609"/>
                </a:lnTo>
                <a:lnTo>
                  <a:pt x="6327" y="10390"/>
                </a:lnTo>
                <a:lnTo>
                  <a:pt x="6765" y="9904"/>
                </a:lnTo>
                <a:lnTo>
                  <a:pt x="7397" y="9271"/>
                </a:lnTo>
                <a:lnTo>
                  <a:pt x="8054" y="8663"/>
                </a:lnTo>
                <a:lnTo>
                  <a:pt x="8735" y="8055"/>
                </a:lnTo>
                <a:lnTo>
                  <a:pt x="9441" y="7471"/>
                </a:lnTo>
                <a:lnTo>
                  <a:pt x="10171" y="6887"/>
                </a:lnTo>
                <a:lnTo>
                  <a:pt x="10852" y="6278"/>
                </a:lnTo>
                <a:close/>
                <a:moveTo>
                  <a:pt x="10731" y="9953"/>
                </a:moveTo>
                <a:lnTo>
                  <a:pt x="10901" y="10123"/>
                </a:lnTo>
                <a:lnTo>
                  <a:pt x="10658" y="10317"/>
                </a:lnTo>
                <a:lnTo>
                  <a:pt x="10463" y="10512"/>
                </a:lnTo>
                <a:lnTo>
                  <a:pt x="10147" y="10755"/>
                </a:lnTo>
                <a:lnTo>
                  <a:pt x="10001" y="10901"/>
                </a:lnTo>
                <a:lnTo>
                  <a:pt x="9879" y="11047"/>
                </a:lnTo>
                <a:lnTo>
                  <a:pt x="9709" y="10926"/>
                </a:lnTo>
                <a:lnTo>
                  <a:pt x="9611" y="10877"/>
                </a:lnTo>
                <a:lnTo>
                  <a:pt x="9879" y="10682"/>
                </a:lnTo>
                <a:lnTo>
                  <a:pt x="10122" y="10488"/>
                </a:lnTo>
                <a:lnTo>
                  <a:pt x="10731" y="9953"/>
                </a:lnTo>
                <a:close/>
                <a:moveTo>
                  <a:pt x="11193" y="6619"/>
                </a:moveTo>
                <a:lnTo>
                  <a:pt x="11315" y="6741"/>
                </a:lnTo>
                <a:lnTo>
                  <a:pt x="10852" y="7179"/>
                </a:lnTo>
                <a:lnTo>
                  <a:pt x="10439" y="7641"/>
                </a:lnTo>
                <a:lnTo>
                  <a:pt x="10001" y="8055"/>
                </a:lnTo>
                <a:lnTo>
                  <a:pt x="9806" y="8274"/>
                </a:lnTo>
                <a:lnTo>
                  <a:pt x="9733" y="8395"/>
                </a:lnTo>
                <a:lnTo>
                  <a:pt x="9684" y="8541"/>
                </a:lnTo>
                <a:lnTo>
                  <a:pt x="9684" y="8566"/>
                </a:lnTo>
                <a:lnTo>
                  <a:pt x="8857" y="9320"/>
                </a:lnTo>
                <a:lnTo>
                  <a:pt x="8565" y="9588"/>
                </a:lnTo>
                <a:lnTo>
                  <a:pt x="8419" y="9734"/>
                </a:lnTo>
                <a:lnTo>
                  <a:pt x="8346" y="9831"/>
                </a:lnTo>
                <a:lnTo>
                  <a:pt x="8297" y="9904"/>
                </a:lnTo>
                <a:lnTo>
                  <a:pt x="8224" y="9953"/>
                </a:lnTo>
                <a:lnTo>
                  <a:pt x="7713" y="10439"/>
                </a:lnTo>
                <a:lnTo>
                  <a:pt x="7203" y="10901"/>
                </a:lnTo>
                <a:lnTo>
                  <a:pt x="6886" y="11145"/>
                </a:lnTo>
                <a:lnTo>
                  <a:pt x="6716" y="11291"/>
                </a:lnTo>
                <a:lnTo>
                  <a:pt x="6570" y="11412"/>
                </a:lnTo>
                <a:lnTo>
                  <a:pt x="6254" y="11169"/>
                </a:lnTo>
                <a:lnTo>
                  <a:pt x="6424" y="11096"/>
                </a:lnTo>
                <a:lnTo>
                  <a:pt x="6570" y="10974"/>
                </a:lnTo>
                <a:lnTo>
                  <a:pt x="6886" y="10707"/>
                </a:lnTo>
                <a:lnTo>
                  <a:pt x="7446" y="10147"/>
                </a:lnTo>
                <a:lnTo>
                  <a:pt x="8711" y="8955"/>
                </a:lnTo>
                <a:lnTo>
                  <a:pt x="10001" y="7763"/>
                </a:lnTo>
                <a:lnTo>
                  <a:pt x="10609" y="7203"/>
                </a:lnTo>
                <a:lnTo>
                  <a:pt x="10901" y="6911"/>
                </a:lnTo>
                <a:lnTo>
                  <a:pt x="11193" y="6619"/>
                </a:lnTo>
                <a:close/>
                <a:moveTo>
                  <a:pt x="11120" y="10366"/>
                </a:moveTo>
                <a:lnTo>
                  <a:pt x="11290" y="10536"/>
                </a:lnTo>
                <a:lnTo>
                  <a:pt x="10998" y="10828"/>
                </a:lnTo>
                <a:lnTo>
                  <a:pt x="10706" y="11096"/>
                </a:lnTo>
                <a:lnTo>
                  <a:pt x="10487" y="11266"/>
                </a:lnTo>
                <a:lnTo>
                  <a:pt x="10244" y="11437"/>
                </a:lnTo>
                <a:lnTo>
                  <a:pt x="10171" y="11315"/>
                </a:lnTo>
                <a:lnTo>
                  <a:pt x="10074" y="11218"/>
                </a:lnTo>
                <a:lnTo>
                  <a:pt x="10220" y="11120"/>
                </a:lnTo>
                <a:lnTo>
                  <a:pt x="10366" y="11023"/>
                </a:lnTo>
                <a:lnTo>
                  <a:pt x="10633" y="10780"/>
                </a:lnTo>
                <a:lnTo>
                  <a:pt x="10877" y="10585"/>
                </a:lnTo>
                <a:lnTo>
                  <a:pt x="11120" y="10366"/>
                </a:lnTo>
                <a:close/>
                <a:moveTo>
                  <a:pt x="10220" y="5208"/>
                </a:moveTo>
                <a:lnTo>
                  <a:pt x="10122" y="5232"/>
                </a:lnTo>
                <a:lnTo>
                  <a:pt x="10049" y="5305"/>
                </a:lnTo>
                <a:lnTo>
                  <a:pt x="9952" y="5378"/>
                </a:lnTo>
                <a:lnTo>
                  <a:pt x="9344" y="6011"/>
                </a:lnTo>
                <a:lnTo>
                  <a:pt x="9027" y="6303"/>
                </a:lnTo>
                <a:lnTo>
                  <a:pt x="8687" y="6570"/>
                </a:lnTo>
                <a:lnTo>
                  <a:pt x="8419" y="6789"/>
                </a:lnTo>
                <a:lnTo>
                  <a:pt x="8005" y="6497"/>
                </a:lnTo>
                <a:lnTo>
                  <a:pt x="7592" y="6157"/>
                </a:lnTo>
                <a:lnTo>
                  <a:pt x="7373" y="5962"/>
                </a:lnTo>
                <a:lnTo>
                  <a:pt x="7178" y="5767"/>
                </a:lnTo>
                <a:lnTo>
                  <a:pt x="6984" y="5573"/>
                </a:lnTo>
                <a:lnTo>
                  <a:pt x="6740" y="5402"/>
                </a:lnTo>
                <a:lnTo>
                  <a:pt x="6716" y="5329"/>
                </a:lnTo>
                <a:lnTo>
                  <a:pt x="6643" y="5281"/>
                </a:lnTo>
                <a:lnTo>
                  <a:pt x="6594" y="5256"/>
                </a:lnTo>
                <a:lnTo>
                  <a:pt x="6448" y="5256"/>
                </a:lnTo>
                <a:lnTo>
                  <a:pt x="6400" y="5305"/>
                </a:lnTo>
                <a:lnTo>
                  <a:pt x="5621" y="6011"/>
                </a:lnTo>
                <a:lnTo>
                  <a:pt x="5280" y="6303"/>
                </a:lnTo>
                <a:lnTo>
                  <a:pt x="5134" y="6473"/>
                </a:lnTo>
                <a:lnTo>
                  <a:pt x="5086" y="6570"/>
                </a:lnTo>
                <a:lnTo>
                  <a:pt x="5037" y="6668"/>
                </a:lnTo>
                <a:lnTo>
                  <a:pt x="5037" y="6716"/>
                </a:lnTo>
                <a:lnTo>
                  <a:pt x="5037" y="6741"/>
                </a:lnTo>
                <a:lnTo>
                  <a:pt x="5086" y="6789"/>
                </a:lnTo>
                <a:lnTo>
                  <a:pt x="5110" y="6814"/>
                </a:lnTo>
                <a:lnTo>
                  <a:pt x="5183" y="6911"/>
                </a:lnTo>
                <a:lnTo>
                  <a:pt x="5256" y="7033"/>
                </a:lnTo>
                <a:lnTo>
                  <a:pt x="5426" y="7227"/>
                </a:lnTo>
                <a:lnTo>
                  <a:pt x="5791" y="7617"/>
                </a:lnTo>
                <a:lnTo>
                  <a:pt x="6156" y="8079"/>
                </a:lnTo>
                <a:lnTo>
                  <a:pt x="6521" y="8541"/>
                </a:lnTo>
                <a:lnTo>
                  <a:pt x="5694" y="9466"/>
                </a:lnTo>
                <a:lnTo>
                  <a:pt x="5256" y="9904"/>
                </a:lnTo>
                <a:lnTo>
                  <a:pt x="5159" y="10025"/>
                </a:lnTo>
                <a:lnTo>
                  <a:pt x="5061" y="10147"/>
                </a:lnTo>
                <a:lnTo>
                  <a:pt x="5013" y="10269"/>
                </a:lnTo>
                <a:lnTo>
                  <a:pt x="4988" y="10415"/>
                </a:lnTo>
                <a:lnTo>
                  <a:pt x="4988" y="10439"/>
                </a:lnTo>
                <a:lnTo>
                  <a:pt x="4988" y="10512"/>
                </a:lnTo>
                <a:lnTo>
                  <a:pt x="5013" y="10585"/>
                </a:lnTo>
                <a:lnTo>
                  <a:pt x="5159" y="10780"/>
                </a:lnTo>
                <a:lnTo>
                  <a:pt x="5305" y="10950"/>
                </a:lnTo>
                <a:lnTo>
                  <a:pt x="5670" y="11291"/>
                </a:lnTo>
                <a:lnTo>
                  <a:pt x="6035" y="11607"/>
                </a:lnTo>
                <a:lnTo>
                  <a:pt x="6424" y="11875"/>
                </a:lnTo>
                <a:lnTo>
                  <a:pt x="6473" y="11899"/>
                </a:lnTo>
                <a:lnTo>
                  <a:pt x="6521" y="11923"/>
                </a:lnTo>
                <a:lnTo>
                  <a:pt x="6594" y="11899"/>
                </a:lnTo>
                <a:lnTo>
                  <a:pt x="6619" y="11899"/>
                </a:lnTo>
                <a:lnTo>
                  <a:pt x="6692" y="11826"/>
                </a:lnTo>
                <a:lnTo>
                  <a:pt x="6740" y="11729"/>
                </a:lnTo>
                <a:lnTo>
                  <a:pt x="6911" y="11631"/>
                </a:lnTo>
                <a:lnTo>
                  <a:pt x="7057" y="11510"/>
                </a:lnTo>
                <a:lnTo>
                  <a:pt x="7349" y="11266"/>
                </a:lnTo>
                <a:lnTo>
                  <a:pt x="7859" y="10828"/>
                </a:lnTo>
                <a:lnTo>
                  <a:pt x="8370" y="10342"/>
                </a:lnTo>
                <a:lnTo>
                  <a:pt x="8468" y="10439"/>
                </a:lnTo>
                <a:lnTo>
                  <a:pt x="8784" y="10707"/>
                </a:lnTo>
                <a:lnTo>
                  <a:pt x="9076" y="10999"/>
                </a:lnTo>
                <a:lnTo>
                  <a:pt x="9198" y="11120"/>
                </a:lnTo>
                <a:lnTo>
                  <a:pt x="9319" y="11218"/>
                </a:lnTo>
                <a:lnTo>
                  <a:pt x="9587" y="11364"/>
                </a:lnTo>
                <a:lnTo>
                  <a:pt x="9709" y="11485"/>
                </a:lnTo>
                <a:lnTo>
                  <a:pt x="9830" y="11583"/>
                </a:lnTo>
                <a:lnTo>
                  <a:pt x="9928" y="11704"/>
                </a:lnTo>
                <a:lnTo>
                  <a:pt x="10001" y="11753"/>
                </a:lnTo>
                <a:lnTo>
                  <a:pt x="10074" y="11777"/>
                </a:lnTo>
                <a:lnTo>
                  <a:pt x="10098" y="11802"/>
                </a:lnTo>
                <a:lnTo>
                  <a:pt x="10220" y="11802"/>
                </a:lnTo>
                <a:lnTo>
                  <a:pt x="10317" y="11777"/>
                </a:lnTo>
                <a:lnTo>
                  <a:pt x="10414" y="11729"/>
                </a:lnTo>
                <a:lnTo>
                  <a:pt x="10512" y="11680"/>
                </a:lnTo>
                <a:lnTo>
                  <a:pt x="10706" y="11534"/>
                </a:lnTo>
                <a:lnTo>
                  <a:pt x="10877" y="11388"/>
                </a:lnTo>
                <a:lnTo>
                  <a:pt x="11096" y="11218"/>
                </a:lnTo>
                <a:lnTo>
                  <a:pt x="11315" y="10999"/>
                </a:lnTo>
                <a:lnTo>
                  <a:pt x="11704" y="10585"/>
                </a:lnTo>
                <a:lnTo>
                  <a:pt x="11753" y="10512"/>
                </a:lnTo>
                <a:lnTo>
                  <a:pt x="11753" y="10439"/>
                </a:lnTo>
                <a:lnTo>
                  <a:pt x="11728" y="10366"/>
                </a:lnTo>
                <a:lnTo>
                  <a:pt x="11680" y="10317"/>
                </a:lnTo>
                <a:lnTo>
                  <a:pt x="11631" y="10244"/>
                </a:lnTo>
                <a:lnTo>
                  <a:pt x="11339" y="9904"/>
                </a:lnTo>
                <a:lnTo>
                  <a:pt x="11047" y="9588"/>
                </a:lnTo>
                <a:lnTo>
                  <a:pt x="10731" y="9271"/>
                </a:lnTo>
                <a:lnTo>
                  <a:pt x="10439" y="8955"/>
                </a:lnTo>
                <a:lnTo>
                  <a:pt x="10414" y="8906"/>
                </a:lnTo>
                <a:lnTo>
                  <a:pt x="10366" y="8882"/>
                </a:lnTo>
                <a:lnTo>
                  <a:pt x="10195" y="8639"/>
                </a:lnTo>
                <a:lnTo>
                  <a:pt x="10220" y="8590"/>
                </a:lnTo>
                <a:lnTo>
                  <a:pt x="10220" y="8517"/>
                </a:lnTo>
                <a:lnTo>
                  <a:pt x="10220" y="8468"/>
                </a:lnTo>
                <a:lnTo>
                  <a:pt x="10195" y="8420"/>
                </a:lnTo>
                <a:lnTo>
                  <a:pt x="10463" y="8152"/>
                </a:lnTo>
                <a:lnTo>
                  <a:pt x="10706" y="7909"/>
                </a:lnTo>
                <a:lnTo>
                  <a:pt x="11193" y="7422"/>
                </a:lnTo>
                <a:lnTo>
                  <a:pt x="11461" y="7179"/>
                </a:lnTo>
                <a:lnTo>
                  <a:pt x="11680" y="6911"/>
                </a:lnTo>
                <a:lnTo>
                  <a:pt x="11728" y="6838"/>
                </a:lnTo>
                <a:lnTo>
                  <a:pt x="11728" y="6741"/>
                </a:lnTo>
                <a:lnTo>
                  <a:pt x="11753" y="6692"/>
                </a:lnTo>
                <a:lnTo>
                  <a:pt x="11753" y="6643"/>
                </a:lnTo>
                <a:lnTo>
                  <a:pt x="11753" y="6570"/>
                </a:lnTo>
                <a:lnTo>
                  <a:pt x="11728" y="6522"/>
                </a:lnTo>
                <a:lnTo>
                  <a:pt x="11607" y="6351"/>
                </a:lnTo>
                <a:lnTo>
                  <a:pt x="11461" y="6205"/>
                </a:lnTo>
                <a:lnTo>
                  <a:pt x="11169" y="5913"/>
                </a:lnTo>
                <a:lnTo>
                  <a:pt x="10852" y="5597"/>
                </a:lnTo>
                <a:lnTo>
                  <a:pt x="10536" y="5305"/>
                </a:lnTo>
                <a:lnTo>
                  <a:pt x="10463" y="5256"/>
                </a:lnTo>
                <a:lnTo>
                  <a:pt x="10366" y="5256"/>
                </a:lnTo>
                <a:lnTo>
                  <a:pt x="10341" y="5232"/>
                </a:lnTo>
                <a:lnTo>
                  <a:pt x="10220" y="5208"/>
                </a:lnTo>
                <a:close/>
                <a:moveTo>
                  <a:pt x="11631" y="536"/>
                </a:moveTo>
                <a:lnTo>
                  <a:pt x="11728" y="658"/>
                </a:lnTo>
                <a:lnTo>
                  <a:pt x="11801" y="779"/>
                </a:lnTo>
                <a:lnTo>
                  <a:pt x="12020" y="998"/>
                </a:lnTo>
                <a:lnTo>
                  <a:pt x="12483" y="1412"/>
                </a:lnTo>
                <a:lnTo>
                  <a:pt x="13164" y="2044"/>
                </a:lnTo>
                <a:lnTo>
                  <a:pt x="13797" y="2677"/>
                </a:lnTo>
                <a:lnTo>
                  <a:pt x="14429" y="3334"/>
                </a:lnTo>
                <a:lnTo>
                  <a:pt x="15062" y="3991"/>
                </a:lnTo>
                <a:lnTo>
                  <a:pt x="16278" y="5354"/>
                </a:lnTo>
                <a:lnTo>
                  <a:pt x="16303" y="5354"/>
                </a:lnTo>
                <a:lnTo>
                  <a:pt x="16254" y="5548"/>
                </a:lnTo>
                <a:lnTo>
                  <a:pt x="16230" y="5719"/>
                </a:lnTo>
                <a:lnTo>
                  <a:pt x="16181" y="6084"/>
                </a:lnTo>
                <a:lnTo>
                  <a:pt x="16181" y="6838"/>
                </a:lnTo>
                <a:lnTo>
                  <a:pt x="16157" y="7690"/>
                </a:lnTo>
                <a:lnTo>
                  <a:pt x="16157" y="8541"/>
                </a:lnTo>
                <a:lnTo>
                  <a:pt x="16181" y="10244"/>
                </a:lnTo>
                <a:lnTo>
                  <a:pt x="16230" y="11948"/>
                </a:lnTo>
                <a:lnTo>
                  <a:pt x="16230" y="11972"/>
                </a:lnTo>
                <a:lnTo>
                  <a:pt x="15938" y="12167"/>
                </a:lnTo>
                <a:lnTo>
                  <a:pt x="15646" y="12410"/>
                </a:lnTo>
                <a:lnTo>
                  <a:pt x="15354" y="12653"/>
                </a:lnTo>
                <a:lnTo>
                  <a:pt x="15086" y="12921"/>
                </a:lnTo>
                <a:lnTo>
                  <a:pt x="14551" y="13456"/>
                </a:lnTo>
                <a:lnTo>
                  <a:pt x="14016" y="13992"/>
                </a:lnTo>
                <a:lnTo>
                  <a:pt x="11509" y="16401"/>
                </a:lnTo>
                <a:lnTo>
                  <a:pt x="11461" y="16474"/>
                </a:lnTo>
                <a:lnTo>
                  <a:pt x="9830" y="16571"/>
                </a:lnTo>
                <a:lnTo>
                  <a:pt x="9027" y="16595"/>
                </a:lnTo>
                <a:lnTo>
                  <a:pt x="8200" y="16620"/>
                </a:lnTo>
                <a:lnTo>
                  <a:pt x="7349" y="16595"/>
                </a:lnTo>
                <a:lnTo>
                  <a:pt x="6521" y="16571"/>
                </a:lnTo>
                <a:lnTo>
                  <a:pt x="5840" y="16498"/>
                </a:lnTo>
                <a:lnTo>
                  <a:pt x="5329" y="16498"/>
                </a:lnTo>
                <a:lnTo>
                  <a:pt x="5159" y="16522"/>
                </a:lnTo>
                <a:lnTo>
                  <a:pt x="5110" y="16401"/>
                </a:lnTo>
                <a:lnTo>
                  <a:pt x="5037" y="16255"/>
                </a:lnTo>
                <a:lnTo>
                  <a:pt x="4940" y="16133"/>
                </a:lnTo>
                <a:lnTo>
                  <a:pt x="4842" y="16011"/>
                </a:lnTo>
                <a:lnTo>
                  <a:pt x="4429" y="15549"/>
                </a:lnTo>
                <a:lnTo>
                  <a:pt x="3772" y="14868"/>
                </a:lnTo>
                <a:lnTo>
                  <a:pt x="3431" y="14527"/>
                </a:lnTo>
                <a:lnTo>
                  <a:pt x="3090" y="14211"/>
                </a:lnTo>
                <a:lnTo>
                  <a:pt x="2750" y="13919"/>
                </a:lnTo>
                <a:lnTo>
                  <a:pt x="2385" y="13651"/>
                </a:lnTo>
                <a:lnTo>
                  <a:pt x="1679" y="13116"/>
                </a:lnTo>
                <a:lnTo>
                  <a:pt x="1338" y="12824"/>
                </a:lnTo>
                <a:lnTo>
                  <a:pt x="1022" y="12532"/>
                </a:lnTo>
                <a:lnTo>
                  <a:pt x="730" y="12191"/>
                </a:lnTo>
                <a:lnTo>
                  <a:pt x="487" y="11850"/>
                </a:lnTo>
                <a:lnTo>
                  <a:pt x="535" y="11704"/>
                </a:lnTo>
                <a:lnTo>
                  <a:pt x="560" y="11534"/>
                </a:lnTo>
                <a:lnTo>
                  <a:pt x="584" y="11218"/>
                </a:lnTo>
                <a:lnTo>
                  <a:pt x="584" y="10561"/>
                </a:lnTo>
                <a:lnTo>
                  <a:pt x="584" y="9612"/>
                </a:lnTo>
                <a:lnTo>
                  <a:pt x="584" y="8663"/>
                </a:lnTo>
                <a:lnTo>
                  <a:pt x="584" y="7714"/>
                </a:lnTo>
                <a:lnTo>
                  <a:pt x="535" y="6765"/>
                </a:lnTo>
                <a:lnTo>
                  <a:pt x="535" y="6132"/>
                </a:lnTo>
                <a:lnTo>
                  <a:pt x="511" y="5792"/>
                </a:lnTo>
                <a:lnTo>
                  <a:pt x="438" y="5475"/>
                </a:lnTo>
                <a:lnTo>
                  <a:pt x="511" y="5402"/>
                </a:lnTo>
                <a:lnTo>
                  <a:pt x="1046" y="4721"/>
                </a:lnTo>
                <a:lnTo>
                  <a:pt x="1582" y="4040"/>
                </a:lnTo>
                <a:lnTo>
                  <a:pt x="2141" y="3358"/>
                </a:lnTo>
                <a:lnTo>
                  <a:pt x="2725" y="2726"/>
                </a:lnTo>
                <a:lnTo>
                  <a:pt x="2993" y="2458"/>
                </a:lnTo>
                <a:lnTo>
                  <a:pt x="3285" y="2190"/>
                </a:lnTo>
                <a:lnTo>
                  <a:pt x="3869" y="1655"/>
                </a:lnTo>
                <a:lnTo>
                  <a:pt x="4429" y="1120"/>
                </a:lnTo>
                <a:lnTo>
                  <a:pt x="4696" y="852"/>
                </a:lnTo>
                <a:lnTo>
                  <a:pt x="4964" y="560"/>
                </a:lnTo>
                <a:lnTo>
                  <a:pt x="5305" y="609"/>
                </a:lnTo>
                <a:lnTo>
                  <a:pt x="5670" y="633"/>
                </a:lnTo>
                <a:lnTo>
                  <a:pt x="6400" y="633"/>
                </a:lnTo>
                <a:lnTo>
                  <a:pt x="8127" y="609"/>
                </a:lnTo>
                <a:lnTo>
                  <a:pt x="9003" y="609"/>
                </a:lnTo>
                <a:lnTo>
                  <a:pt x="9879" y="633"/>
                </a:lnTo>
                <a:lnTo>
                  <a:pt x="10779" y="609"/>
                </a:lnTo>
                <a:lnTo>
                  <a:pt x="11217" y="585"/>
                </a:lnTo>
                <a:lnTo>
                  <a:pt x="11631" y="536"/>
                </a:lnTo>
                <a:close/>
                <a:moveTo>
                  <a:pt x="10731" y="1"/>
                </a:moveTo>
                <a:lnTo>
                  <a:pt x="9855" y="25"/>
                </a:lnTo>
                <a:lnTo>
                  <a:pt x="8127" y="49"/>
                </a:lnTo>
                <a:lnTo>
                  <a:pt x="6400" y="74"/>
                </a:lnTo>
                <a:lnTo>
                  <a:pt x="5597" y="74"/>
                </a:lnTo>
                <a:lnTo>
                  <a:pt x="5207" y="98"/>
                </a:lnTo>
                <a:lnTo>
                  <a:pt x="4818" y="171"/>
                </a:lnTo>
                <a:lnTo>
                  <a:pt x="4769" y="195"/>
                </a:lnTo>
                <a:lnTo>
                  <a:pt x="4721" y="244"/>
                </a:lnTo>
                <a:lnTo>
                  <a:pt x="4696" y="293"/>
                </a:lnTo>
                <a:lnTo>
                  <a:pt x="4696" y="341"/>
                </a:lnTo>
                <a:lnTo>
                  <a:pt x="4331" y="536"/>
                </a:lnTo>
                <a:lnTo>
                  <a:pt x="4015" y="779"/>
                </a:lnTo>
                <a:lnTo>
                  <a:pt x="3674" y="1023"/>
                </a:lnTo>
                <a:lnTo>
                  <a:pt x="3382" y="1315"/>
                </a:lnTo>
                <a:lnTo>
                  <a:pt x="2774" y="1899"/>
                </a:lnTo>
                <a:lnTo>
                  <a:pt x="2239" y="2458"/>
                </a:lnTo>
                <a:lnTo>
                  <a:pt x="1655" y="3091"/>
                </a:lnTo>
                <a:lnTo>
                  <a:pt x="1071" y="3748"/>
                </a:lnTo>
                <a:lnTo>
                  <a:pt x="535" y="4429"/>
                </a:lnTo>
                <a:lnTo>
                  <a:pt x="49" y="5135"/>
                </a:lnTo>
                <a:lnTo>
                  <a:pt x="24" y="5208"/>
                </a:lnTo>
                <a:lnTo>
                  <a:pt x="0" y="5281"/>
                </a:lnTo>
                <a:lnTo>
                  <a:pt x="24" y="5354"/>
                </a:lnTo>
                <a:lnTo>
                  <a:pt x="49" y="5402"/>
                </a:lnTo>
                <a:lnTo>
                  <a:pt x="0" y="5694"/>
                </a:lnTo>
                <a:lnTo>
                  <a:pt x="0" y="5986"/>
                </a:lnTo>
                <a:lnTo>
                  <a:pt x="24" y="6570"/>
                </a:lnTo>
                <a:lnTo>
                  <a:pt x="73" y="8468"/>
                </a:lnTo>
                <a:lnTo>
                  <a:pt x="73" y="9417"/>
                </a:lnTo>
                <a:lnTo>
                  <a:pt x="73" y="10366"/>
                </a:lnTo>
                <a:lnTo>
                  <a:pt x="49" y="10755"/>
                </a:lnTo>
                <a:lnTo>
                  <a:pt x="0" y="11145"/>
                </a:lnTo>
                <a:lnTo>
                  <a:pt x="0" y="11339"/>
                </a:lnTo>
                <a:lnTo>
                  <a:pt x="0" y="11534"/>
                </a:lnTo>
                <a:lnTo>
                  <a:pt x="24" y="11729"/>
                </a:lnTo>
                <a:lnTo>
                  <a:pt x="97" y="11899"/>
                </a:lnTo>
                <a:lnTo>
                  <a:pt x="73" y="11948"/>
                </a:lnTo>
                <a:lnTo>
                  <a:pt x="73" y="11996"/>
                </a:lnTo>
                <a:lnTo>
                  <a:pt x="146" y="12191"/>
                </a:lnTo>
                <a:lnTo>
                  <a:pt x="219" y="12361"/>
                </a:lnTo>
                <a:lnTo>
                  <a:pt x="292" y="12532"/>
                </a:lnTo>
                <a:lnTo>
                  <a:pt x="414" y="12702"/>
                </a:lnTo>
                <a:lnTo>
                  <a:pt x="535" y="12848"/>
                </a:lnTo>
                <a:lnTo>
                  <a:pt x="681" y="12994"/>
                </a:lnTo>
                <a:lnTo>
                  <a:pt x="998" y="13286"/>
                </a:lnTo>
                <a:lnTo>
                  <a:pt x="1338" y="13554"/>
                </a:lnTo>
                <a:lnTo>
                  <a:pt x="1679" y="13797"/>
                </a:lnTo>
                <a:lnTo>
                  <a:pt x="1995" y="14040"/>
                </a:lnTo>
                <a:lnTo>
                  <a:pt x="2287" y="14259"/>
                </a:lnTo>
                <a:lnTo>
                  <a:pt x="2652" y="14576"/>
                </a:lnTo>
                <a:lnTo>
                  <a:pt x="2993" y="14916"/>
                </a:lnTo>
                <a:lnTo>
                  <a:pt x="3650" y="15598"/>
                </a:lnTo>
                <a:lnTo>
                  <a:pt x="3991" y="15987"/>
                </a:lnTo>
                <a:lnTo>
                  <a:pt x="4331" y="16376"/>
                </a:lnTo>
                <a:lnTo>
                  <a:pt x="4453" y="16547"/>
                </a:lnTo>
                <a:lnTo>
                  <a:pt x="4599" y="16693"/>
                </a:lnTo>
                <a:lnTo>
                  <a:pt x="4745" y="16814"/>
                </a:lnTo>
                <a:lnTo>
                  <a:pt x="4818" y="16863"/>
                </a:lnTo>
                <a:lnTo>
                  <a:pt x="4940" y="16887"/>
                </a:lnTo>
                <a:lnTo>
                  <a:pt x="5013" y="16887"/>
                </a:lnTo>
                <a:lnTo>
                  <a:pt x="5086" y="16863"/>
                </a:lnTo>
                <a:lnTo>
                  <a:pt x="5232" y="16912"/>
                </a:lnTo>
                <a:lnTo>
                  <a:pt x="5378" y="16960"/>
                </a:lnTo>
                <a:lnTo>
                  <a:pt x="5694" y="17009"/>
                </a:lnTo>
                <a:lnTo>
                  <a:pt x="6327" y="17058"/>
                </a:lnTo>
                <a:lnTo>
                  <a:pt x="7178" y="17106"/>
                </a:lnTo>
                <a:lnTo>
                  <a:pt x="8005" y="17106"/>
                </a:lnTo>
                <a:lnTo>
                  <a:pt x="8906" y="17131"/>
                </a:lnTo>
                <a:lnTo>
                  <a:pt x="9806" y="17106"/>
                </a:lnTo>
                <a:lnTo>
                  <a:pt x="10706" y="17033"/>
                </a:lnTo>
                <a:lnTo>
                  <a:pt x="11582" y="16936"/>
                </a:lnTo>
                <a:lnTo>
                  <a:pt x="11655" y="16912"/>
                </a:lnTo>
                <a:lnTo>
                  <a:pt x="11704" y="16887"/>
                </a:lnTo>
                <a:lnTo>
                  <a:pt x="11753" y="16839"/>
                </a:lnTo>
                <a:lnTo>
                  <a:pt x="11801" y="16790"/>
                </a:lnTo>
                <a:lnTo>
                  <a:pt x="11850" y="16741"/>
                </a:lnTo>
                <a:lnTo>
                  <a:pt x="14210" y="14454"/>
                </a:lnTo>
                <a:lnTo>
                  <a:pt x="14794" y="13919"/>
                </a:lnTo>
                <a:lnTo>
                  <a:pt x="15403" y="13383"/>
                </a:lnTo>
                <a:lnTo>
                  <a:pt x="15694" y="13091"/>
                </a:lnTo>
                <a:lnTo>
                  <a:pt x="15986" y="12799"/>
                </a:lnTo>
                <a:lnTo>
                  <a:pt x="16230" y="12507"/>
                </a:lnTo>
                <a:lnTo>
                  <a:pt x="16473" y="12191"/>
                </a:lnTo>
                <a:lnTo>
                  <a:pt x="16570" y="12191"/>
                </a:lnTo>
                <a:lnTo>
                  <a:pt x="16668" y="12142"/>
                </a:lnTo>
                <a:lnTo>
                  <a:pt x="16716" y="12069"/>
                </a:lnTo>
                <a:lnTo>
                  <a:pt x="16741" y="11948"/>
                </a:lnTo>
                <a:lnTo>
                  <a:pt x="16692" y="10244"/>
                </a:lnTo>
                <a:lnTo>
                  <a:pt x="16668" y="8541"/>
                </a:lnTo>
                <a:lnTo>
                  <a:pt x="16692" y="6838"/>
                </a:lnTo>
                <a:lnTo>
                  <a:pt x="16716" y="6084"/>
                </a:lnTo>
                <a:lnTo>
                  <a:pt x="16716" y="5694"/>
                </a:lnTo>
                <a:lnTo>
                  <a:pt x="16692" y="5500"/>
                </a:lnTo>
                <a:lnTo>
                  <a:pt x="16643" y="5329"/>
                </a:lnTo>
                <a:lnTo>
                  <a:pt x="16692" y="5232"/>
                </a:lnTo>
                <a:lnTo>
                  <a:pt x="16716" y="5159"/>
                </a:lnTo>
                <a:lnTo>
                  <a:pt x="16692" y="5062"/>
                </a:lnTo>
                <a:lnTo>
                  <a:pt x="16643" y="4989"/>
                </a:lnTo>
                <a:lnTo>
                  <a:pt x="16084" y="4332"/>
                </a:lnTo>
                <a:lnTo>
                  <a:pt x="15500" y="3675"/>
                </a:lnTo>
                <a:lnTo>
                  <a:pt x="14916" y="3042"/>
                </a:lnTo>
                <a:lnTo>
                  <a:pt x="14308" y="2434"/>
                </a:lnTo>
                <a:lnTo>
                  <a:pt x="13651" y="1801"/>
                </a:lnTo>
                <a:lnTo>
                  <a:pt x="12994" y="1169"/>
                </a:lnTo>
                <a:lnTo>
                  <a:pt x="12726" y="901"/>
                </a:lnTo>
                <a:lnTo>
                  <a:pt x="12434" y="633"/>
                </a:lnTo>
                <a:lnTo>
                  <a:pt x="12288" y="512"/>
                </a:lnTo>
                <a:lnTo>
                  <a:pt x="12142" y="390"/>
                </a:lnTo>
                <a:lnTo>
                  <a:pt x="11972" y="293"/>
                </a:lnTo>
                <a:lnTo>
                  <a:pt x="11801" y="244"/>
                </a:lnTo>
                <a:lnTo>
                  <a:pt x="11777" y="171"/>
                </a:lnTo>
                <a:lnTo>
                  <a:pt x="11728" y="98"/>
                </a:lnTo>
                <a:lnTo>
                  <a:pt x="11655" y="74"/>
                </a:lnTo>
                <a:lnTo>
                  <a:pt x="11582" y="49"/>
                </a:lnTo>
                <a:lnTo>
                  <a:pt x="1114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000948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0841808-29B4-48E9-8D35-AE18D8DF687E}"/>
              </a:ext>
            </a:extLst>
          </p:cNvPr>
          <p:cNvSpPr>
            <a:spLocks noGrp="1"/>
          </p:cNvSpPr>
          <p:nvPr>
            <p:ph type="title"/>
          </p:nvPr>
        </p:nvSpPr>
        <p:spPr>
          <a:xfrm>
            <a:off x="553106" y="388609"/>
            <a:ext cx="6426300" cy="396300"/>
          </a:xfrm>
        </p:spPr>
        <p:txBody>
          <a:bodyPr/>
          <a:lstStyle/>
          <a:p>
            <a:r>
              <a:rPr lang="en-CA" dirty="0"/>
              <a:t>We eat for nourishment, comfort and joy! </a:t>
            </a:r>
          </a:p>
        </p:txBody>
      </p:sp>
      <p:sp>
        <p:nvSpPr>
          <p:cNvPr id="10" name="Content Placeholder 9">
            <a:extLst>
              <a:ext uri="{FF2B5EF4-FFF2-40B4-BE49-F238E27FC236}">
                <a16:creationId xmlns:a16="http://schemas.microsoft.com/office/drawing/2014/main" id="{2FFBD126-1DF5-494F-9C89-FC0BB1BF4EC6}"/>
              </a:ext>
            </a:extLst>
          </p:cNvPr>
          <p:cNvSpPr>
            <a:spLocks noGrp="1"/>
          </p:cNvSpPr>
          <p:nvPr>
            <p:ph sz="half" idx="2"/>
          </p:nvPr>
        </p:nvSpPr>
        <p:spPr>
          <a:xfrm>
            <a:off x="2806104" y="894864"/>
            <a:ext cx="6073240" cy="3263504"/>
          </a:xfrm>
        </p:spPr>
        <p:txBody>
          <a:bodyPr/>
          <a:lstStyle/>
          <a:p>
            <a:pPr>
              <a:buClr>
                <a:srgbClr val="00B0F0"/>
              </a:buClr>
            </a:pPr>
            <a:r>
              <a:rPr lang="en-CA" dirty="0"/>
              <a:t>Emotions get hungry too! Encourage talk in the classroom about emotions and don’t “quiet” all emotions.  </a:t>
            </a:r>
          </a:p>
          <a:p>
            <a:pPr fontAlgn="base"/>
            <a:r>
              <a:rPr lang="en-CA" dirty="0"/>
              <a:t>Learn about </a:t>
            </a:r>
            <a:r>
              <a:rPr lang="en-CA" b="1" dirty="0"/>
              <a:t>Craving Change </a:t>
            </a:r>
            <a:r>
              <a:rPr lang="en-CA" dirty="0"/>
              <a:t>that teaches about different types of hunger…</a:t>
            </a:r>
          </a:p>
          <a:p>
            <a:pPr lvl="1" fontAlgn="base"/>
            <a:r>
              <a:rPr lang="en-CA" sz="1600" dirty="0"/>
              <a:t>Stomach hunger (physical or medical necessity to eat)</a:t>
            </a:r>
          </a:p>
          <a:p>
            <a:pPr lvl="1" fontAlgn="base"/>
            <a:r>
              <a:rPr lang="en-CA" sz="1600" dirty="0"/>
              <a:t>Mouth hunger (craving related to the senses)</a:t>
            </a:r>
          </a:p>
          <a:p>
            <a:pPr lvl="1" fontAlgn="base"/>
            <a:r>
              <a:rPr lang="en-CA" sz="1600" dirty="0"/>
              <a:t>Heart hunger (emotional trigger or learned behavior)</a:t>
            </a:r>
          </a:p>
          <a:p>
            <a:pPr>
              <a:buClr>
                <a:srgbClr val="00B0F0"/>
              </a:buClr>
            </a:pPr>
            <a:r>
              <a:rPr lang="en-CA" dirty="0"/>
              <a:t>Check out the </a:t>
            </a:r>
            <a:r>
              <a:rPr lang="en-CA" b="1" dirty="0"/>
              <a:t>fullbloomproject.com </a:t>
            </a:r>
            <a:r>
              <a:rPr lang="en-CA" dirty="0"/>
              <a:t>that teaches how to teach kids to feel good inside their own bodies</a:t>
            </a:r>
          </a:p>
        </p:txBody>
      </p:sp>
      <p:sp>
        <p:nvSpPr>
          <p:cNvPr id="4" name="Slide Number Placeholder 3">
            <a:extLst>
              <a:ext uri="{FF2B5EF4-FFF2-40B4-BE49-F238E27FC236}">
                <a16:creationId xmlns:a16="http://schemas.microsoft.com/office/drawing/2014/main" id="{CA2D27BC-DB41-4A25-8775-81C31E274A00}"/>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24</a:t>
            </a:fld>
            <a:endParaRPr lang="en"/>
          </a:p>
        </p:txBody>
      </p:sp>
      <p:pic>
        <p:nvPicPr>
          <p:cNvPr id="1028" name="Picture 4" descr="Wendy Shah's Is the Stomach, Mouth or Heart Hunger?">
            <a:extLst>
              <a:ext uri="{FF2B5EF4-FFF2-40B4-BE49-F238E27FC236}">
                <a16:creationId xmlns:a16="http://schemas.microsoft.com/office/drawing/2014/main" id="{743FD9FE-2E63-4405-9F6E-D1A53EF7F3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988135">
            <a:off x="500683" y="1062010"/>
            <a:ext cx="2143125"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9843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B078E-3035-4D7F-9F4B-EADF8AD9767B}"/>
              </a:ext>
            </a:extLst>
          </p:cNvPr>
          <p:cNvSpPr>
            <a:spLocks noGrp="1"/>
          </p:cNvSpPr>
          <p:nvPr>
            <p:ph type="title"/>
          </p:nvPr>
        </p:nvSpPr>
        <p:spPr>
          <a:xfrm>
            <a:off x="704700" y="312627"/>
            <a:ext cx="6426300" cy="396300"/>
          </a:xfrm>
        </p:spPr>
        <p:txBody>
          <a:bodyPr/>
          <a:lstStyle/>
          <a:p>
            <a:r>
              <a:rPr lang="en-CA" dirty="0"/>
              <a:t>We eat for nourishment, comfort and joy! </a:t>
            </a:r>
          </a:p>
        </p:txBody>
      </p:sp>
      <p:sp>
        <p:nvSpPr>
          <p:cNvPr id="3" name="Content Placeholder 2">
            <a:extLst>
              <a:ext uri="{FF2B5EF4-FFF2-40B4-BE49-F238E27FC236}">
                <a16:creationId xmlns:a16="http://schemas.microsoft.com/office/drawing/2014/main" id="{A3173A30-C075-4866-A82D-4AD9F4A17CD0}"/>
              </a:ext>
            </a:extLst>
          </p:cNvPr>
          <p:cNvSpPr>
            <a:spLocks noGrp="1"/>
          </p:cNvSpPr>
          <p:nvPr>
            <p:ph sz="half" idx="1"/>
          </p:nvPr>
        </p:nvSpPr>
        <p:spPr>
          <a:xfrm>
            <a:off x="439463" y="939998"/>
            <a:ext cx="8336675" cy="3263504"/>
          </a:xfrm>
        </p:spPr>
        <p:txBody>
          <a:bodyPr/>
          <a:lstStyle/>
          <a:p>
            <a:pPr marL="88900" indent="0">
              <a:buNone/>
            </a:pPr>
            <a:r>
              <a:rPr lang="en-CA" sz="2400" dirty="0"/>
              <a:t>Jackie Santillan is an educational consultant who offers empathetic parenting (teaching) ideas. She focuses on the importance of words and HOW they worm into a child’s (student’s) psyche. Listen to how our “autopilot” words and phrases used in the classroom can potentially harm.</a:t>
            </a:r>
            <a:endParaRPr lang="en-CA" sz="2400" dirty="0">
              <a:hlinkClick r:id="rId2"/>
            </a:endParaRPr>
          </a:p>
          <a:p>
            <a:pPr marL="88900" indent="0">
              <a:buNone/>
            </a:pPr>
            <a:endParaRPr lang="en-CA" sz="1100" dirty="0">
              <a:hlinkClick r:id="rId3"/>
            </a:endParaRPr>
          </a:p>
          <a:p>
            <a:r>
              <a:rPr lang="en-CA" sz="2000" dirty="0" err="1">
                <a:hlinkClick r:id="rId2"/>
              </a:rPr>
              <a:t>TikTok</a:t>
            </a:r>
            <a:r>
              <a:rPr lang="en-CA" sz="2000" dirty="0"/>
              <a:t> about “biting” words</a:t>
            </a:r>
          </a:p>
          <a:p>
            <a:r>
              <a:rPr lang="en-CA" sz="1400" dirty="0"/>
              <a:t>https://www.tiktok.com/@kindminds_smarthearts/video/7082500639066148142?is_from_webapp=1&amp;sender_device=pc&amp;web_id=7091427519522260485</a:t>
            </a:r>
          </a:p>
          <a:p>
            <a:r>
              <a:rPr lang="en-CA" sz="2000" dirty="0" err="1">
                <a:hlinkClick r:id="rId3"/>
              </a:rPr>
              <a:t>Tik</a:t>
            </a:r>
            <a:r>
              <a:rPr lang="en-CA" sz="2000" dirty="0">
                <a:hlinkClick r:id="rId3"/>
              </a:rPr>
              <a:t> Tok </a:t>
            </a:r>
            <a:r>
              <a:rPr lang="en-CA" sz="2000" dirty="0"/>
              <a:t>about Old Fashioned ways of doing things and dismissive speaking where we dismiss children’s emotions. We need to spend time promoting various ways of going through emotions.</a:t>
            </a:r>
          </a:p>
        </p:txBody>
      </p:sp>
      <p:sp>
        <p:nvSpPr>
          <p:cNvPr id="5" name="Slide Number Placeholder 4">
            <a:extLst>
              <a:ext uri="{FF2B5EF4-FFF2-40B4-BE49-F238E27FC236}">
                <a16:creationId xmlns:a16="http://schemas.microsoft.com/office/drawing/2014/main" id="{03AAFC27-0E55-44AD-8A09-529C94686BC0}"/>
              </a:ext>
            </a:extLst>
          </p:cNvPr>
          <p:cNvSpPr>
            <a:spLocks noGrp="1"/>
          </p:cNvSpPr>
          <p:nvPr>
            <p:ph type="sldNum" sz="quarter" idx="12"/>
          </p:nvPr>
        </p:nvSpPr>
        <p:spPr/>
        <p:txBody>
          <a:bodyPr/>
          <a:lstStyle/>
          <a:p>
            <a:fld id="{568FEA7B-050D-4DF3-BE29-448EA716CFBE}" type="slidenum">
              <a:rPr lang="en-CA" smtClean="0"/>
              <a:t>25</a:t>
            </a:fld>
            <a:endParaRPr lang="en-CA"/>
          </a:p>
        </p:txBody>
      </p:sp>
    </p:spTree>
    <p:extLst>
      <p:ext uri="{BB962C8B-B14F-4D97-AF65-F5344CB8AC3E}">
        <p14:creationId xmlns:p14="http://schemas.microsoft.com/office/powerpoint/2010/main" val="31902061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D825351-BC72-4F2D-869B-5F0DC674EF1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26</a:t>
            </a:fld>
            <a:endParaRPr lang="en"/>
          </a:p>
        </p:txBody>
      </p:sp>
      <p:pic>
        <p:nvPicPr>
          <p:cNvPr id="6" name="Picture 5">
            <a:extLst>
              <a:ext uri="{FF2B5EF4-FFF2-40B4-BE49-F238E27FC236}">
                <a16:creationId xmlns:a16="http://schemas.microsoft.com/office/drawing/2014/main" id="{664FEA8C-DE28-43DC-82BE-06E7E3DAE5E7}"/>
              </a:ext>
            </a:extLst>
          </p:cNvPr>
          <p:cNvPicPr>
            <a:picLocks noChangeAspect="1"/>
          </p:cNvPicPr>
          <p:nvPr/>
        </p:nvPicPr>
        <p:blipFill rotWithShape="1">
          <a:blip r:embed="rId3"/>
          <a:srcRect b="8751"/>
          <a:stretch/>
        </p:blipFill>
        <p:spPr>
          <a:xfrm>
            <a:off x="703714" y="1030866"/>
            <a:ext cx="3482855" cy="3432304"/>
          </a:xfrm>
          <a:prstGeom prst="rect">
            <a:avLst/>
          </a:prstGeom>
          <a:ln w="15875">
            <a:solidFill>
              <a:schemeClr val="tx1"/>
            </a:solidFill>
          </a:ln>
        </p:spPr>
      </p:pic>
      <p:pic>
        <p:nvPicPr>
          <p:cNvPr id="1026" name="Picture 2" descr="Healthy Breakfast Eating Fresh Food Concept Vector Illustration Banner  Website Stock Vector Image by ©YagudinaTatyana #481072948">
            <a:extLst>
              <a:ext uri="{FF2B5EF4-FFF2-40B4-BE49-F238E27FC236}">
                <a16:creationId xmlns:a16="http://schemas.microsoft.com/office/drawing/2014/main" id="{625D8CED-AE20-4C8A-9D97-341311C7F2E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5838"/>
          <a:stretch/>
        </p:blipFill>
        <p:spPr bwMode="auto">
          <a:xfrm>
            <a:off x="5280593" y="634038"/>
            <a:ext cx="2738731" cy="3875424"/>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6C0CF73-41A7-47AA-9272-1A08B5986C45}"/>
              </a:ext>
            </a:extLst>
          </p:cNvPr>
          <p:cNvSpPr txBox="1"/>
          <p:nvPr/>
        </p:nvSpPr>
        <p:spPr>
          <a:xfrm>
            <a:off x="4047781" y="1777521"/>
            <a:ext cx="1295400" cy="646331"/>
          </a:xfrm>
          <a:prstGeom prst="rect">
            <a:avLst/>
          </a:prstGeom>
          <a:noFill/>
        </p:spPr>
        <p:txBody>
          <a:bodyPr wrap="square" rtlCol="0">
            <a:spAutoFit/>
          </a:bodyPr>
          <a:lstStyle/>
          <a:p>
            <a:pPr algn="ctr"/>
            <a:r>
              <a:rPr lang="en-CA" sz="3600" b="1" dirty="0"/>
              <a:t>VS.</a:t>
            </a:r>
          </a:p>
        </p:txBody>
      </p:sp>
      <p:sp>
        <p:nvSpPr>
          <p:cNvPr id="9" name="TextBox 8">
            <a:extLst>
              <a:ext uri="{FF2B5EF4-FFF2-40B4-BE49-F238E27FC236}">
                <a16:creationId xmlns:a16="http://schemas.microsoft.com/office/drawing/2014/main" id="{1E3925F3-A60D-4C50-BB5B-96F44AE2569F}"/>
              </a:ext>
            </a:extLst>
          </p:cNvPr>
          <p:cNvSpPr txBox="1"/>
          <p:nvPr/>
        </p:nvSpPr>
        <p:spPr>
          <a:xfrm>
            <a:off x="764607" y="507646"/>
            <a:ext cx="3708400" cy="523220"/>
          </a:xfrm>
          <a:prstGeom prst="rect">
            <a:avLst/>
          </a:prstGeom>
          <a:noFill/>
        </p:spPr>
        <p:txBody>
          <a:bodyPr wrap="square" rtlCol="0">
            <a:spAutoFit/>
          </a:bodyPr>
          <a:lstStyle/>
          <a:p>
            <a:r>
              <a:rPr lang="en-CA" dirty="0"/>
              <a:t>Is there anything about this poster for our breakfast program that may be an issue?</a:t>
            </a:r>
          </a:p>
        </p:txBody>
      </p:sp>
    </p:spTree>
    <p:extLst>
      <p:ext uri="{BB962C8B-B14F-4D97-AF65-F5344CB8AC3E}">
        <p14:creationId xmlns:p14="http://schemas.microsoft.com/office/powerpoint/2010/main" val="632735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500" fill="hold"/>
                                        <p:tgtEl>
                                          <p:spTgt spid="1026"/>
                                        </p:tgtEl>
                                        <p:attrNameLst>
                                          <p:attrName>ppt_x</p:attrName>
                                        </p:attrNameLst>
                                      </p:cBhvr>
                                      <p:tavLst>
                                        <p:tav tm="0">
                                          <p:val>
                                            <p:strVal val="#ppt_x"/>
                                          </p:val>
                                        </p:tav>
                                        <p:tav tm="100000">
                                          <p:val>
                                            <p:strVal val="#ppt_x"/>
                                          </p:val>
                                        </p:tav>
                                      </p:tavLst>
                                    </p:anim>
                                    <p:anim calcmode="lin" valueType="num">
                                      <p:cBhvr additive="base">
                                        <p:cTn id="12"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D60FB-68D6-4D14-BFBA-5CC7906F6FD8}"/>
              </a:ext>
            </a:extLst>
          </p:cNvPr>
          <p:cNvSpPr>
            <a:spLocks noGrp="1"/>
          </p:cNvSpPr>
          <p:nvPr>
            <p:ph type="title"/>
          </p:nvPr>
        </p:nvSpPr>
        <p:spPr>
          <a:xfrm>
            <a:off x="811500" y="598600"/>
            <a:ext cx="7521000" cy="396300"/>
          </a:xfrm>
        </p:spPr>
        <p:txBody>
          <a:bodyPr/>
          <a:lstStyle/>
          <a:p>
            <a:r>
              <a:rPr lang="en-CA" sz="3600" dirty="0"/>
              <a:t>3. Tackling Putting Moral Value on Foods </a:t>
            </a:r>
            <a:r>
              <a:rPr lang="en-CA" sz="2000" dirty="0"/>
              <a:t>and </a:t>
            </a:r>
            <a:r>
              <a:rPr lang="en-CA" sz="3600" dirty="0"/>
              <a:t>beverages</a:t>
            </a:r>
          </a:p>
        </p:txBody>
      </p:sp>
      <p:sp>
        <p:nvSpPr>
          <p:cNvPr id="3" name="Text Placeholder 2">
            <a:extLst>
              <a:ext uri="{FF2B5EF4-FFF2-40B4-BE49-F238E27FC236}">
                <a16:creationId xmlns:a16="http://schemas.microsoft.com/office/drawing/2014/main" id="{4A0C7EBA-AB38-47A9-9C11-F057D28D0FB3}"/>
              </a:ext>
            </a:extLst>
          </p:cNvPr>
          <p:cNvSpPr>
            <a:spLocks noGrp="1"/>
          </p:cNvSpPr>
          <p:nvPr>
            <p:ph type="body" idx="1"/>
          </p:nvPr>
        </p:nvSpPr>
        <p:spPr>
          <a:xfrm>
            <a:off x="522360" y="1252350"/>
            <a:ext cx="8099280" cy="2840400"/>
          </a:xfrm>
        </p:spPr>
        <p:txBody>
          <a:bodyPr/>
          <a:lstStyle/>
          <a:p>
            <a:pPr marL="88900" indent="0">
              <a:buNone/>
            </a:pPr>
            <a:endParaRPr lang="en-CA" sz="1100" dirty="0"/>
          </a:p>
          <a:p>
            <a:pPr marL="355600" indent="-266700">
              <a:buFont typeface="Wingdings" panose="05000000000000000000" pitchFamily="2" charset="2"/>
              <a:buChar char="Ø"/>
            </a:pPr>
            <a:r>
              <a:rPr lang="en-CA" dirty="0"/>
              <a:t>Do you still promote that there is mostly a “right” and “wrong” way to eat? The words can be interchanged…good/bad, or healthy/unhealthy, clean/toxic</a:t>
            </a:r>
          </a:p>
          <a:p>
            <a:pPr marL="355600" indent="-266700">
              <a:buFont typeface="Wingdings" panose="05000000000000000000" pitchFamily="2" charset="2"/>
              <a:buChar char="Ø"/>
            </a:pPr>
            <a:endParaRPr lang="en-CA" sz="1100" dirty="0"/>
          </a:p>
          <a:p>
            <a:pPr marL="355600" indent="-266700">
              <a:buFont typeface="Wingdings" panose="05000000000000000000" pitchFamily="2" charset="2"/>
              <a:buChar char="Ø"/>
            </a:pPr>
            <a:r>
              <a:rPr lang="en-CA" dirty="0"/>
              <a:t>Do you ask students to come up with a linear good, better, best of foods? Compare one food over another? This suggests there is a hierarchy of foods. REFRAME your thinking and your words – ask students to use words that describe the food or the nutrients – chewy, crunchy,                6 grams of fibre, etc.</a:t>
            </a:r>
          </a:p>
          <a:p>
            <a:pPr marL="355600" indent="-266700">
              <a:buFont typeface="Wingdings" panose="05000000000000000000" pitchFamily="2" charset="2"/>
              <a:buChar char="Ø"/>
            </a:pPr>
            <a:endParaRPr lang="en-CA" dirty="0"/>
          </a:p>
          <a:p>
            <a:pPr marL="88900" indent="0">
              <a:buNone/>
            </a:pPr>
            <a:endParaRPr lang="en-CA" sz="1100" dirty="0"/>
          </a:p>
        </p:txBody>
      </p:sp>
      <p:sp>
        <p:nvSpPr>
          <p:cNvPr id="4" name="Slide Number Placeholder 3">
            <a:extLst>
              <a:ext uri="{FF2B5EF4-FFF2-40B4-BE49-F238E27FC236}">
                <a16:creationId xmlns:a16="http://schemas.microsoft.com/office/drawing/2014/main" id="{BA308266-CF4A-43C2-ADB3-D16AEA5052A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27</a:t>
            </a:fld>
            <a:endParaRPr lang="en"/>
          </a:p>
        </p:txBody>
      </p:sp>
      <p:sp>
        <p:nvSpPr>
          <p:cNvPr id="5" name="Google Shape;804;p51">
            <a:extLst>
              <a:ext uri="{FF2B5EF4-FFF2-40B4-BE49-F238E27FC236}">
                <a16:creationId xmlns:a16="http://schemas.microsoft.com/office/drawing/2014/main" id="{A6D852A4-1A7F-4C02-83A3-3DF6DC682ADC}"/>
              </a:ext>
            </a:extLst>
          </p:cNvPr>
          <p:cNvSpPr/>
          <p:nvPr/>
        </p:nvSpPr>
        <p:spPr>
          <a:xfrm>
            <a:off x="7834029" y="3944077"/>
            <a:ext cx="787611" cy="749299"/>
          </a:xfrm>
          <a:custGeom>
            <a:avLst/>
            <a:gdLst/>
            <a:ahLst/>
            <a:cxnLst/>
            <a:rect l="l" t="t" r="r" b="b"/>
            <a:pathLst>
              <a:path w="16741" h="17131" extrusionOk="0">
                <a:moveTo>
                  <a:pt x="6570" y="5719"/>
                </a:moveTo>
                <a:lnTo>
                  <a:pt x="6692" y="5913"/>
                </a:lnTo>
                <a:lnTo>
                  <a:pt x="6619" y="5986"/>
                </a:lnTo>
                <a:lnTo>
                  <a:pt x="6351" y="6181"/>
                </a:lnTo>
                <a:lnTo>
                  <a:pt x="6059" y="6400"/>
                </a:lnTo>
                <a:lnTo>
                  <a:pt x="5816" y="6668"/>
                </a:lnTo>
                <a:lnTo>
                  <a:pt x="5718" y="6789"/>
                </a:lnTo>
                <a:lnTo>
                  <a:pt x="5621" y="6935"/>
                </a:lnTo>
                <a:lnTo>
                  <a:pt x="5499" y="6838"/>
                </a:lnTo>
                <a:lnTo>
                  <a:pt x="5353" y="6741"/>
                </a:lnTo>
                <a:lnTo>
                  <a:pt x="5499" y="6643"/>
                </a:lnTo>
                <a:lnTo>
                  <a:pt x="5645" y="6522"/>
                </a:lnTo>
                <a:lnTo>
                  <a:pt x="5913" y="6303"/>
                </a:lnTo>
                <a:lnTo>
                  <a:pt x="6570" y="5719"/>
                </a:lnTo>
                <a:close/>
                <a:moveTo>
                  <a:pt x="6959" y="6205"/>
                </a:moveTo>
                <a:lnTo>
                  <a:pt x="7057" y="6303"/>
                </a:lnTo>
                <a:lnTo>
                  <a:pt x="6789" y="6522"/>
                </a:lnTo>
                <a:lnTo>
                  <a:pt x="6473" y="6789"/>
                </a:lnTo>
                <a:lnTo>
                  <a:pt x="6205" y="7057"/>
                </a:lnTo>
                <a:lnTo>
                  <a:pt x="6083" y="7179"/>
                </a:lnTo>
                <a:lnTo>
                  <a:pt x="5986" y="7300"/>
                </a:lnTo>
                <a:lnTo>
                  <a:pt x="5864" y="7154"/>
                </a:lnTo>
                <a:lnTo>
                  <a:pt x="5986" y="7057"/>
                </a:lnTo>
                <a:lnTo>
                  <a:pt x="6108" y="6935"/>
                </a:lnTo>
                <a:lnTo>
                  <a:pt x="6351" y="6692"/>
                </a:lnTo>
                <a:lnTo>
                  <a:pt x="6619" y="6449"/>
                </a:lnTo>
                <a:lnTo>
                  <a:pt x="6911" y="6254"/>
                </a:lnTo>
                <a:lnTo>
                  <a:pt x="6959" y="6205"/>
                </a:lnTo>
                <a:close/>
                <a:moveTo>
                  <a:pt x="7397" y="6619"/>
                </a:moveTo>
                <a:lnTo>
                  <a:pt x="7665" y="6814"/>
                </a:lnTo>
                <a:lnTo>
                  <a:pt x="7324" y="7033"/>
                </a:lnTo>
                <a:lnTo>
                  <a:pt x="7008" y="7276"/>
                </a:lnTo>
                <a:lnTo>
                  <a:pt x="6862" y="7422"/>
                </a:lnTo>
                <a:lnTo>
                  <a:pt x="6716" y="7568"/>
                </a:lnTo>
                <a:lnTo>
                  <a:pt x="6594" y="7714"/>
                </a:lnTo>
                <a:lnTo>
                  <a:pt x="6497" y="7884"/>
                </a:lnTo>
                <a:lnTo>
                  <a:pt x="6229" y="7568"/>
                </a:lnTo>
                <a:lnTo>
                  <a:pt x="6327" y="7495"/>
                </a:lnTo>
                <a:lnTo>
                  <a:pt x="6424" y="7422"/>
                </a:lnTo>
                <a:lnTo>
                  <a:pt x="6619" y="7252"/>
                </a:lnTo>
                <a:lnTo>
                  <a:pt x="7008" y="6935"/>
                </a:lnTo>
                <a:lnTo>
                  <a:pt x="7397" y="6619"/>
                </a:lnTo>
                <a:close/>
                <a:moveTo>
                  <a:pt x="8030" y="7081"/>
                </a:moveTo>
                <a:lnTo>
                  <a:pt x="8127" y="7154"/>
                </a:lnTo>
                <a:lnTo>
                  <a:pt x="7762" y="7373"/>
                </a:lnTo>
                <a:lnTo>
                  <a:pt x="7397" y="7641"/>
                </a:lnTo>
                <a:lnTo>
                  <a:pt x="7057" y="7933"/>
                </a:lnTo>
                <a:lnTo>
                  <a:pt x="6911" y="8079"/>
                </a:lnTo>
                <a:lnTo>
                  <a:pt x="6765" y="8249"/>
                </a:lnTo>
                <a:lnTo>
                  <a:pt x="6619" y="8030"/>
                </a:lnTo>
                <a:lnTo>
                  <a:pt x="6643" y="8030"/>
                </a:lnTo>
                <a:lnTo>
                  <a:pt x="6838" y="7909"/>
                </a:lnTo>
                <a:lnTo>
                  <a:pt x="7008" y="7787"/>
                </a:lnTo>
                <a:lnTo>
                  <a:pt x="7324" y="7544"/>
                </a:lnTo>
                <a:lnTo>
                  <a:pt x="7689" y="7300"/>
                </a:lnTo>
                <a:lnTo>
                  <a:pt x="8030" y="7081"/>
                </a:lnTo>
                <a:close/>
                <a:moveTo>
                  <a:pt x="9879" y="8931"/>
                </a:moveTo>
                <a:lnTo>
                  <a:pt x="9952" y="9052"/>
                </a:lnTo>
                <a:lnTo>
                  <a:pt x="9757" y="9223"/>
                </a:lnTo>
                <a:lnTo>
                  <a:pt x="9563" y="9417"/>
                </a:lnTo>
                <a:lnTo>
                  <a:pt x="9198" y="9782"/>
                </a:lnTo>
                <a:lnTo>
                  <a:pt x="9027" y="9953"/>
                </a:lnTo>
                <a:lnTo>
                  <a:pt x="8930" y="10074"/>
                </a:lnTo>
                <a:lnTo>
                  <a:pt x="8833" y="10196"/>
                </a:lnTo>
                <a:lnTo>
                  <a:pt x="8589" y="10050"/>
                </a:lnTo>
                <a:lnTo>
                  <a:pt x="8711" y="9977"/>
                </a:lnTo>
                <a:lnTo>
                  <a:pt x="8833" y="9880"/>
                </a:lnTo>
                <a:lnTo>
                  <a:pt x="9027" y="9685"/>
                </a:lnTo>
                <a:lnTo>
                  <a:pt x="9879" y="8931"/>
                </a:lnTo>
                <a:close/>
                <a:moveTo>
                  <a:pt x="10317" y="5670"/>
                </a:moveTo>
                <a:lnTo>
                  <a:pt x="10585" y="5962"/>
                </a:lnTo>
                <a:lnTo>
                  <a:pt x="10220" y="6230"/>
                </a:lnTo>
                <a:lnTo>
                  <a:pt x="9879" y="6497"/>
                </a:lnTo>
                <a:lnTo>
                  <a:pt x="9198" y="7081"/>
                </a:lnTo>
                <a:lnTo>
                  <a:pt x="8541" y="7690"/>
                </a:lnTo>
                <a:lnTo>
                  <a:pt x="7908" y="8274"/>
                </a:lnTo>
                <a:lnTo>
                  <a:pt x="7276" y="8906"/>
                </a:lnTo>
                <a:lnTo>
                  <a:pt x="6643" y="9515"/>
                </a:lnTo>
                <a:lnTo>
                  <a:pt x="6108" y="10050"/>
                </a:lnTo>
                <a:lnTo>
                  <a:pt x="5962" y="10196"/>
                </a:lnTo>
                <a:lnTo>
                  <a:pt x="5864" y="10366"/>
                </a:lnTo>
                <a:lnTo>
                  <a:pt x="5767" y="10512"/>
                </a:lnTo>
                <a:lnTo>
                  <a:pt x="5694" y="10682"/>
                </a:lnTo>
                <a:lnTo>
                  <a:pt x="5378" y="10415"/>
                </a:lnTo>
                <a:lnTo>
                  <a:pt x="5524" y="10293"/>
                </a:lnTo>
                <a:lnTo>
                  <a:pt x="5670" y="10147"/>
                </a:lnTo>
                <a:lnTo>
                  <a:pt x="5913" y="9880"/>
                </a:lnTo>
                <a:lnTo>
                  <a:pt x="6424" y="9320"/>
                </a:lnTo>
                <a:lnTo>
                  <a:pt x="6935" y="8760"/>
                </a:lnTo>
                <a:lnTo>
                  <a:pt x="6984" y="8712"/>
                </a:lnTo>
                <a:lnTo>
                  <a:pt x="7008" y="8663"/>
                </a:lnTo>
                <a:lnTo>
                  <a:pt x="7008" y="8566"/>
                </a:lnTo>
                <a:lnTo>
                  <a:pt x="7519" y="8103"/>
                </a:lnTo>
                <a:lnTo>
                  <a:pt x="7762" y="7884"/>
                </a:lnTo>
                <a:lnTo>
                  <a:pt x="8054" y="7690"/>
                </a:lnTo>
                <a:lnTo>
                  <a:pt x="8370" y="7495"/>
                </a:lnTo>
                <a:lnTo>
                  <a:pt x="8516" y="7373"/>
                </a:lnTo>
                <a:lnTo>
                  <a:pt x="8541" y="7300"/>
                </a:lnTo>
                <a:lnTo>
                  <a:pt x="8565" y="7227"/>
                </a:lnTo>
                <a:lnTo>
                  <a:pt x="8735" y="7130"/>
                </a:lnTo>
                <a:lnTo>
                  <a:pt x="8906" y="6984"/>
                </a:lnTo>
                <a:lnTo>
                  <a:pt x="9246" y="6716"/>
                </a:lnTo>
                <a:lnTo>
                  <a:pt x="9782" y="6205"/>
                </a:lnTo>
                <a:lnTo>
                  <a:pt x="10317" y="5670"/>
                </a:lnTo>
                <a:close/>
                <a:moveTo>
                  <a:pt x="10195" y="9369"/>
                </a:moveTo>
                <a:lnTo>
                  <a:pt x="10439" y="9661"/>
                </a:lnTo>
                <a:lnTo>
                  <a:pt x="9928" y="10147"/>
                </a:lnTo>
                <a:lnTo>
                  <a:pt x="9660" y="10415"/>
                </a:lnTo>
                <a:lnTo>
                  <a:pt x="9514" y="10536"/>
                </a:lnTo>
                <a:lnTo>
                  <a:pt x="9417" y="10682"/>
                </a:lnTo>
                <a:lnTo>
                  <a:pt x="9222" y="10512"/>
                </a:lnTo>
                <a:lnTo>
                  <a:pt x="9052" y="10366"/>
                </a:lnTo>
                <a:lnTo>
                  <a:pt x="9198" y="10293"/>
                </a:lnTo>
                <a:lnTo>
                  <a:pt x="9319" y="10171"/>
                </a:lnTo>
                <a:lnTo>
                  <a:pt x="9538" y="9977"/>
                </a:lnTo>
                <a:lnTo>
                  <a:pt x="9879" y="9685"/>
                </a:lnTo>
                <a:lnTo>
                  <a:pt x="10195" y="9369"/>
                </a:lnTo>
                <a:close/>
                <a:moveTo>
                  <a:pt x="10852" y="6278"/>
                </a:moveTo>
                <a:lnTo>
                  <a:pt x="10901" y="6303"/>
                </a:lnTo>
                <a:lnTo>
                  <a:pt x="10609" y="6546"/>
                </a:lnTo>
                <a:lnTo>
                  <a:pt x="10341" y="6789"/>
                </a:lnTo>
                <a:lnTo>
                  <a:pt x="9806" y="7325"/>
                </a:lnTo>
                <a:lnTo>
                  <a:pt x="8565" y="8541"/>
                </a:lnTo>
                <a:lnTo>
                  <a:pt x="7300" y="9734"/>
                </a:lnTo>
                <a:lnTo>
                  <a:pt x="6643" y="10342"/>
                </a:lnTo>
                <a:lnTo>
                  <a:pt x="6473" y="10512"/>
                </a:lnTo>
                <a:lnTo>
                  <a:pt x="6327" y="10658"/>
                </a:lnTo>
                <a:lnTo>
                  <a:pt x="6181" y="10853"/>
                </a:lnTo>
                <a:lnTo>
                  <a:pt x="6083" y="11023"/>
                </a:lnTo>
                <a:lnTo>
                  <a:pt x="6083" y="11047"/>
                </a:lnTo>
                <a:lnTo>
                  <a:pt x="5791" y="10780"/>
                </a:lnTo>
                <a:lnTo>
                  <a:pt x="5937" y="10707"/>
                </a:lnTo>
                <a:lnTo>
                  <a:pt x="6083" y="10609"/>
                </a:lnTo>
                <a:lnTo>
                  <a:pt x="6327" y="10390"/>
                </a:lnTo>
                <a:lnTo>
                  <a:pt x="6765" y="9904"/>
                </a:lnTo>
                <a:lnTo>
                  <a:pt x="7397" y="9271"/>
                </a:lnTo>
                <a:lnTo>
                  <a:pt x="8054" y="8663"/>
                </a:lnTo>
                <a:lnTo>
                  <a:pt x="8735" y="8055"/>
                </a:lnTo>
                <a:lnTo>
                  <a:pt x="9441" y="7471"/>
                </a:lnTo>
                <a:lnTo>
                  <a:pt x="10171" y="6887"/>
                </a:lnTo>
                <a:lnTo>
                  <a:pt x="10852" y="6278"/>
                </a:lnTo>
                <a:close/>
                <a:moveTo>
                  <a:pt x="10731" y="9953"/>
                </a:moveTo>
                <a:lnTo>
                  <a:pt x="10901" y="10123"/>
                </a:lnTo>
                <a:lnTo>
                  <a:pt x="10658" y="10317"/>
                </a:lnTo>
                <a:lnTo>
                  <a:pt x="10463" y="10512"/>
                </a:lnTo>
                <a:lnTo>
                  <a:pt x="10147" y="10755"/>
                </a:lnTo>
                <a:lnTo>
                  <a:pt x="10001" y="10901"/>
                </a:lnTo>
                <a:lnTo>
                  <a:pt x="9879" y="11047"/>
                </a:lnTo>
                <a:lnTo>
                  <a:pt x="9709" y="10926"/>
                </a:lnTo>
                <a:lnTo>
                  <a:pt x="9611" y="10877"/>
                </a:lnTo>
                <a:lnTo>
                  <a:pt x="9879" y="10682"/>
                </a:lnTo>
                <a:lnTo>
                  <a:pt x="10122" y="10488"/>
                </a:lnTo>
                <a:lnTo>
                  <a:pt x="10731" y="9953"/>
                </a:lnTo>
                <a:close/>
                <a:moveTo>
                  <a:pt x="11193" y="6619"/>
                </a:moveTo>
                <a:lnTo>
                  <a:pt x="11315" y="6741"/>
                </a:lnTo>
                <a:lnTo>
                  <a:pt x="10852" y="7179"/>
                </a:lnTo>
                <a:lnTo>
                  <a:pt x="10439" y="7641"/>
                </a:lnTo>
                <a:lnTo>
                  <a:pt x="10001" y="8055"/>
                </a:lnTo>
                <a:lnTo>
                  <a:pt x="9806" y="8274"/>
                </a:lnTo>
                <a:lnTo>
                  <a:pt x="9733" y="8395"/>
                </a:lnTo>
                <a:lnTo>
                  <a:pt x="9684" y="8541"/>
                </a:lnTo>
                <a:lnTo>
                  <a:pt x="9684" y="8566"/>
                </a:lnTo>
                <a:lnTo>
                  <a:pt x="8857" y="9320"/>
                </a:lnTo>
                <a:lnTo>
                  <a:pt x="8565" y="9588"/>
                </a:lnTo>
                <a:lnTo>
                  <a:pt x="8419" y="9734"/>
                </a:lnTo>
                <a:lnTo>
                  <a:pt x="8346" y="9831"/>
                </a:lnTo>
                <a:lnTo>
                  <a:pt x="8297" y="9904"/>
                </a:lnTo>
                <a:lnTo>
                  <a:pt x="8224" y="9953"/>
                </a:lnTo>
                <a:lnTo>
                  <a:pt x="7713" y="10439"/>
                </a:lnTo>
                <a:lnTo>
                  <a:pt x="7203" y="10901"/>
                </a:lnTo>
                <a:lnTo>
                  <a:pt x="6886" y="11145"/>
                </a:lnTo>
                <a:lnTo>
                  <a:pt x="6716" y="11291"/>
                </a:lnTo>
                <a:lnTo>
                  <a:pt x="6570" y="11412"/>
                </a:lnTo>
                <a:lnTo>
                  <a:pt x="6254" y="11169"/>
                </a:lnTo>
                <a:lnTo>
                  <a:pt x="6424" y="11096"/>
                </a:lnTo>
                <a:lnTo>
                  <a:pt x="6570" y="10974"/>
                </a:lnTo>
                <a:lnTo>
                  <a:pt x="6886" y="10707"/>
                </a:lnTo>
                <a:lnTo>
                  <a:pt x="7446" y="10147"/>
                </a:lnTo>
                <a:lnTo>
                  <a:pt x="8711" y="8955"/>
                </a:lnTo>
                <a:lnTo>
                  <a:pt x="10001" y="7763"/>
                </a:lnTo>
                <a:lnTo>
                  <a:pt x="10609" y="7203"/>
                </a:lnTo>
                <a:lnTo>
                  <a:pt x="10901" y="6911"/>
                </a:lnTo>
                <a:lnTo>
                  <a:pt x="11193" y="6619"/>
                </a:lnTo>
                <a:close/>
                <a:moveTo>
                  <a:pt x="11120" y="10366"/>
                </a:moveTo>
                <a:lnTo>
                  <a:pt x="11290" y="10536"/>
                </a:lnTo>
                <a:lnTo>
                  <a:pt x="10998" y="10828"/>
                </a:lnTo>
                <a:lnTo>
                  <a:pt x="10706" y="11096"/>
                </a:lnTo>
                <a:lnTo>
                  <a:pt x="10487" y="11266"/>
                </a:lnTo>
                <a:lnTo>
                  <a:pt x="10244" y="11437"/>
                </a:lnTo>
                <a:lnTo>
                  <a:pt x="10171" y="11315"/>
                </a:lnTo>
                <a:lnTo>
                  <a:pt x="10074" y="11218"/>
                </a:lnTo>
                <a:lnTo>
                  <a:pt x="10220" y="11120"/>
                </a:lnTo>
                <a:lnTo>
                  <a:pt x="10366" y="11023"/>
                </a:lnTo>
                <a:lnTo>
                  <a:pt x="10633" y="10780"/>
                </a:lnTo>
                <a:lnTo>
                  <a:pt x="10877" y="10585"/>
                </a:lnTo>
                <a:lnTo>
                  <a:pt x="11120" y="10366"/>
                </a:lnTo>
                <a:close/>
                <a:moveTo>
                  <a:pt x="10220" y="5208"/>
                </a:moveTo>
                <a:lnTo>
                  <a:pt x="10122" y="5232"/>
                </a:lnTo>
                <a:lnTo>
                  <a:pt x="10049" y="5305"/>
                </a:lnTo>
                <a:lnTo>
                  <a:pt x="9952" y="5378"/>
                </a:lnTo>
                <a:lnTo>
                  <a:pt x="9344" y="6011"/>
                </a:lnTo>
                <a:lnTo>
                  <a:pt x="9027" y="6303"/>
                </a:lnTo>
                <a:lnTo>
                  <a:pt x="8687" y="6570"/>
                </a:lnTo>
                <a:lnTo>
                  <a:pt x="8419" y="6789"/>
                </a:lnTo>
                <a:lnTo>
                  <a:pt x="8005" y="6497"/>
                </a:lnTo>
                <a:lnTo>
                  <a:pt x="7592" y="6157"/>
                </a:lnTo>
                <a:lnTo>
                  <a:pt x="7373" y="5962"/>
                </a:lnTo>
                <a:lnTo>
                  <a:pt x="7178" y="5767"/>
                </a:lnTo>
                <a:lnTo>
                  <a:pt x="6984" y="5573"/>
                </a:lnTo>
                <a:lnTo>
                  <a:pt x="6740" y="5402"/>
                </a:lnTo>
                <a:lnTo>
                  <a:pt x="6716" y="5329"/>
                </a:lnTo>
                <a:lnTo>
                  <a:pt x="6643" y="5281"/>
                </a:lnTo>
                <a:lnTo>
                  <a:pt x="6594" y="5256"/>
                </a:lnTo>
                <a:lnTo>
                  <a:pt x="6448" y="5256"/>
                </a:lnTo>
                <a:lnTo>
                  <a:pt x="6400" y="5305"/>
                </a:lnTo>
                <a:lnTo>
                  <a:pt x="5621" y="6011"/>
                </a:lnTo>
                <a:lnTo>
                  <a:pt x="5280" y="6303"/>
                </a:lnTo>
                <a:lnTo>
                  <a:pt x="5134" y="6473"/>
                </a:lnTo>
                <a:lnTo>
                  <a:pt x="5086" y="6570"/>
                </a:lnTo>
                <a:lnTo>
                  <a:pt x="5037" y="6668"/>
                </a:lnTo>
                <a:lnTo>
                  <a:pt x="5037" y="6716"/>
                </a:lnTo>
                <a:lnTo>
                  <a:pt x="5037" y="6741"/>
                </a:lnTo>
                <a:lnTo>
                  <a:pt x="5086" y="6789"/>
                </a:lnTo>
                <a:lnTo>
                  <a:pt x="5110" y="6814"/>
                </a:lnTo>
                <a:lnTo>
                  <a:pt x="5183" y="6911"/>
                </a:lnTo>
                <a:lnTo>
                  <a:pt x="5256" y="7033"/>
                </a:lnTo>
                <a:lnTo>
                  <a:pt x="5426" y="7227"/>
                </a:lnTo>
                <a:lnTo>
                  <a:pt x="5791" y="7617"/>
                </a:lnTo>
                <a:lnTo>
                  <a:pt x="6156" y="8079"/>
                </a:lnTo>
                <a:lnTo>
                  <a:pt x="6521" y="8541"/>
                </a:lnTo>
                <a:lnTo>
                  <a:pt x="5694" y="9466"/>
                </a:lnTo>
                <a:lnTo>
                  <a:pt x="5256" y="9904"/>
                </a:lnTo>
                <a:lnTo>
                  <a:pt x="5159" y="10025"/>
                </a:lnTo>
                <a:lnTo>
                  <a:pt x="5061" y="10147"/>
                </a:lnTo>
                <a:lnTo>
                  <a:pt x="5013" y="10269"/>
                </a:lnTo>
                <a:lnTo>
                  <a:pt x="4988" y="10415"/>
                </a:lnTo>
                <a:lnTo>
                  <a:pt x="4988" y="10439"/>
                </a:lnTo>
                <a:lnTo>
                  <a:pt x="4988" y="10512"/>
                </a:lnTo>
                <a:lnTo>
                  <a:pt x="5013" y="10585"/>
                </a:lnTo>
                <a:lnTo>
                  <a:pt x="5159" y="10780"/>
                </a:lnTo>
                <a:lnTo>
                  <a:pt x="5305" y="10950"/>
                </a:lnTo>
                <a:lnTo>
                  <a:pt x="5670" y="11291"/>
                </a:lnTo>
                <a:lnTo>
                  <a:pt x="6035" y="11607"/>
                </a:lnTo>
                <a:lnTo>
                  <a:pt x="6424" y="11875"/>
                </a:lnTo>
                <a:lnTo>
                  <a:pt x="6473" y="11899"/>
                </a:lnTo>
                <a:lnTo>
                  <a:pt x="6521" y="11923"/>
                </a:lnTo>
                <a:lnTo>
                  <a:pt x="6594" y="11899"/>
                </a:lnTo>
                <a:lnTo>
                  <a:pt x="6619" y="11899"/>
                </a:lnTo>
                <a:lnTo>
                  <a:pt x="6692" y="11826"/>
                </a:lnTo>
                <a:lnTo>
                  <a:pt x="6740" y="11729"/>
                </a:lnTo>
                <a:lnTo>
                  <a:pt x="6911" y="11631"/>
                </a:lnTo>
                <a:lnTo>
                  <a:pt x="7057" y="11510"/>
                </a:lnTo>
                <a:lnTo>
                  <a:pt x="7349" y="11266"/>
                </a:lnTo>
                <a:lnTo>
                  <a:pt x="7859" y="10828"/>
                </a:lnTo>
                <a:lnTo>
                  <a:pt x="8370" y="10342"/>
                </a:lnTo>
                <a:lnTo>
                  <a:pt x="8468" y="10439"/>
                </a:lnTo>
                <a:lnTo>
                  <a:pt x="8784" y="10707"/>
                </a:lnTo>
                <a:lnTo>
                  <a:pt x="9076" y="10999"/>
                </a:lnTo>
                <a:lnTo>
                  <a:pt x="9198" y="11120"/>
                </a:lnTo>
                <a:lnTo>
                  <a:pt x="9319" y="11218"/>
                </a:lnTo>
                <a:lnTo>
                  <a:pt x="9587" y="11364"/>
                </a:lnTo>
                <a:lnTo>
                  <a:pt x="9709" y="11485"/>
                </a:lnTo>
                <a:lnTo>
                  <a:pt x="9830" y="11583"/>
                </a:lnTo>
                <a:lnTo>
                  <a:pt x="9928" y="11704"/>
                </a:lnTo>
                <a:lnTo>
                  <a:pt x="10001" y="11753"/>
                </a:lnTo>
                <a:lnTo>
                  <a:pt x="10074" y="11777"/>
                </a:lnTo>
                <a:lnTo>
                  <a:pt x="10098" y="11802"/>
                </a:lnTo>
                <a:lnTo>
                  <a:pt x="10220" y="11802"/>
                </a:lnTo>
                <a:lnTo>
                  <a:pt x="10317" y="11777"/>
                </a:lnTo>
                <a:lnTo>
                  <a:pt x="10414" y="11729"/>
                </a:lnTo>
                <a:lnTo>
                  <a:pt x="10512" y="11680"/>
                </a:lnTo>
                <a:lnTo>
                  <a:pt x="10706" y="11534"/>
                </a:lnTo>
                <a:lnTo>
                  <a:pt x="10877" y="11388"/>
                </a:lnTo>
                <a:lnTo>
                  <a:pt x="11096" y="11218"/>
                </a:lnTo>
                <a:lnTo>
                  <a:pt x="11315" y="10999"/>
                </a:lnTo>
                <a:lnTo>
                  <a:pt x="11704" y="10585"/>
                </a:lnTo>
                <a:lnTo>
                  <a:pt x="11753" y="10512"/>
                </a:lnTo>
                <a:lnTo>
                  <a:pt x="11753" y="10439"/>
                </a:lnTo>
                <a:lnTo>
                  <a:pt x="11728" y="10366"/>
                </a:lnTo>
                <a:lnTo>
                  <a:pt x="11680" y="10317"/>
                </a:lnTo>
                <a:lnTo>
                  <a:pt x="11631" y="10244"/>
                </a:lnTo>
                <a:lnTo>
                  <a:pt x="11339" y="9904"/>
                </a:lnTo>
                <a:lnTo>
                  <a:pt x="11047" y="9588"/>
                </a:lnTo>
                <a:lnTo>
                  <a:pt x="10731" y="9271"/>
                </a:lnTo>
                <a:lnTo>
                  <a:pt x="10439" y="8955"/>
                </a:lnTo>
                <a:lnTo>
                  <a:pt x="10414" y="8906"/>
                </a:lnTo>
                <a:lnTo>
                  <a:pt x="10366" y="8882"/>
                </a:lnTo>
                <a:lnTo>
                  <a:pt x="10195" y="8639"/>
                </a:lnTo>
                <a:lnTo>
                  <a:pt x="10220" y="8590"/>
                </a:lnTo>
                <a:lnTo>
                  <a:pt x="10220" y="8517"/>
                </a:lnTo>
                <a:lnTo>
                  <a:pt x="10220" y="8468"/>
                </a:lnTo>
                <a:lnTo>
                  <a:pt x="10195" y="8420"/>
                </a:lnTo>
                <a:lnTo>
                  <a:pt x="10463" y="8152"/>
                </a:lnTo>
                <a:lnTo>
                  <a:pt x="10706" y="7909"/>
                </a:lnTo>
                <a:lnTo>
                  <a:pt x="11193" y="7422"/>
                </a:lnTo>
                <a:lnTo>
                  <a:pt x="11461" y="7179"/>
                </a:lnTo>
                <a:lnTo>
                  <a:pt x="11680" y="6911"/>
                </a:lnTo>
                <a:lnTo>
                  <a:pt x="11728" y="6838"/>
                </a:lnTo>
                <a:lnTo>
                  <a:pt x="11728" y="6741"/>
                </a:lnTo>
                <a:lnTo>
                  <a:pt x="11753" y="6692"/>
                </a:lnTo>
                <a:lnTo>
                  <a:pt x="11753" y="6643"/>
                </a:lnTo>
                <a:lnTo>
                  <a:pt x="11753" y="6570"/>
                </a:lnTo>
                <a:lnTo>
                  <a:pt x="11728" y="6522"/>
                </a:lnTo>
                <a:lnTo>
                  <a:pt x="11607" y="6351"/>
                </a:lnTo>
                <a:lnTo>
                  <a:pt x="11461" y="6205"/>
                </a:lnTo>
                <a:lnTo>
                  <a:pt x="11169" y="5913"/>
                </a:lnTo>
                <a:lnTo>
                  <a:pt x="10852" y="5597"/>
                </a:lnTo>
                <a:lnTo>
                  <a:pt x="10536" y="5305"/>
                </a:lnTo>
                <a:lnTo>
                  <a:pt x="10463" y="5256"/>
                </a:lnTo>
                <a:lnTo>
                  <a:pt x="10366" y="5256"/>
                </a:lnTo>
                <a:lnTo>
                  <a:pt x="10341" y="5232"/>
                </a:lnTo>
                <a:lnTo>
                  <a:pt x="10220" y="5208"/>
                </a:lnTo>
                <a:close/>
                <a:moveTo>
                  <a:pt x="11631" y="536"/>
                </a:moveTo>
                <a:lnTo>
                  <a:pt x="11728" y="658"/>
                </a:lnTo>
                <a:lnTo>
                  <a:pt x="11801" y="779"/>
                </a:lnTo>
                <a:lnTo>
                  <a:pt x="12020" y="998"/>
                </a:lnTo>
                <a:lnTo>
                  <a:pt x="12483" y="1412"/>
                </a:lnTo>
                <a:lnTo>
                  <a:pt x="13164" y="2044"/>
                </a:lnTo>
                <a:lnTo>
                  <a:pt x="13797" y="2677"/>
                </a:lnTo>
                <a:lnTo>
                  <a:pt x="14429" y="3334"/>
                </a:lnTo>
                <a:lnTo>
                  <a:pt x="15062" y="3991"/>
                </a:lnTo>
                <a:lnTo>
                  <a:pt x="16278" y="5354"/>
                </a:lnTo>
                <a:lnTo>
                  <a:pt x="16303" y="5354"/>
                </a:lnTo>
                <a:lnTo>
                  <a:pt x="16254" y="5548"/>
                </a:lnTo>
                <a:lnTo>
                  <a:pt x="16230" y="5719"/>
                </a:lnTo>
                <a:lnTo>
                  <a:pt x="16181" y="6084"/>
                </a:lnTo>
                <a:lnTo>
                  <a:pt x="16181" y="6838"/>
                </a:lnTo>
                <a:lnTo>
                  <a:pt x="16157" y="7690"/>
                </a:lnTo>
                <a:lnTo>
                  <a:pt x="16157" y="8541"/>
                </a:lnTo>
                <a:lnTo>
                  <a:pt x="16181" y="10244"/>
                </a:lnTo>
                <a:lnTo>
                  <a:pt x="16230" y="11948"/>
                </a:lnTo>
                <a:lnTo>
                  <a:pt x="16230" y="11972"/>
                </a:lnTo>
                <a:lnTo>
                  <a:pt x="15938" y="12167"/>
                </a:lnTo>
                <a:lnTo>
                  <a:pt x="15646" y="12410"/>
                </a:lnTo>
                <a:lnTo>
                  <a:pt x="15354" y="12653"/>
                </a:lnTo>
                <a:lnTo>
                  <a:pt x="15086" y="12921"/>
                </a:lnTo>
                <a:lnTo>
                  <a:pt x="14551" y="13456"/>
                </a:lnTo>
                <a:lnTo>
                  <a:pt x="14016" y="13992"/>
                </a:lnTo>
                <a:lnTo>
                  <a:pt x="11509" y="16401"/>
                </a:lnTo>
                <a:lnTo>
                  <a:pt x="11461" y="16474"/>
                </a:lnTo>
                <a:lnTo>
                  <a:pt x="9830" y="16571"/>
                </a:lnTo>
                <a:lnTo>
                  <a:pt x="9027" y="16595"/>
                </a:lnTo>
                <a:lnTo>
                  <a:pt x="8200" y="16620"/>
                </a:lnTo>
                <a:lnTo>
                  <a:pt x="7349" y="16595"/>
                </a:lnTo>
                <a:lnTo>
                  <a:pt x="6521" y="16571"/>
                </a:lnTo>
                <a:lnTo>
                  <a:pt x="5840" y="16498"/>
                </a:lnTo>
                <a:lnTo>
                  <a:pt x="5329" y="16498"/>
                </a:lnTo>
                <a:lnTo>
                  <a:pt x="5159" y="16522"/>
                </a:lnTo>
                <a:lnTo>
                  <a:pt x="5110" y="16401"/>
                </a:lnTo>
                <a:lnTo>
                  <a:pt x="5037" y="16255"/>
                </a:lnTo>
                <a:lnTo>
                  <a:pt x="4940" y="16133"/>
                </a:lnTo>
                <a:lnTo>
                  <a:pt x="4842" y="16011"/>
                </a:lnTo>
                <a:lnTo>
                  <a:pt x="4429" y="15549"/>
                </a:lnTo>
                <a:lnTo>
                  <a:pt x="3772" y="14868"/>
                </a:lnTo>
                <a:lnTo>
                  <a:pt x="3431" y="14527"/>
                </a:lnTo>
                <a:lnTo>
                  <a:pt x="3090" y="14211"/>
                </a:lnTo>
                <a:lnTo>
                  <a:pt x="2750" y="13919"/>
                </a:lnTo>
                <a:lnTo>
                  <a:pt x="2385" y="13651"/>
                </a:lnTo>
                <a:lnTo>
                  <a:pt x="1679" y="13116"/>
                </a:lnTo>
                <a:lnTo>
                  <a:pt x="1338" y="12824"/>
                </a:lnTo>
                <a:lnTo>
                  <a:pt x="1022" y="12532"/>
                </a:lnTo>
                <a:lnTo>
                  <a:pt x="730" y="12191"/>
                </a:lnTo>
                <a:lnTo>
                  <a:pt x="487" y="11850"/>
                </a:lnTo>
                <a:lnTo>
                  <a:pt x="535" y="11704"/>
                </a:lnTo>
                <a:lnTo>
                  <a:pt x="560" y="11534"/>
                </a:lnTo>
                <a:lnTo>
                  <a:pt x="584" y="11218"/>
                </a:lnTo>
                <a:lnTo>
                  <a:pt x="584" y="10561"/>
                </a:lnTo>
                <a:lnTo>
                  <a:pt x="584" y="9612"/>
                </a:lnTo>
                <a:lnTo>
                  <a:pt x="584" y="8663"/>
                </a:lnTo>
                <a:lnTo>
                  <a:pt x="584" y="7714"/>
                </a:lnTo>
                <a:lnTo>
                  <a:pt x="535" y="6765"/>
                </a:lnTo>
                <a:lnTo>
                  <a:pt x="535" y="6132"/>
                </a:lnTo>
                <a:lnTo>
                  <a:pt x="511" y="5792"/>
                </a:lnTo>
                <a:lnTo>
                  <a:pt x="438" y="5475"/>
                </a:lnTo>
                <a:lnTo>
                  <a:pt x="511" y="5402"/>
                </a:lnTo>
                <a:lnTo>
                  <a:pt x="1046" y="4721"/>
                </a:lnTo>
                <a:lnTo>
                  <a:pt x="1582" y="4040"/>
                </a:lnTo>
                <a:lnTo>
                  <a:pt x="2141" y="3358"/>
                </a:lnTo>
                <a:lnTo>
                  <a:pt x="2725" y="2726"/>
                </a:lnTo>
                <a:lnTo>
                  <a:pt x="2993" y="2458"/>
                </a:lnTo>
                <a:lnTo>
                  <a:pt x="3285" y="2190"/>
                </a:lnTo>
                <a:lnTo>
                  <a:pt x="3869" y="1655"/>
                </a:lnTo>
                <a:lnTo>
                  <a:pt x="4429" y="1120"/>
                </a:lnTo>
                <a:lnTo>
                  <a:pt x="4696" y="852"/>
                </a:lnTo>
                <a:lnTo>
                  <a:pt x="4964" y="560"/>
                </a:lnTo>
                <a:lnTo>
                  <a:pt x="5305" y="609"/>
                </a:lnTo>
                <a:lnTo>
                  <a:pt x="5670" y="633"/>
                </a:lnTo>
                <a:lnTo>
                  <a:pt x="6400" y="633"/>
                </a:lnTo>
                <a:lnTo>
                  <a:pt x="8127" y="609"/>
                </a:lnTo>
                <a:lnTo>
                  <a:pt x="9003" y="609"/>
                </a:lnTo>
                <a:lnTo>
                  <a:pt x="9879" y="633"/>
                </a:lnTo>
                <a:lnTo>
                  <a:pt x="10779" y="609"/>
                </a:lnTo>
                <a:lnTo>
                  <a:pt x="11217" y="585"/>
                </a:lnTo>
                <a:lnTo>
                  <a:pt x="11631" y="536"/>
                </a:lnTo>
                <a:close/>
                <a:moveTo>
                  <a:pt x="10731" y="1"/>
                </a:moveTo>
                <a:lnTo>
                  <a:pt x="9855" y="25"/>
                </a:lnTo>
                <a:lnTo>
                  <a:pt x="8127" y="49"/>
                </a:lnTo>
                <a:lnTo>
                  <a:pt x="6400" y="74"/>
                </a:lnTo>
                <a:lnTo>
                  <a:pt x="5597" y="74"/>
                </a:lnTo>
                <a:lnTo>
                  <a:pt x="5207" y="98"/>
                </a:lnTo>
                <a:lnTo>
                  <a:pt x="4818" y="171"/>
                </a:lnTo>
                <a:lnTo>
                  <a:pt x="4769" y="195"/>
                </a:lnTo>
                <a:lnTo>
                  <a:pt x="4721" y="244"/>
                </a:lnTo>
                <a:lnTo>
                  <a:pt x="4696" y="293"/>
                </a:lnTo>
                <a:lnTo>
                  <a:pt x="4696" y="341"/>
                </a:lnTo>
                <a:lnTo>
                  <a:pt x="4331" y="536"/>
                </a:lnTo>
                <a:lnTo>
                  <a:pt x="4015" y="779"/>
                </a:lnTo>
                <a:lnTo>
                  <a:pt x="3674" y="1023"/>
                </a:lnTo>
                <a:lnTo>
                  <a:pt x="3382" y="1315"/>
                </a:lnTo>
                <a:lnTo>
                  <a:pt x="2774" y="1899"/>
                </a:lnTo>
                <a:lnTo>
                  <a:pt x="2239" y="2458"/>
                </a:lnTo>
                <a:lnTo>
                  <a:pt x="1655" y="3091"/>
                </a:lnTo>
                <a:lnTo>
                  <a:pt x="1071" y="3748"/>
                </a:lnTo>
                <a:lnTo>
                  <a:pt x="535" y="4429"/>
                </a:lnTo>
                <a:lnTo>
                  <a:pt x="49" y="5135"/>
                </a:lnTo>
                <a:lnTo>
                  <a:pt x="24" y="5208"/>
                </a:lnTo>
                <a:lnTo>
                  <a:pt x="0" y="5281"/>
                </a:lnTo>
                <a:lnTo>
                  <a:pt x="24" y="5354"/>
                </a:lnTo>
                <a:lnTo>
                  <a:pt x="49" y="5402"/>
                </a:lnTo>
                <a:lnTo>
                  <a:pt x="0" y="5694"/>
                </a:lnTo>
                <a:lnTo>
                  <a:pt x="0" y="5986"/>
                </a:lnTo>
                <a:lnTo>
                  <a:pt x="24" y="6570"/>
                </a:lnTo>
                <a:lnTo>
                  <a:pt x="73" y="8468"/>
                </a:lnTo>
                <a:lnTo>
                  <a:pt x="73" y="9417"/>
                </a:lnTo>
                <a:lnTo>
                  <a:pt x="73" y="10366"/>
                </a:lnTo>
                <a:lnTo>
                  <a:pt x="49" y="10755"/>
                </a:lnTo>
                <a:lnTo>
                  <a:pt x="0" y="11145"/>
                </a:lnTo>
                <a:lnTo>
                  <a:pt x="0" y="11339"/>
                </a:lnTo>
                <a:lnTo>
                  <a:pt x="0" y="11534"/>
                </a:lnTo>
                <a:lnTo>
                  <a:pt x="24" y="11729"/>
                </a:lnTo>
                <a:lnTo>
                  <a:pt x="97" y="11899"/>
                </a:lnTo>
                <a:lnTo>
                  <a:pt x="73" y="11948"/>
                </a:lnTo>
                <a:lnTo>
                  <a:pt x="73" y="11996"/>
                </a:lnTo>
                <a:lnTo>
                  <a:pt x="146" y="12191"/>
                </a:lnTo>
                <a:lnTo>
                  <a:pt x="219" y="12361"/>
                </a:lnTo>
                <a:lnTo>
                  <a:pt x="292" y="12532"/>
                </a:lnTo>
                <a:lnTo>
                  <a:pt x="414" y="12702"/>
                </a:lnTo>
                <a:lnTo>
                  <a:pt x="535" y="12848"/>
                </a:lnTo>
                <a:lnTo>
                  <a:pt x="681" y="12994"/>
                </a:lnTo>
                <a:lnTo>
                  <a:pt x="998" y="13286"/>
                </a:lnTo>
                <a:lnTo>
                  <a:pt x="1338" y="13554"/>
                </a:lnTo>
                <a:lnTo>
                  <a:pt x="1679" y="13797"/>
                </a:lnTo>
                <a:lnTo>
                  <a:pt x="1995" y="14040"/>
                </a:lnTo>
                <a:lnTo>
                  <a:pt x="2287" y="14259"/>
                </a:lnTo>
                <a:lnTo>
                  <a:pt x="2652" y="14576"/>
                </a:lnTo>
                <a:lnTo>
                  <a:pt x="2993" y="14916"/>
                </a:lnTo>
                <a:lnTo>
                  <a:pt x="3650" y="15598"/>
                </a:lnTo>
                <a:lnTo>
                  <a:pt x="3991" y="15987"/>
                </a:lnTo>
                <a:lnTo>
                  <a:pt x="4331" y="16376"/>
                </a:lnTo>
                <a:lnTo>
                  <a:pt x="4453" y="16547"/>
                </a:lnTo>
                <a:lnTo>
                  <a:pt x="4599" y="16693"/>
                </a:lnTo>
                <a:lnTo>
                  <a:pt x="4745" y="16814"/>
                </a:lnTo>
                <a:lnTo>
                  <a:pt x="4818" y="16863"/>
                </a:lnTo>
                <a:lnTo>
                  <a:pt x="4940" y="16887"/>
                </a:lnTo>
                <a:lnTo>
                  <a:pt x="5013" y="16887"/>
                </a:lnTo>
                <a:lnTo>
                  <a:pt x="5086" y="16863"/>
                </a:lnTo>
                <a:lnTo>
                  <a:pt x="5232" y="16912"/>
                </a:lnTo>
                <a:lnTo>
                  <a:pt x="5378" y="16960"/>
                </a:lnTo>
                <a:lnTo>
                  <a:pt x="5694" y="17009"/>
                </a:lnTo>
                <a:lnTo>
                  <a:pt x="6327" y="17058"/>
                </a:lnTo>
                <a:lnTo>
                  <a:pt x="7178" y="17106"/>
                </a:lnTo>
                <a:lnTo>
                  <a:pt x="8005" y="17106"/>
                </a:lnTo>
                <a:lnTo>
                  <a:pt x="8906" y="17131"/>
                </a:lnTo>
                <a:lnTo>
                  <a:pt x="9806" y="17106"/>
                </a:lnTo>
                <a:lnTo>
                  <a:pt x="10706" y="17033"/>
                </a:lnTo>
                <a:lnTo>
                  <a:pt x="11582" y="16936"/>
                </a:lnTo>
                <a:lnTo>
                  <a:pt x="11655" y="16912"/>
                </a:lnTo>
                <a:lnTo>
                  <a:pt x="11704" y="16887"/>
                </a:lnTo>
                <a:lnTo>
                  <a:pt x="11753" y="16839"/>
                </a:lnTo>
                <a:lnTo>
                  <a:pt x="11801" y="16790"/>
                </a:lnTo>
                <a:lnTo>
                  <a:pt x="11850" y="16741"/>
                </a:lnTo>
                <a:lnTo>
                  <a:pt x="14210" y="14454"/>
                </a:lnTo>
                <a:lnTo>
                  <a:pt x="14794" y="13919"/>
                </a:lnTo>
                <a:lnTo>
                  <a:pt x="15403" y="13383"/>
                </a:lnTo>
                <a:lnTo>
                  <a:pt x="15694" y="13091"/>
                </a:lnTo>
                <a:lnTo>
                  <a:pt x="15986" y="12799"/>
                </a:lnTo>
                <a:lnTo>
                  <a:pt x="16230" y="12507"/>
                </a:lnTo>
                <a:lnTo>
                  <a:pt x="16473" y="12191"/>
                </a:lnTo>
                <a:lnTo>
                  <a:pt x="16570" y="12191"/>
                </a:lnTo>
                <a:lnTo>
                  <a:pt x="16668" y="12142"/>
                </a:lnTo>
                <a:lnTo>
                  <a:pt x="16716" y="12069"/>
                </a:lnTo>
                <a:lnTo>
                  <a:pt x="16741" y="11948"/>
                </a:lnTo>
                <a:lnTo>
                  <a:pt x="16692" y="10244"/>
                </a:lnTo>
                <a:lnTo>
                  <a:pt x="16668" y="8541"/>
                </a:lnTo>
                <a:lnTo>
                  <a:pt x="16692" y="6838"/>
                </a:lnTo>
                <a:lnTo>
                  <a:pt x="16716" y="6084"/>
                </a:lnTo>
                <a:lnTo>
                  <a:pt x="16716" y="5694"/>
                </a:lnTo>
                <a:lnTo>
                  <a:pt x="16692" y="5500"/>
                </a:lnTo>
                <a:lnTo>
                  <a:pt x="16643" y="5329"/>
                </a:lnTo>
                <a:lnTo>
                  <a:pt x="16692" y="5232"/>
                </a:lnTo>
                <a:lnTo>
                  <a:pt x="16716" y="5159"/>
                </a:lnTo>
                <a:lnTo>
                  <a:pt x="16692" y="5062"/>
                </a:lnTo>
                <a:lnTo>
                  <a:pt x="16643" y="4989"/>
                </a:lnTo>
                <a:lnTo>
                  <a:pt x="16084" y="4332"/>
                </a:lnTo>
                <a:lnTo>
                  <a:pt x="15500" y="3675"/>
                </a:lnTo>
                <a:lnTo>
                  <a:pt x="14916" y="3042"/>
                </a:lnTo>
                <a:lnTo>
                  <a:pt x="14308" y="2434"/>
                </a:lnTo>
                <a:lnTo>
                  <a:pt x="13651" y="1801"/>
                </a:lnTo>
                <a:lnTo>
                  <a:pt x="12994" y="1169"/>
                </a:lnTo>
                <a:lnTo>
                  <a:pt x="12726" y="901"/>
                </a:lnTo>
                <a:lnTo>
                  <a:pt x="12434" y="633"/>
                </a:lnTo>
                <a:lnTo>
                  <a:pt x="12288" y="512"/>
                </a:lnTo>
                <a:lnTo>
                  <a:pt x="12142" y="390"/>
                </a:lnTo>
                <a:lnTo>
                  <a:pt x="11972" y="293"/>
                </a:lnTo>
                <a:lnTo>
                  <a:pt x="11801" y="244"/>
                </a:lnTo>
                <a:lnTo>
                  <a:pt x="11777" y="171"/>
                </a:lnTo>
                <a:lnTo>
                  <a:pt x="11728" y="98"/>
                </a:lnTo>
                <a:lnTo>
                  <a:pt x="11655" y="74"/>
                </a:lnTo>
                <a:lnTo>
                  <a:pt x="11582" y="49"/>
                </a:lnTo>
                <a:lnTo>
                  <a:pt x="1114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1376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10D6B-B4A6-4AEE-B664-5C14856BE04B}"/>
              </a:ext>
            </a:extLst>
          </p:cNvPr>
          <p:cNvSpPr>
            <a:spLocks noGrp="1"/>
          </p:cNvSpPr>
          <p:nvPr>
            <p:ph type="title"/>
          </p:nvPr>
        </p:nvSpPr>
        <p:spPr/>
        <p:txBody>
          <a:bodyPr/>
          <a:lstStyle/>
          <a:p>
            <a:r>
              <a:rPr lang="en-CA" dirty="0"/>
              <a:t>The “ALL FOODS CAN FIT” Approach</a:t>
            </a:r>
          </a:p>
        </p:txBody>
      </p:sp>
      <p:sp>
        <p:nvSpPr>
          <p:cNvPr id="3" name="Text Placeholder 2">
            <a:extLst>
              <a:ext uri="{FF2B5EF4-FFF2-40B4-BE49-F238E27FC236}">
                <a16:creationId xmlns:a16="http://schemas.microsoft.com/office/drawing/2014/main" id="{7BDA587D-8D33-4B1F-82BB-327BB31868E9}"/>
              </a:ext>
            </a:extLst>
          </p:cNvPr>
          <p:cNvSpPr>
            <a:spLocks noGrp="1"/>
          </p:cNvSpPr>
          <p:nvPr>
            <p:ph type="body" idx="1"/>
          </p:nvPr>
        </p:nvSpPr>
        <p:spPr>
          <a:xfrm>
            <a:off x="3037489" y="1506350"/>
            <a:ext cx="5404971" cy="2840400"/>
          </a:xfrm>
        </p:spPr>
        <p:txBody>
          <a:bodyPr/>
          <a:lstStyle/>
          <a:p>
            <a:r>
              <a:rPr lang="en-CA" dirty="0"/>
              <a:t>RAPID FIRE… answer the following to yourself…</a:t>
            </a:r>
          </a:p>
          <a:p>
            <a:r>
              <a:rPr lang="en-CA" dirty="0"/>
              <a:t>Love or hate?</a:t>
            </a:r>
          </a:p>
          <a:p>
            <a:r>
              <a:rPr lang="en-CA" dirty="0"/>
              <a:t>Sprinkles or no sprinkles?</a:t>
            </a:r>
          </a:p>
          <a:p>
            <a:r>
              <a:rPr lang="en-CA" dirty="0"/>
              <a:t>Vanilla or other flavour?</a:t>
            </a:r>
          </a:p>
          <a:p>
            <a:r>
              <a:rPr lang="en-CA" dirty="0"/>
              <a:t>Summer or anytime?</a:t>
            </a:r>
          </a:p>
          <a:p>
            <a:r>
              <a:rPr lang="en-CA" dirty="0"/>
              <a:t>After dinner or after lunch?</a:t>
            </a:r>
          </a:p>
          <a:p>
            <a:r>
              <a:rPr lang="en-CA" dirty="0"/>
              <a:t>Is it dessert or is it dinner?</a:t>
            </a:r>
          </a:p>
          <a:p>
            <a:r>
              <a:rPr lang="en-CA" dirty="0"/>
              <a:t>Too high in sugar or too high in fat?</a:t>
            </a:r>
          </a:p>
        </p:txBody>
      </p:sp>
      <p:sp>
        <p:nvSpPr>
          <p:cNvPr id="4" name="Slide Number Placeholder 3">
            <a:extLst>
              <a:ext uri="{FF2B5EF4-FFF2-40B4-BE49-F238E27FC236}">
                <a16:creationId xmlns:a16="http://schemas.microsoft.com/office/drawing/2014/main" id="{A970C1B1-3451-4665-9BC9-A54A0663E51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28</a:t>
            </a:fld>
            <a:endParaRPr lang="en"/>
          </a:p>
        </p:txBody>
      </p:sp>
      <p:pic>
        <p:nvPicPr>
          <p:cNvPr id="5" name="Picture 4">
            <a:extLst>
              <a:ext uri="{FF2B5EF4-FFF2-40B4-BE49-F238E27FC236}">
                <a16:creationId xmlns:a16="http://schemas.microsoft.com/office/drawing/2014/main" id="{963D0D0E-3709-4AAE-AD4B-4997236ACD2F}"/>
              </a:ext>
            </a:extLst>
          </p:cNvPr>
          <p:cNvPicPr>
            <a:picLocks noChangeAspect="1"/>
          </p:cNvPicPr>
          <p:nvPr/>
        </p:nvPicPr>
        <p:blipFill>
          <a:blip r:embed="rId2"/>
          <a:stretch>
            <a:fillRect/>
          </a:stretch>
        </p:blipFill>
        <p:spPr>
          <a:xfrm>
            <a:off x="701540" y="1305534"/>
            <a:ext cx="2104554" cy="3154366"/>
          </a:xfrm>
          <a:prstGeom prst="rect">
            <a:avLst/>
          </a:prstGeom>
        </p:spPr>
      </p:pic>
    </p:spTree>
    <p:extLst>
      <p:ext uri="{BB962C8B-B14F-4D97-AF65-F5344CB8AC3E}">
        <p14:creationId xmlns:p14="http://schemas.microsoft.com/office/powerpoint/2010/main" val="18143764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F59C0D-3DF7-4240-8B75-A126D0929F68}"/>
              </a:ext>
            </a:extLst>
          </p:cNvPr>
          <p:cNvSpPr>
            <a:spLocks noGrp="1"/>
          </p:cNvSpPr>
          <p:nvPr>
            <p:ph type="title"/>
          </p:nvPr>
        </p:nvSpPr>
        <p:spPr/>
        <p:txBody>
          <a:bodyPr/>
          <a:lstStyle/>
          <a:p>
            <a:r>
              <a:rPr lang="en-CA" dirty="0"/>
              <a:t>Foods vary in nutrient content</a:t>
            </a:r>
          </a:p>
        </p:txBody>
      </p:sp>
      <p:sp>
        <p:nvSpPr>
          <p:cNvPr id="4" name="Text Placeholder 3">
            <a:extLst>
              <a:ext uri="{FF2B5EF4-FFF2-40B4-BE49-F238E27FC236}">
                <a16:creationId xmlns:a16="http://schemas.microsoft.com/office/drawing/2014/main" id="{708ACBF8-5075-477C-9702-681D7E302335}"/>
              </a:ext>
            </a:extLst>
          </p:cNvPr>
          <p:cNvSpPr>
            <a:spLocks noGrp="1"/>
          </p:cNvSpPr>
          <p:nvPr>
            <p:ph type="body" idx="1"/>
          </p:nvPr>
        </p:nvSpPr>
        <p:spPr>
          <a:xfrm>
            <a:off x="883375" y="1485329"/>
            <a:ext cx="7521000" cy="2840400"/>
          </a:xfrm>
        </p:spPr>
        <p:txBody>
          <a:bodyPr/>
          <a:lstStyle/>
          <a:p>
            <a:r>
              <a:rPr lang="en-CA" dirty="0"/>
              <a:t>PICK the statement you might use…</a:t>
            </a:r>
          </a:p>
          <a:p>
            <a:pPr marL="546100" indent="-457200">
              <a:buFont typeface="+mj-lt"/>
              <a:buAutoNum type="alphaUcPeriod"/>
            </a:pPr>
            <a:r>
              <a:rPr lang="en-CA" dirty="0"/>
              <a:t>There are foods that are higher in fibre and lower in fibre.</a:t>
            </a:r>
          </a:p>
          <a:p>
            <a:pPr marL="546100" indent="-457200">
              <a:buFont typeface="+mj-lt"/>
              <a:buAutoNum type="alphaUcPeriod"/>
            </a:pPr>
            <a:r>
              <a:rPr lang="en-CA" dirty="0"/>
              <a:t>This cereal has 4 grams of fibre in 1 cup and this cereal has 1 gram of fibre in 1 cup.</a:t>
            </a:r>
          </a:p>
          <a:p>
            <a:pPr marL="546100" indent="-457200">
              <a:buFont typeface="+mj-lt"/>
              <a:buAutoNum type="alphaUcPeriod"/>
            </a:pPr>
            <a:r>
              <a:rPr lang="en-CA" dirty="0"/>
              <a:t>This cereal is better for digestion as it has more fibre.</a:t>
            </a:r>
          </a:p>
          <a:p>
            <a:pPr marL="546100" indent="-457200">
              <a:buFont typeface="+mj-lt"/>
              <a:buAutoNum type="alphaUcPeriod"/>
            </a:pPr>
            <a:r>
              <a:rPr lang="en-CA" dirty="0"/>
              <a:t>This cereal has too much sugar.</a:t>
            </a:r>
          </a:p>
        </p:txBody>
      </p:sp>
      <p:sp>
        <p:nvSpPr>
          <p:cNvPr id="2" name="Slide Number Placeholder 1">
            <a:extLst>
              <a:ext uri="{FF2B5EF4-FFF2-40B4-BE49-F238E27FC236}">
                <a16:creationId xmlns:a16="http://schemas.microsoft.com/office/drawing/2014/main" id="{C5627638-4011-4BA7-B463-34319A09B19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29</a:t>
            </a:fld>
            <a:endParaRPr lang="en"/>
          </a:p>
        </p:txBody>
      </p:sp>
    </p:spTree>
    <p:extLst>
      <p:ext uri="{BB962C8B-B14F-4D97-AF65-F5344CB8AC3E}">
        <p14:creationId xmlns:p14="http://schemas.microsoft.com/office/powerpoint/2010/main" val="35490239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C9693-9B7A-4C09-97AE-F68522425EB0}"/>
              </a:ext>
            </a:extLst>
          </p:cNvPr>
          <p:cNvSpPr>
            <a:spLocks noGrp="1"/>
          </p:cNvSpPr>
          <p:nvPr>
            <p:ph type="title"/>
          </p:nvPr>
        </p:nvSpPr>
        <p:spPr/>
        <p:txBody>
          <a:bodyPr/>
          <a:lstStyle/>
          <a:p>
            <a:r>
              <a:rPr lang="en-CA" dirty="0"/>
              <a:t>Agenda – May 9, 2022  4 – 5:30pm </a:t>
            </a:r>
          </a:p>
        </p:txBody>
      </p:sp>
      <p:sp>
        <p:nvSpPr>
          <p:cNvPr id="3" name="Text Placeholder 2">
            <a:extLst>
              <a:ext uri="{FF2B5EF4-FFF2-40B4-BE49-F238E27FC236}">
                <a16:creationId xmlns:a16="http://schemas.microsoft.com/office/drawing/2014/main" id="{903C485E-9830-4374-A809-844B40C9E5A2}"/>
              </a:ext>
            </a:extLst>
          </p:cNvPr>
          <p:cNvSpPr>
            <a:spLocks noGrp="1"/>
          </p:cNvSpPr>
          <p:nvPr>
            <p:ph type="body" idx="1"/>
          </p:nvPr>
        </p:nvSpPr>
        <p:spPr/>
        <p:txBody>
          <a:bodyPr/>
          <a:lstStyle/>
          <a:p>
            <a:pPr marL="431800" indent="-342900">
              <a:buFont typeface="+mj-lt"/>
              <a:buAutoNum type="arabicPeriod"/>
            </a:pPr>
            <a:r>
              <a:rPr lang="en-US" sz="2000" dirty="0"/>
              <a:t>Welcome and Land Acknowledgement </a:t>
            </a:r>
          </a:p>
          <a:p>
            <a:pPr marL="431800" indent="-342900">
              <a:buFont typeface="+mj-lt"/>
              <a:buAutoNum type="arabicPeriod"/>
            </a:pPr>
            <a:r>
              <a:rPr lang="en-US" sz="2000" dirty="0"/>
              <a:t>Introductions </a:t>
            </a:r>
          </a:p>
          <a:p>
            <a:pPr marL="431800" indent="-342900">
              <a:buFont typeface="+mj-lt"/>
              <a:buAutoNum type="arabicPeriod"/>
            </a:pPr>
            <a:r>
              <a:rPr lang="en-US" sz="2000" dirty="0"/>
              <a:t> Project Overview</a:t>
            </a:r>
          </a:p>
          <a:p>
            <a:pPr marL="431800" indent="-342900">
              <a:buFont typeface="+mj-lt"/>
              <a:buAutoNum type="arabicPeriod"/>
            </a:pPr>
            <a:r>
              <a:rPr lang="en-US" sz="2000" dirty="0"/>
              <a:t>Reject It! </a:t>
            </a:r>
          </a:p>
          <a:p>
            <a:pPr marL="431800" indent="-342900">
              <a:buFont typeface="+mj-lt"/>
              <a:buAutoNum type="arabicPeriod"/>
            </a:pPr>
            <a:r>
              <a:rPr lang="en-US" sz="2000" dirty="0"/>
              <a:t>Consolidation and Gathering Feedback – survey link!  </a:t>
            </a:r>
          </a:p>
          <a:p>
            <a:pPr marL="431800" indent="-342900">
              <a:buFont typeface="+mj-lt"/>
              <a:buAutoNum type="arabicPeriod"/>
            </a:pPr>
            <a:r>
              <a:rPr lang="en-US" sz="2000" dirty="0"/>
              <a:t>Dates for next sessions:  May  30  - Revise the Narrative!  (registration sent out May 16)</a:t>
            </a:r>
          </a:p>
          <a:p>
            <a:endParaRPr lang="en-CA" dirty="0"/>
          </a:p>
        </p:txBody>
      </p:sp>
      <p:sp>
        <p:nvSpPr>
          <p:cNvPr id="4" name="Slide Number Placeholder 3">
            <a:extLst>
              <a:ext uri="{FF2B5EF4-FFF2-40B4-BE49-F238E27FC236}">
                <a16:creationId xmlns:a16="http://schemas.microsoft.com/office/drawing/2014/main" id="{205014DD-DD31-44D7-A717-C1C31E2ACCA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a:t>
            </a:fld>
            <a:endParaRPr lang="en"/>
          </a:p>
        </p:txBody>
      </p:sp>
    </p:spTree>
    <p:extLst>
      <p:ext uri="{BB962C8B-B14F-4D97-AF65-F5344CB8AC3E}">
        <p14:creationId xmlns:p14="http://schemas.microsoft.com/office/powerpoint/2010/main" val="38355185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6E801-B272-4208-A0FB-9AC857F9F8C4}"/>
              </a:ext>
            </a:extLst>
          </p:cNvPr>
          <p:cNvSpPr>
            <a:spLocks noGrp="1"/>
          </p:cNvSpPr>
          <p:nvPr>
            <p:ph type="title"/>
          </p:nvPr>
        </p:nvSpPr>
        <p:spPr/>
        <p:txBody>
          <a:bodyPr/>
          <a:lstStyle/>
          <a:p>
            <a:r>
              <a:rPr lang="en-CA" dirty="0"/>
              <a:t>RIGID RESTRAINT or FLEXIBLE RESTRAINT</a:t>
            </a:r>
          </a:p>
        </p:txBody>
      </p:sp>
      <p:sp>
        <p:nvSpPr>
          <p:cNvPr id="3" name="Text Placeholder 2">
            <a:extLst>
              <a:ext uri="{FF2B5EF4-FFF2-40B4-BE49-F238E27FC236}">
                <a16:creationId xmlns:a16="http://schemas.microsoft.com/office/drawing/2014/main" id="{FB06766F-FE18-4A0B-BADC-01DAB30667F4}"/>
              </a:ext>
            </a:extLst>
          </p:cNvPr>
          <p:cNvSpPr>
            <a:spLocks noGrp="1"/>
          </p:cNvSpPr>
          <p:nvPr>
            <p:ph type="body" idx="1"/>
          </p:nvPr>
        </p:nvSpPr>
        <p:spPr>
          <a:xfrm>
            <a:off x="778271" y="1411757"/>
            <a:ext cx="7777150" cy="3191774"/>
          </a:xfrm>
        </p:spPr>
        <p:txBody>
          <a:bodyPr/>
          <a:lstStyle/>
          <a:p>
            <a:r>
              <a:rPr lang="en-CA" dirty="0"/>
              <a:t>IF you are going to introduce food within the construct of balanced eating or for long-term sustainable eating, consider the learnings and evidence that suggests that ALL FOODS CAN FIT! </a:t>
            </a:r>
          </a:p>
          <a:p>
            <a:r>
              <a:rPr lang="en-CA" dirty="0"/>
              <a:t>Rigid Restraint - characterized by all or nothing approach/forbidden foods</a:t>
            </a:r>
          </a:p>
          <a:p>
            <a:r>
              <a:rPr lang="en-CA" dirty="0"/>
              <a:t>Flexible Restraint – a progressive approach that all foods are considered fine in moderate amounts</a:t>
            </a:r>
          </a:p>
          <a:p>
            <a:r>
              <a:rPr lang="en-CA" dirty="0"/>
              <a:t>Ice cream for dinner? Why not? ~ Sarah </a:t>
            </a:r>
            <a:r>
              <a:rPr lang="en-CA" dirty="0" err="1"/>
              <a:t>Remner</a:t>
            </a:r>
            <a:r>
              <a:rPr lang="en-CA" dirty="0"/>
              <a:t>, RD.</a:t>
            </a:r>
          </a:p>
        </p:txBody>
      </p:sp>
      <p:sp>
        <p:nvSpPr>
          <p:cNvPr id="4" name="Slide Number Placeholder 3">
            <a:extLst>
              <a:ext uri="{FF2B5EF4-FFF2-40B4-BE49-F238E27FC236}">
                <a16:creationId xmlns:a16="http://schemas.microsoft.com/office/drawing/2014/main" id="{8DFBEA65-1FFF-43F9-92C0-F5711696801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30</a:t>
            </a:fld>
            <a:endParaRPr lang="en"/>
          </a:p>
        </p:txBody>
      </p:sp>
    </p:spTree>
    <p:extLst>
      <p:ext uri="{BB962C8B-B14F-4D97-AF65-F5344CB8AC3E}">
        <p14:creationId xmlns:p14="http://schemas.microsoft.com/office/powerpoint/2010/main" val="7194933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D60FB-68D6-4D14-BFBA-5CC7906F6FD8}"/>
              </a:ext>
            </a:extLst>
          </p:cNvPr>
          <p:cNvSpPr>
            <a:spLocks noGrp="1"/>
          </p:cNvSpPr>
          <p:nvPr>
            <p:ph type="title"/>
          </p:nvPr>
        </p:nvSpPr>
        <p:spPr>
          <a:xfrm>
            <a:off x="883375" y="598600"/>
            <a:ext cx="7490344" cy="396300"/>
          </a:xfrm>
        </p:spPr>
        <p:txBody>
          <a:bodyPr/>
          <a:lstStyle/>
          <a:p>
            <a:r>
              <a:rPr lang="en-CA" sz="3600" dirty="0"/>
              <a:t>4. Tackling the Discrimination of Bodies of any kind</a:t>
            </a:r>
          </a:p>
        </p:txBody>
      </p:sp>
      <p:sp>
        <p:nvSpPr>
          <p:cNvPr id="3" name="Text Placeholder 2">
            <a:extLst>
              <a:ext uri="{FF2B5EF4-FFF2-40B4-BE49-F238E27FC236}">
                <a16:creationId xmlns:a16="http://schemas.microsoft.com/office/drawing/2014/main" id="{4A0C7EBA-AB38-47A9-9C11-F057D28D0FB3}"/>
              </a:ext>
            </a:extLst>
          </p:cNvPr>
          <p:cNvSpPr>
            <a:spLocks noGrp="1"/>
          </p:cNvSpPr>
          <p:nvPr>
            <p:ph type="body" idx="1"/>
          </p:nvPr>
        </p:nvSpPr>
        <p:spPr>
          <a:xfrm>
            <a:off x="613131" y="1390737"/>
            <a:ext cx="4309284" cy="2840400"/>
          </a:xfrm>
        </p:spPr>
        <p:txBody>
          <a:bodyPr/>
          <a:lstStyle/>
          <a:p>
            <a:pPr marL="88900" indent="0">
              <a:buNone/>
            </a:pPr>
            <a:endParaRPr lang="en-CA" sz="1100" dirty="0"/>
          </a:p>
          <a:p>
            <a:r>
              <a:rPr lang="en-CA" b="1" dirty="0"/>
              <a:t>discrimination</a:t>
            </a:r>
            <a:r>
              <a:rPr lang="en-CA" dirty="0"/>
              <a:t> of anyone whose body doesn’t fit the narrow “ideal.”</a:t>
            </a:r>
          </a:p>
          <a:p>
            <a:r>
              <a:rPr lang="en-CA" dirty="0"/>
              <a:t>discrimination of </a:t>
            </a:r>
            <a:r>
              <a:rPr lang="en-CA" b="1" dirty="0"/>
              <a:t>“ways of eating” </a:t>
            </a:r>
            <a:r>
              <a:rPr lang="en-CA" dirty="0"/>
              <a:t>that do not fit an “ideal”</a:t>
            </a:r>
          </a:p>
          <a:p>
            <a:endParaRPr lang="en-CA" dirty="0"/>
          </a:p>
        </p:txBody>
      </p:sp>
      <p:sp>
        <p:nvSpPr>
          <p:cNvPr id="4" name="Slide Number Placeholder 3">
            <a:extLst>
              <a:ext uri="{FF2B5EF4-FFF2-40B4-BE49-F238E27FC236}">
                <a16:creationId xmlns:a16="http://schemas.microsoft.com/office/drawing/2014/main" id="{BA308266-CF4A-43C2-ADB3-D16AEA5052A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31</a:t>
            </a:fld>
            <a:endParaRPr lang="en"/>
          </a:p>
        </p:txBody>
      </p:sp>
      <p:pic>
        <p:nvPicPr>
          <p:cNvPr id="6" name="Picture 5">
            <a:extLst>
              <a:ext uri="{FF2B5EF4-FFF2-40B4-BE49-F238E27FC236}">
                <a16:creationId xmlns:a16="http://schemas.microsoft.com/office/drawing/2014/main" id="{756EA89D-A7CA-4260-A0B0-4D693960FA43}"/>
              </a:ext>
            </a:extLst>
          </p:cNvPr>
          <p:cNvPicPr>
            <a:picLocks noChangeAspect="1"/>
          </p:cNvPicPr>
          <p:nvPr/>
        </p:nvPicPr>
        <p:blipFill>
          <a:blip r:embed="rId2"/>
          <a:stretch>
            <a:fillRect/>
          </a:stretch>
        </p:blipFill>
        <p:spPr>
          <a:xfrm>
            <a:off x="4922415" y="1390737"/>
            <a:ext cx="3029099" cy="2826766"/>
          </a:xfrm>
          <a:prstGeom prst="rect">
            <a:avLst/>
          </a:prstGeom>
        </p:spPr>
      </p:pic>
      <p:pic>
        <p:nvPicPr>
          <p:cNvPr id="7" name="Picture 6">
            <a:extLst>
              <a:ext uri="{FF2B5EF4-FFF2-40B4-BE49-F238E27FC236}">
                <a16:creationId xmlns:a16="http://schemas.microsoft.com/office/drawing/2014/main" id="{316D2A19-43F1-4433-8F16-EB41F5E5A2F2}"/>
              </a:ext>
            </a:extLst>
          </p:cNvPr>
          <p:cNvPicPr>
            <a:picLocks noChangeAspect="1"/>
          </p:cNvPicPr>
          <p:nvPr/>
        </p:nvPicPr>
        <p:blipFill>
          <a:blip r:embed="rId3"/>
          <a:stretch>
            <a:fillRect/>
          </a:stretch>
        </p:blipFill>
        <p:spPr>
          <a:xfrm>
            <a:off x="7562357" y="3780750"/>
            <a:ext cx="1119953" cy="1076878"/>
          </a:xfrm>
          <a:prstGeom prst="rect">
            <a:avLst/>
          </a:prstGeom>
        </p:spPr>
      </p:pic>
    </p:spTree>
    <p:extLst>
      <p:ext uri="{BB962C8B-B14F-4D97-AF65-F5344CB8AC3E}">
        <p14:creationId xmlns:p14="http://schemas.microsoft.com/office/powerpoint/2010/main" val="6392269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67D6A45-5563-DD4B-886F-FC0B7FEB5ED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32</a:t>
            </a:fld>
            <a:endParaRPr lang="en"/>
          </a:p>
        </p:txBody>
      </p:sp>
      <p:sp>
        <p:nvSpPr>
          <p:cNvPr id="3" name="Google Shape;233;p21">
            <a:extLst>
              <a:ext uri="{FF2B5EF4-FFF2-40B4-BE49-F238E27FC236}">
                <a16:creationId xmlns:a16="http://schemas.microsoft.com/office/drawing/2014/main" id="{D84AF1FA-8EF5-CB46-AB6E-6F05E24A16CA}"/>
              </a:ext>
            </a:extLst>
          </p:cNvPr>
          <p:cNvSpPr txBox="1">
            <a:spLocks/>
          </p:cNvSpPr>
          <p:nvPr/>
        </p:nvSpPr>
        <p:spPr>
          <a:xfrm>
            <a:off x="782941" y="1122441"/>
            <a:ext cx="3261300" cy="1006200"/>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3400"/>
              <a:buFont typeface="Amatic SC"/>
              <a:buNone/>
              <a:defRPr sz="3400" b="1" i="0" u="none" strike="noStrike" cap="none">
                <a:solidFill>
                  <a:schemeClr val="dk1"/>
                </a:solidFill>
                <a:latin typeface="Amatic SC"/>
                <a:ea typeface="Amatic SC"/>
                <a:cs typeface="Amatic SC"/>
                <a:sym typeface="Amatic SC"/>
              </a:defRPr>
            </a:lvl1pPr>
            <a:lvl2pPr marR="0" lvl="1" algn="l" rtl="0">
              <a:lnSpc>
                <a:spcPct val="90000"/>
              </a:lnSpc>
              <a:spcBef>
                <a:spcPts val="0"/>
              </a:spcBef>
              <a:spcAft>
                <a:spcPts val="0"/>
              </a:spcAft>
              <a:buClr>
                <a:schemeClr val="dk1"/>
              </a:buClr>
              <a:buSzPts val="3400"/>
              <a:buFont typeface="Amatic SC"/>
              <a:buNone/>
              <a:defRPr sz="3400" b="1" i="0" u="none" strike="noStrike" cap="none">
                <a:solidFill>
                  <a:schemeClr val="dk1"/>
                </a:solidFill>
                <a:latin typeface="Amatic SC"/>
                <a:ea typeface="Amatic SC"/>
                <a:cs typeface="Amatic SC"/>
                <a:sym typeface="Amatic SC"/>
              </a:defRPr>
            </a:lvl2pPr>
            <a:lvl3pPr marR="0" lvl="2" algn="l" rtl="0">
              <a:lnSpc>
                <a:spcPct val="90000"/>
              </a:lnSpc>
              <a:spcBef>
                <a:spcPts val="0"/>
              </a:spcBef>
              <a:spcAft>
                <a:spcPts val="0"/>
              </a:spcAft>
              <a:buClr>
                <a:schemeClr val="dk1"/>
              </a:buClr>
              <a:buSzPts val="3400"/>
              <a:buFont typeface="Amatic SC"/>
              <a:buNone/>
              <a:defRPr sz="3400" b="1" i="0" u="none" strike="noStrike" cap="none">
                <a:solidFill>
                  <a:schemeClr val="dk1"/>
                </a:solidFill>
                <a:latin typeface="Amatic SC"/>
                <a:ea typeface="Amatic SC"/>
                <a:cs typeface="Amatic SC"/>
                <a:sym typeface="Amatic SC"/>
              </a:defRPr>
            </a:lvl3pPr>
            <a:lvl4pPr marR="0" lvl="3" algn="l" rtl="0">
              <a:lnSpc>
                <a:spcPct val="90000"/>
              </a:lnSpc>
              <a:spcBef>
                <a:spcPts val="0"/>
              </a:spcBef>
              <a:spcAft>
                <a:spcPts val="0"/>
              </a:spcAft>
              <a:buClr>
                <a:schemeClr val="dk1"/>
              </a:buClr>
              <a:buSzPts val="3400"/>
              <a:buFont typeface="Amatic SC"/>
              <a:buNone/>
              <a:defRPr sz="3400" b="1" i="0" u="none" strike="noStrike" cap="none">
                <a:solidFill>
                  <a:schemeClr val="dk1"/>
                </a:solidFill>
                <a:latin typeface="Amatic SC"/>
                <a:ea typeface="Amatic SC"/>
                <a:cs typeface="Amatic SC"/>
                <a:sym typeface="Amatic SC"/>
              </a:defRPr>
            </a:lvl4pPr>
            <a:lvl5pPr marR="0" lvl="4" algn="l" rtl="0">
              <a:lnSpc>
                <a:spcPct val="90000"/>
              </a:lnSpc>
              <a:spcBef>
                <a:spcPts val="0"/>
              </a:spcBef>
              <a:spcAft>
                <a:spcPts val="0"/>
              </a:spcAft>
              <a:buClr>
                <a:schemeClr val="dk1"/>
              </a:buClr>
              <a:buSzPts val="3400"/>
              <a:buFont typeface="Amatic SC"/>
              <a:buNone/>
              <a:defRPr sz="3400" b="1" i="0" u="none" strike="noStrike" cap="none">
                <a:solidFill>
                  <a:schemeClr val="dk1"/>
                </a:solidFill>
                <a:latin typeface="Amatic SC"/>
                <a:ea typeface="Amatic SC"/>
                <a:cs typeface="Amatic SC"/>
                <a:sym typeface="Amatic SC"/>
              </a:defRPr>
            </a:lvl5pPr>
            <a:lvl6pPr marR="0" lvl="5" algn="l" rtl="0">
              <a:lnSpc>
                <a:spcPct val="90000"/>
              </a:lnSpc>
              <a:spcBef>
                <a:spcPts val="0"/>
              </a:spcBef>
              <a:spcAft>
                <a:spcPts val="0"/>
              </a:spcAft>
              <a:buClr>
                <a:schemeClr val="dk1"/>
              </a:buClr>
              <a:buSzPts val="3400"/>
              <a:buFont typeface="Amatic SC"/>
              <a:buNone/>
              <a:defRPr sz="3400" b="1" i="0" u="none" strike="noStrike" cap="none">
                <a:solidFill>
                  <a:schemeClr val="dk1"/>
                </a:solidFill>
                <a:latin typeface="Amatic SC"/>
                <a:ea typeface="Amatic SC"/>
                <a:cs typeface="Amatic SC"/>
                <a:sym typeface="Amatic SC"/>
              </a:defRPr>
            </a:lvl6pPr>
            <a:lvl7pPr marR="0" lvl="6" algn="l" rtl="0">
              <a:lnSpc>
                <a:spcPct val="90000"/>
              </a:lnSpc>
              <a:spcBef>
                <a:spcPts val="0"/>
              </a:spcBef>
              <a:spcAft>
                <a:spcPts val="0"/>
              </a:spcAft>
              <a:buClr>
                <a:schemeClr val="dk1"/>
              </a:buClr>
              <a:buSzPts val="3400"/>
              <a:buFont typeface="Amatic SC"/>
              <a:buNone/>
              <a:defRPr sz="3400" b="1" i="0" u="none" strike="noStrike" cap="none">
                <a:solidFill>
                  <a:schemeClr val="dk1"/>
                </a:solidFill>
                <a:latin typeface="Amatic SC"/>
                <a:ea typeface="Amatic SC"/>
                <a:cs typeface="Amatic SC"/>
                <a:sym typeface="Amatic SC"/>
              </a:defRPr>
            </a:lvl7pPr>
            <a:lvl8pPr marR="0" lvl="7" algn="l" rtl="0">
              <a:lnSpc>
                <a:spcPct val="90000"/>
              </a:lnSpc>
              <a:spcBef>
                <a:spcPts val="0"/>
              </a:spcBef>
              <a:spcAft>
                <a:spcPts val="0"/>
              </a:spcAft>
              <a:buClr>
                <a:schemeClr val="dk1"/>
              </a:buClr>
              <a:buSzPts val="3400"/>
              <a:buFont typeface="Amatic SC"/>
              <a:buNone/>
              <a:defRPr sz="3400" b="1" i="0" u="none" strike="noStrike" cap="none">
                <a:solidFill>
                  <a:schemeClr val="dk1"/>
                </a:solidFill>
                <a:latin typeface="Amatic SC"/>
                <a:ea typeface="Amatic SC"/>
                <a:cs typeface="Amatic SC"/>
                <a:sym typeface="Amatic SC"/>
              </a:defRPr>
            </a:lvl8pPr>
            <a:lvl9pPr marR="0" lvl="8" algn="l" rtl="0">
              <a:lnSpc>
                <a:spcPct val="90000"/>
              </a:lnSpc>
              <a:spcBef>
                <a:spcPts val="0"/>
              </a:spcBef>
              <a:spcAft>
                <a:spcPts val="0"/>
              </a:spcAft>
              <a:buClr>
                <a:schemeClr val="dk1"/>
              </a:buClr>
              <a:buSzPts val="3400"/>
              <a:buFont typeface="Amatic SC"/>
              <a:buNone/>
              <a:defRPr sz="3400" b="1" i="0" u="none" strike="noStrike" cap="none">
                <a:solidFill>
                  <a:schemeClr val="dk1"/>
                </a:solidFill>
                <a:latin typeface="Amatic SC"/>
                <a:ea typeface="Amatic SC"/>
                <a:cs typeface="Amatic SC"/>
                <a:sym typeface="Amatic SC"/>
              </a:defRPr>
            </a:lvl9pPr>
          </a:lstStyle>
          <a:p>
            <a:r>
              <a:rPr lang="en-CA" sz="6000" dirty="0"/>
              <a:t>Module 2: Reject it!</a:t>
            </a:r>
          </a:p>
        </p:txBody>
      </p:sp>
      <p:sp>
        <p:nvSpPr>
          <p:cNvPr id="4" name="Google Shape;234;p21">
            <a:extLst>
              <a:ext uri="{FF2B5EF4-FFF2-40B4-BE49-F238E27FC236}">
                <a16:creationId xmlns:a16="http://schemas.microsoft.com/office/drawing/2014/main" id="{7C246449-08C7-3B49-A44D-EE6786BE0A55}"/>
              </a:ext>
            </a:extLst>
          </p:cNvPr>
          <p:cNvSpPr txBox="1">
            <a:spLocks/>
          </p:cNvSpPr>
          <p:nvPr/>
        </p:nvSpPr>
        <p:spPr>
          <a:xfrm>
            <a:off x="455133" y="2128641"/>
            <a:ext cx="3891516" cy="27902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68300" algn="l" rtl="0">
              <a:lnSpc>
                <a:spcPct val="100000"/>
              </a:lnSpc>
              <a:spcBef>
                <a:spcPts val="0"/>
              </a:spcBef>
              <a:spcAft>
                <a:spcPts val="0"/>
              </a:spcAft>
              <a:buClr>
                <a:schemeClr val="accent1"/>
              </a:buClr>
              <a:buSzPts val="2200"/>
              <a:buFont typeface="Nunito"/>
              <a:buChar char="✗"/>
              <a:defRPr sz="2200" b="0" i="0" u="none" strike="noStrike" cap="none">
                <a:solidFill>
                  <a:schemeClr val="dk1"/>
                </a:solidFill>
                <a:latin typeface="Nunito"/>
                <a:ea typeface="Nunito"/>
                <a:cs typeface="Nunito"/>
                <a:sym typeface="Nunito"/>
              </a:defRPr>
            </a:lvl1pPr>
            <a:lvl2pPr marL="914400" marR="0" lvl="1" indent="-368300" algn="l" rtl="0">
              <a:lnSpc>
                <a:spcPct val="100000"/>
              </a:lnSpc>
              <a:spcBef>
                <a:spcPts val="1000"/>
              </a:spcBef>
              <a:spcAft>
                <a:spcPts val="0"/>
              </a:spcAft>
              <a:buClr>
                <a:schemeClr val="dk2"/>
              </a:buClr>
              <a:buSzPts val="2200"/>
              <a:buFont typeface="Nunito"/>
              <a:buChar char="✗"/>
              <a:defRPr sz="2200" b="0" i="0" u="none" strike="noStrike" cap="none">
                <a:solidFill>
                  <a:schemeClr val="dk1"/>
                </a:solidFill>
                <a:latin typeface="Nunito"/>
                <a:ea typeface="Nunito"/>
                <a:cs typeface="Nunito"/>
                <a:sym typeface="Nunito"/>
              </a:defRPr>
            </a:lvl2pPr>
            <a:lvl3pPr marL="1371600" marR="0" lvl="2" indent="-368300" algn="l" rtl="0">
              <a:lnSpc>
                <a:spcPct val="100000"/>
              </a:lnSpc>
              <a:spcBef>
                <a:spcPts val="1000"/>
              </a:spcBef>
              <a:spcAft>
                <a:spcPts val="0"/>
              </a:spcAft>
              <a:buClr>
                <a:schemeClr val="dk1"/>
              </a:buClr>
              <a:buSzPts val="2200"/>
              <a:buFont typeface="Nunito"/>
              <a:buChar char="■"/>
              <a:defRPr sz="2200" b="0" i="0" u="none" strike="noStrike" cap="none">
                <a:solidFill>
                  <a:schemeClr val="dk1"/>
                </a:solidFill>
                <a:latin typeface="Nunito"/>
                <a:ea typeface="Nunito"/>
                <a:cs typeface="Nunito"/>
                <a:sym typeface="Nunito"/>
              </a:defRPr>
            </a:lvl3pPr>
            <a:lvl4pPr marL="1828800" marR="0" lvl="3" indent="-368300" algn="l" rtl="0">
              <a:lnSpc>
                <a:spcPct val="100000"/>
              </a:lnSpc>
              <a:spcBef>
                <a:spcPts val="1000"/>
              </a:spcBef>
              <a:spcAft>
                <a:spcPts val="0"/>
              </a:spcAft>
              <a:buClr>
                <a:schemeClr val="dk1"/>
              </a:buClr>
              <a:buSzPts val="2200"/>
              <a:buFont typeface="Nunito"/>
              <a:buChar char="●"/>
              <a:defRPr sz="2200" b="0" i="0" u="none" strike="noStrike" cap="none">
                <a:solidFill>
                  <a:schemeClr val="dk1"/>
                </a:solidFill>
                <a:latin typeface="Nunito"/>
                <a:ea typeface="Nunito"/>
                <a:cs typeface="Nunito"/>
                <a:sym typeface="Nunito"/>
              </a:defRPr>
            </a:lvl4pPr>
            <a:lvl5pPr marL="2286000" marR="0" lvl="4" indent="-368300" algn="l" rtl="0">
              <a:lnSpc>
                <a:spcPct val="100000"/>
              </a:lnSpc>
              <a:spcBef>
                <a:spcPts val="1000"/>
              </a:spcBef>
              <a:spcAft>
                <a:spcPts val="0"/>
              </a:spcAft>
              <a:buClr>
                <a:schemeClr val="dk1"/>
              </a:buClr>
              <a:buSzPts val="2200"/>
              <a:buFont typeface="Nunito"/>
              <a:buChar char="○"/>
              <a:defRPr sz="2200" b="0" i="0" u="none" strike="noStrike" cap="none">
                <a:solidFill>
                  <a:schemeClr val="dk1"/>
                </a:solidFill>
                <a:latin typeface="Nunito"/>
                <a:ea typeface="Nunito"/>
                <a:cs typeface="Nunito"/>
                <a:sym typeface="Nunito"/>
              </a:defRPr>
            </a:lvl5pPr>
            <a:lvl6pPr marL="2743200" marR="0" lvl="5" indent="-368300" algn="l" rtl="0">
              <a:lnSpc>
                <a:spcPct val="100000"/>
              </a:lnSpc>
              <a:spcBef>
                <a:spcPts val="1000"/>
              </a:spcBef>
              <a:spcAft>
                <a:spcPts val="0"/>
              </a:spcAft>
              <a:buClr>
                <a:schemeClr val="dk1"/>
              </a:buClr>
              <a:buSzPts val="2200"/>
              <a:buFont typeface="Nunito"/>
              <a:buChar char="■"/>
              <a:defRPr sz="2200" b="0" i="0" u="none" strike="noStrike" cap="none">
                <a:solidFill>
                  <a:schemeClr val="dk1"/>
                </a:solidFill>
                <a:latin typeface="Nunito"/>
                <a:ea typeface="Nunito"/>
                <a:cs typeface="Nunito"/>
                <a:sym typeface="Nunito"/>
              </a:defRPr>
            </a:lvl6pPr>
            <a:lvl7pPr marL="3200400" marR="0" lvl="6" indent="-368300" algn="l" rtl="0">
              <a:lnSpc>
                <a:spcPct val="100000"/>
              </a:lnSpc>
              <a:spcBef>
                <a:spcPts val="1000"/>
              </a:spcBef>
              <a:spcAft>
                <a:spcPts val="0"/>
              </a:spcAft>
              <a:buClr>
                <a:schemeClr val="dk1"/>
              </a:buClr>
              <a:buSzPts val="2200"/>
              <a:buFont typeface="Nunito"/>
              <a:buChar char="●"/>
              <a:defRPr sz="2200" b="0" i="0" u="none" strike="noStrike" cap="none">
                <a:solidFill>
                  <a:schemeClr val="dk1"/>
                </a:solidFill>
                <a:latin typeface="Nunito"/>
                <a:ea typeface="Nunito"/>
                <a:cs typeface="Nunito"/>
                <a:sym typeface="Nunito"/>
              </a:defRPr>
            </a:lvl7pPr>
            <a:lvl8pPr marL="3657600" marR="0" lvl="7" indent="-368300" algn="l" rtl="0">
              <a:lnSpc>
                <a:spcPct val="100000"/>
              </a:lnSpc>
              <a:spcBef>
                <a:spcPts val="1000"/>
              </a:spcBef>
              <a:spcAft>
                <a:spcPts val="0"/>
              </a:spcAft>
              <a:buClr>
                <a:schemeClr val="dk1"/>
              </a:buClr>
              <a:buSzPts val="2200"/>
              <a:buFont typeface="Nunito"/>
              <a:buChar char="○"/>
              <a:defRPr sz="2200" b="0" i="0" u="none" strike="noStrike" cap="none">
                <a:solidFill>
                  <a:schemeClr val="dk1"/>
                </a:solidFill>
                <a:latin typeface="Nunito"/>
                <a:ea typeface="Nunito"/>
                <a:cs typeface="Nunito"/>
                <a:sym typeface="Nunito"/>
              </a:defRPr>
            </a:lvl8pPr>
            <a:lvl9pPr marL="4114800" marR="0" lvl="8" indent="-368300" algn="l" rtl="0">
              <a:lnSpc>
                <a:spcPct val="100000"/>
              </a:lnSpc>
              <a:spcBef>
                <a:spcPts val="1000"/>
              </a:spcBef>
              <a:spcAft>
                <a:spcPts val="1000"/>
              </a:spcAft>
              <a:buClr>
                <a:schemeClr val="dk1"/>
              </a:buClr>
              <a:buSzPts val="2200"/>
              <a:buFont typeface="Nunito"/>
              <a:buChar char="■"/>
              <a:defRPr sz="2200" b="0" i="0" u="none" strike="noStrike" cap="none">
                <a:solidFill>
                  <a:schemeClr val="dk1"/>
                </a:solidFill>
                <a:latin typeface="Nunito"/>
                <a:ea typeface="Nunito"/>
                <a:cs typeface="Nunito"/>
                <a:sym typeface="Nunito"/>
              </a:defRPr>
            </a:lvl9pPr>
          </a:lstStyle>
          <a:p>
            <a:pPr marL="88900" indent="0">
              <a:buNone/>
            </a:pPr>
            <a:r>
              <a:rPr lang="en-CA" sz="1600" b="1" dirty="0"/>
              <a:t>Knowing what resources extenuate diet culture in their intent either blatantly or covertly allows for the educator to carefully select ones that can be more effective in modeling choice language and systematic behaviour change.</a:t>
            </a:r>
            <a:endParaRPr lang="en-CA" sz="1600" dirty="0"/>
          </a:p>
          <a:p>
            <a:pPr marL="88900" indent="0">
              <a:buNone/>
            </a:pPr>
            <a:endParaRPr lang="en-CA" sz="1600" dirty="0"/>
          </a:p>
          <a:p>
            <a:pPr marL="88900" indent="0">
              <a:buNone/>
            </a:pPr>
            <a:r>
              <a:rPr lang="en-CA" sz="1600" b="1" dirty="0"/>
              <a:t>Goal: Educators will learn how to </a:t>
            </a:r>
            <a:r>
              <a:rPr lang="en-CA" sz="1600" dirty="0"/>
              <a:t>suss out competent and credible resources – what to look for and what to reject.</a:t>
            </a:r>
          </a:p>
          <a:p>
            <a:pPr marL="88900" indent="0">
              <a:buNone/>
            </a:pPr>
            <a:endParaRPr lang="en-CA" sz="1600" dirty="0"/>
          </a:p>
        </p:txBody>
      </p:sp>
      <p:sp>
        <p:nvSpPr>
          <p:cNvPr id="5" name="Google Shape;777;p51">
            <a:extLst>
              <a:ext uri="{FF2B5EF4-FFF2-40B4-BE49-F238E27FC236}">
                <a16:creationId xmlns:a16="http://schemas.microsoft.com/office/drawing/2014/main" id="{0021BA93-91A2-C44A-B1A0-8825A63CD02E}"/>
              </a:ext>
            </a:extLst>
          </p:cNvPr>
          <p:cNvSpPr/>
          <p:nvPr/>
        </p:nvSpPr>
        <p:spPr>
          <a:xfrm>
            <a:off x="5737585" y="1625541"/>
            <a:ext cx="1811531" cy="2063957"/>
          </a:xfrm>
          <a:custGeom>
            <a:avLst/>
            <a:gdLst/>
            <a:ahLst/>
            <a:cxnLst/>
            <a:rect l="l" t="t" r="r" b="b"/>
            <a:pathLst>
              <a:path w="15817" h="18981" extrusionOk="0">
                <a:moveTo>
                  <a:pt x="11364" y="1"/>
                </a:moveTo>
                <a:lnTo>
                  <a:pt x="11242" y="25"/>
                </a:lnTo>
                <a:lnTo>
                  <a:pt x="11169" y="74"/>
                </a:lnTo>
                <a:lnTo>
                  <a:pt x="11096" y="171"/>
                </a:lnTo>
                <a:lnTo>
                  <a:pt x="10780" y="731"/>
                </a:lnTo>
                <a:lnTo>
                  <a:pt x="10634" y="999"/>
                </a:lnTo>
                <a:lnTo>
                  <a:pt x="10537" y="1315"/>
                </a:lnTo>
                <a:lnTo>
                  <a:pt x="10512" y="1388"/>
                </a:lnTo>
                <a:lnTo>
                  <a:pt x="10537" y="1461"/>
                </a:lnTo>
                <a:lnTo>
                  <a:pt x="10585" y="1534"/>
                </a:lnTo>
                <a:lnTo>
                  <a:pt x="10634" y="1583"/>
                </a:lnTo>
                <a:lnTo>
                  <a:pt x="10707" y="1607"/>
                </a:lnTo>
                <a:lnTo>
                  <a:pt x="10804" y="1631"/>
                </a:lnTo>
                <a:lnTo>
                  <a:pt x="10877" y="1607"/>
                </a:lnTo>
                <a:lnTo>
                  <a:pt x="10950" y="1558"/>
                </a:lnTo>
                <a:lnTo>
                  <a:pt x="11145" y="1315"/>
                </a:lnTo>
                <a:lnTo>
                  <a:pt x="11291" y="1047"/>
                </a:lnTo>
                <a:lnTo>
                  <a:pt x="11510" y="731"/>
                </a:lnTo>
                <a:lnTo>
                  <a:pt x="11583" y="682"/>
                </a:lnTo>
                <a:lnTo>
                  <a:pt x="11656" y="609"/>
                </a:lnTo>
                <a:lnTo>
                  <a:pt x="11705" y="463"/>
                </a:lnTo>
                <a:lnTo>
                  <a:pt x="11729" y="342"/>
                </a:lnTo>
                <a:lnTo>
                  <a:pt x="11705" y="220"/>
                </a:lnTo>
                <a:lnTo>
                  <a:pt x="11656" y="123"/>
                </a:lnTo>
                <a:lnTo>
                  <a:pt x="11583" y="50"/>
                </a:lnTo>
                <a:lnTo>
                  <a:pt x="11486" y="25"/>
                </a:lnTo>
                <a:lnTo>
                  <a:pt x="11461" y="1"/>
                </a:lnTo>
                <a:close/>
                <a:moveTo>
                  <a:pt x="3821" y="171"/>
                </a:moveTo>
                <a:lnTo>
                  <a:pt x="3748" y="196"/>
                </a:lnTo>
                <a:lnTo>
                  <a:pt x="3699" y="244"/>
                </a:lnTo>
                <a:lnTo>
                  <a:pt x="3651" y="317"/>
                </a:lnTo>
                <a:lnTo>
                  <a:pt x="3651" y="390"/>
                </a:lnTo>
                <a:lnTo>
                  <a:pt x="3651" y="463"/>
                </a:lnTo>
                <a:lnTo>
                  <a:pt x="3699" y="634"/>
                </a:lnTo>
                <a:lnTo>
                  <a:pt x="3772" y="804"/>
                </a:lnTo>
                <a:lnTo>
                  <a:pt x="3943" y="1120"/>
                </a:lnTo>
                <a:lnTo>
                  <a:pt x="4113" y="1461"/>
                </a:lnTo>
                <a:lnTo>
                  <a:pt x="4259" y="1802"/>
                </a:lnTo>
                <a:lnTo>
                  <a:pt x="4332" y="1923"/>
                </a:lnTo>
                <a:lnTo>
                  <a:pt x="4429" y="1996"/>
                </a:lnTo>
                <a:lnTo>
                  <a:pt x="4527" y="2021"/>
                </a:lnTo>
                <a:lnTo>
                  <a:pt x="4624" y="1996"/>
                </a:lnTo>
                <a:lnTo>
                  <a:pt x="4721" y="1972"/>
                </a:lnTo>
                <a:lnTo>
                  <a:pt x="4794" y="1899"/>
                </a:lnTo>
                <a:lnTo>
                  <a:pt x="4843" y="1777"/>
                </a:lnTo>
                <a:lnTo>
                  <a:pt x="4843" y="1656"/>
                </a:lnTo>
                <a:lnTo>
                  <a:pt x="4794" y="1461"/>
                </a:lnTo>
                <a:lnTo>
                  <a:pt x="4697" y="1266"/>
                </a:lnTo>
                <a:lnTo>
                  <a:pt x="4502" y="901"/>
                </a:lnTo>
                <a:lnTo>
                  <a:pt x="4283" y="536"/>
                </a:lnTo>
                <a:lnTo>
                  <a:pt x="4162" y="390"/>
                </a:lnTo>
                <a:lnTo>
                  <a:pt x="4040" y="244"/>
                </a:lnTo>
                <a:lnTo>
                  <a:pt x="3967" y="196"/>
                </a:lnTo>
                <a:lnTo>
                  <a:pt x="3894" y="171"/>
                </a:lnTo>
                <a:close/>
                <a:moveTo>
                  <a:pt x="15452" y="4405"/>
                </a:moveTo>
                <a:lnTo>
                  <a:pt x="15379" y="4429"/>
                </a:lnTo>
                <a:lnTo>
                  <a:pt x="15306" y="4454"/>
                </a:lnTo>
                <a:lnTo>
                  <a:pt x="15135" y="4551"/>
                </a:lnTo>
                <a:lnTo>
                  <a:pt x="14941" y="4600"/>
                </a:lnTo>
                <a:lnTo>
                  <a:pt x="14551" y="4697"/>
                </a:lnTo>
                <a:lnTo>
                  <a:pt x="14357" y="4746"/>
                </a:lnTo>
                <a:lnTo>
                  <a:pt x="14162" y="4819"/>
                </a:lnTo>
                <a:lnTo>
                  <a:pt x="14016" y="4916"/>
                </a:lnTo>
                <a:lnTo>
                  <a:pt x="13870" y="5062"/>
                </a:lnTo>
                <a:lnTo>
                  <a:pt x="13822" y="5135"/>
                </a:lnTo>
                <a:lnTo>
                  <a:pt x="13822" y="5232"/>
                </a:lnTo>
                <a:lnTo>
                  <a:pt x="13846" y="5330"/>
                </a:lnTo>
                <a:lnTo>
                  <a:pt x="13895" y="5354"/>
                </a:lnTo>
                <a:lnTo>
                  <a:pt x="13943" y="5354"/>
                </a:lnTo>
                <a:lnTo>
                  <a:pt x="14138" y="5378"/>
                </a:lnTo>
                <a:lnTo>
                  <a:pt x="14357" y="5378"/>
                </a:lnTo>
                <a:lnTo>
                  <a:pt x="14600" y="5354"/>
                </a:lnTo>
                <a:lnTo>
                  <a:pt x="14819" y="5330"/>
                </a:lnTo>
                <a:lnTo>
                  <a:pt x="15038" y="5257"/>
                </a:lnTo>
                <a:lnTo>
                  <a:pt x="15257" y="5208"/>
                </a:lnTo>
                <a:lnTo>
                  <a:pt x="15452" y="5111"/>
                </a:lnTo>
                <a:lnTo>
                  <a:pt x="15646" y="5038"/>
                </a:lnTo>
                <a:lnTo>
                  <a:pt x="15719" y="4989"/>
                </a:lnTo>
                <a:lnTo>
                  <a:pt x="15768" y="4940"/>
                </a:lnTo>
                <a:lnTo>
                  <a:pt x="15817" y="4819"/>
                </a:lnTo>
                <a:lnTo>
                  <a:pt x="15792" y="4697"/>
                </a:lnTo>
                <a:lnTo>
                  <a:pt x="15768" y="4575"/>
                </a:lnTo>
                <a:lnTo>
                  <a:pt x="15671" y="4478"/>
                </a:lnTo>
                <a:lnTo>
                  <a:pt x="15573" y="4429"/>
                </a:lnTo>
                <a:lnTo>
                  <a:pt x="15452" y="4405"/>
                </a:lnTo>
                <a:close/>
                <a:moveTo>
                  <a:pt x="317" y="4697"/>
                </a:moveTo>
                <a:lnTo>
                  <a:pt x="220" y="4721"/>
                </a:lnTo>
                <a:lnTo>
                  <a:pt x="122" y="4746"/>
                </a:lnTo>
                <a:lnTo>
                  <a:pt x="25" y="4794"/>
                </a:lnTo>
                <a:lnTo>
                  <a:pt x="1" y="4867"/>
                </a:lnTo>
                <a:lnTo>
                  <a:pt x="1" y="4965"/>
                </a:lnTo>
                <a:lnTo>
                  <a:pt x="49" y="5038"/>
                </a:lnTo>
                <a:lnTo>
                  <a:pt x="195" y="5184"/>
                </a:lnTo>
                <a:lnTo>
                  <a:pt x="390" y="5305"/>
                </a:lnTo>
                <a:lnTo>
                  <a:pt x="779" y="5524"/>
                </a:lnTo>
                <a:lnTo>
                  <a:pt x="1169" y="5743"/>
                </a:lnTo>
                <a:lnTo>
                  <a:pt x="1388" y="5841"/>
                </a:lnTo>
                <a:lnTo>
                  <a:pt x="1582" y="5938"/>
                </a:lnTo>
                <a:lnTo>
                  <a:pt x="1655" y="5962"/>
                </a:lnTo>
                <a:lnTo>
                  <a:pt x="1801" y="5962"/>
                </a:lnTo>
                <a:lnTo>
                  <a:pt x="1850" y="5938"/>
                </a:lnTo>
                <a:lnTo>
                  <a:pt x="1923" y="5841"/>
                </a:lnTo>
                <a:lnTo>
                  <a:pt x="1972" y="5743"/>
                </a:lnTo>
                <a:lnTo>
                  <a:pt x="1996" y="5622"/>
                </a:lnTo>
                <a:lnTo>
                  <a:pt x="1972" y="5476"/>
                </a:lnTo>
                <a:lnTo>
                  <a:pt x="1899" y="5378"/>
                </a:lnTo>
                <a:lnTo>
                  <a:pt x="1826" y="5330"/>
                </a:lnTo>
                <a:lnTo>
                  <a:pt x="1777" y="5305"/>
                </a:lnTo>
                <a:lnTo>
                  <a:pt x="1582" y="5208"/>
                </a:lnTo>
                <a:lnTo>
                  <a:pt x="1388" y="5111"/>
                </a:lnTo>
                <a:lnTo>
                  <a:pt x="974" y="4892"/>
                </a:lnTo>
                <a:lnTo>
                  <a:pt x="755" y="4794"/>
                </a:lnTo>
                <a:lnTo>
                  <a:pt x="536" y="4721"/>
                </a:lnTo>
                <a:lnTo>
                  <a:pt x="317" y="4697"/>
                </a:lnTo>
                <a:close/>
                <a:moveTo>
                  <a:pt x="8809" y="6936"/>
                </a:moveTo>
                <a:lnTo>
                  <a:pt x="8736" y="6984"/>
                </a:lnTo>
                <a:lnTo>
                  <a:pt x="8663" y="7057"/>
                </a:lnTo>
                <a:lnTo>
                  <a:pt x="8566" y="7252"/>
                </a:lnTo>
                <a:lnTo>
                  <a:pt x="8468" y="7495"/>
                </a:lnTo>
                <a:lnTo>
                  <a:pt x="8420" y="7739"/>
                </a:lnTo>
                <a:lnTo>
                  <a:pt x="8395" y="7958"/>
                </a:lnTo>
                <a:lnTo>
                  <a:pt x="8395" y="8128"/>
                </a:lnTo>
                <a:lnTo>
                  <a:pt x="8322" y="8177"/>
                </a:lnTo>
                <a:lnTo>
                  <a:pt x="8201" y="8225"/>
                </a:lnTo>
                <a:lnTo>
                  <a:pt x="8079" y="8250"/>
                </a:lnTo>
                <a:lnTo>
                  <a:pt x="7982" y="8225"/>
                </a:lnTo>
                <a:lnTo>
                  <a:pt x="7909" y="8201"/>
                </a:lnTo>
                <a:lnTo>
                  <a:pt x="7982" y="8079"/>
                </a:lnTo>
                <a:lnTo>
                  <a:pt x="8055" y="7933"/>
                </a:lnTo>
                <a:lnTo>
                  <a:pt x="8103" y="7812"/>
                </a:lnTo>
                <a:lnTo>
                  <a:pt x="8103" y="7666"/>
                </a:lnTo>
                <a:lnTo>
                  <a:pt x="8103" y="7520"/>
                </a:lnTo>
                <a:lnTo>
                  <a:pt x="8055" y="7398"/>
                </a:lnTo>
                <a:lnTo>
                  <a:pt x="7957" y="7252"/>
                </a:lnTo>
                <a:lnTo>
                  <a:pt x="7836" y="7130"/>
                </a:lnTo>
                <a:lnTo>
                  <a:pt x="7763" y="7082"/>
                </a:lnTo>
                <a:lnTo>
                  <a:pt x="7617" y="7082"/>
                </a:lnTo>
                <a:lnTo>
                  <a:pt x="7544" y="7130"/>
                </a:lnTo>
                <a:lnTo>
                  <a:pt x="7446" y="7252"/>
                </a:lnTo>
                <a:lnTo>
                  <a:pt x="7373" y="7374"/>
                </a:lnTo>
                <a:lnTo>
                  <a:pt x="7325" y="7495"/>
                </a:lnTo>
                <a:lnTo>
                  <a:pt x="7300" y="7641"/>
                </a:lnTo>
                <a:lnTo>
                  <a:pt x="7300" y="7787"/>
                </a:lnTo>
                <a:lnTo>
                  <a:pt x="7300" y="7909"/>
                </a:lnTo>
                <a:lnTo>
                  <a:pt x="7325" y="8055"/>
                </a:lnTo>
                <a:lnTo>
                  <a:pt x="7373" y="8177"/>
                </a:lnTo>
                <a:lnTo>
                  <a:pt x="7179" y="8298"/>
                </a:lnTo>
                <a:lnTo>
                  <a:pt x="7081" y="8323"/>
                </a:lnTo>
                <a:lnTo>
                  <a:pt x="6984" y="8347"/>
                </a:lnTo>
                <a:lnTo>
                  <a:pt x="6911" y="8371"/>
                </a:lnTo>
                <a:lnTo>
                  <a:pt x="6814" y="8347"/>
                </a:lnTo>
                <a:lnTo>
                  <a:pt x="6692" y="8298"/>
                </a:lnTo>
                <a:lnTo>
                  <a:pt x="6570" y="8201"/>
                </a:lnTo>
                <a:lnTo>
                  <a:pt x="6497" y="8055"/>
                </a:lnTo>
                <a:lnTo>
                  <a:pt x="6449" y="7909"/>
                </a:lnTo>
                <a:lnTo>
                  <a:pt x="6449" y="7739"/>
                </a:lnTo>
                <a:lnTo>
                  <a:pt x="6497" y="7544"/>
                </a:lnTo>
                <a:lnTo>
                  <a:pt x="6497" y="7520"/>
                </a:lnTo>
                <a:lnTo>
                  <a:pt x="6473" y="7520"/>
                </a:lnTo>
                <a:lnTo>
                  <a:pt x="6449" y="7495"/>
                </a:lnTo>
                <a:lnTo>
                  <a:pt x="6424" y="7520"/>
                </a:lnTo>
                <a:lnTo>
                  <a:pt x="6327" y="7617"/>
                </a:lnTo>
                <a:lnTo>
                  <a:pt x="6254" y="7739"/>
                </a:lnTo>
                <a:lnTo>
                  <a:pt x="6230" y="7836"/>
                </a:lnTo>
                <a:lnTo>
                  <a:pt x="6206" y="7958"/>
                </a:lnTo>
                <a:lnTo>
                  <a:pt x="6206" y="8055"/>
                </a:lnTo>
                <a:lnTo>
                  <a:pt x="6206" y="8177"/>
                </a:lnTo>
                <a:lnTo>
                  <a:pt x="6254" y="8274"/>
                </a:lnTo>
                <a:lnTo>
                  <a:pt x="6303" y="8371"/>
                </a:lnTo>
                <a:lnTo>
                  <a:pt x="6376" y="8469"/>
                </a:lnTo>
                <a:lnTo>
                  <a:pt x="6449" y="8542"/>
                </a:lnTo>
                <a:lnTo>
                  <a:pt x="6546" y="8615"/>
                </a:lnTo>
                <a:lnTo>
                  <a:pt x="6643" y="8663"/>
                </a:lnTo>
                <a:lnTo>
                  <a:pt x="6765" y="8712"/>
                </a:lnTo>
                <a:lnTo>
                  <a:pt x="6862" y="8736"/>
                </a:lnTo>
                <a:lnTo>
                  <a:pt x="7008" y="8736"/>
                </a:lnTo>
                <a:lnTo>
                  <a:pt x="7130" y="8712"/>
                </a:lnTo>
                <a:lnTo>
                  <a:pt x="7349" y="8615"/>
                </a:lnTo>
                <a:lnTo>
                  <a:pt x="7592" y="8493"/>
                </a:lnTo>
                <a:lnTo>
                  <a:pt x="7690" y="8566"/>
                </a:lnTo>
                <a:lnTo>
                  <a:pt x="7836" y="8639"/>
                </a:lnTo>
                <a:lnTo>
                  <a:pt x="7982" y="8663"/>
                </a:lnTo>
                <a:lnTo>
                  <a:pt x="8128" y="8688"/>
                </a:lnTo>
                <a:lnTo>
                  <a:pt x="8225" y="8688"/>
                </a:lnTo>
                <a:lnTo>
                  <a:pt x="8347" y="8663"/>
                </a:lnTo>
                <a:lnTo>
                  <a:pt x="8566" y="8566"/>
                </a:lnTo>
                <a:lnTo>
                  <a:pt x="8639" y="8663"/>
                </a:lnTo>
                <a:lnTo>
                  <a:pt x="8736" y="8736"/>
                </a:lnTo>
                <a:lnTo>
                  <a:pt x="8833" y="8809"/>
                </a:lnTo>
                <a:lnTo>
                  <a:pt x="8931" y="8858"/>
                </a:lnTo>
                <a:lnTo>
                  <a:pt x="9174" y="8907"/>
                </a:lnTo>
                <a:lnTo>
                  <a:pt x="9417" y="8931"/>
                </a:lnTo>
                <a:lnTo>
                  <a:pt x="9661" y="8882"/>
                </a:lnTo>
                <a:lnTo>
                  <a:pt x="9880" y="8809"/>
                </a:lnTo>
                <a:lnTo>
                  <a:pt x="9977" y="8736"/>
                </a:lnTo>
                <a:lnTo>
                  <a:pt x="10074" y="8663"/>
                </a:lnTo>
                <a:lnTo>
                  <a:pt x="10172" y="8566"/>
                </a:lnTo>
                <a:lnTo>
                  <a:pt x="10269" y="8469"/>
                </a:lnTo>
                <a:lnTo>
                  <a:pt x="10293" y="8396"/>
                </a:lnTo>
                <a:lnTo>
                  <a:pt x="10293" y="8347"/>
                </a:lnTo>
                <a:lnTo>
                  <a:pt x="10269" y="8298"/>
                </a:lnTo>
                <a:lnTo>
                  <a:pt x="10245" y="8250"/>
                </a:lnTo>
                <a:lnTo>
                  <a:pt x="10172" y="8225"/>
                </a:lnTo>
                <a:lnTo>
                  <a:pt x="10123" y="8201"/>
                </a:lnTo>
                <a:lnTo>
                  <a:pt x="10001" y="8201"/>
                </a:lnTo>
                <a:lnTo>
                  <a:pt x="9782" y="8323"/>
                </a:lnTo>
                <a:lnTo>
                  <a:pt x="9563" y="8420"/>
                </a:lnTo>
                <a:lnTo>
                  <a:pt x="9442" y="8444"/>
                </a:lnTo>
                <a:lnTo>
                  <a:pt x="9344" y="8469"/>
                </a:lnTo>
                <a:lnTo>
                  <a:pt x="9223" y="8469"/>
                </a:lnTo>
                <a:lnTo>
                  <a:pt x="9101" y="8420"/>
                </a:lnTo>
                <a:lnTo>
                  <a:pt x="9004" y="8347"/>
                </a:lnTo>
                <a:lnTo>
                  <a:pt x="8931" y="8274"/>
                </a:lnTo>
                <a:lnTo>
                  <a:pt x="9052" y="8128"/>
                </a:lnTo>
                <a:lnTo>
                  <a:pt x="9150" y="7982"/>
                </a:lnTo>
                <a:lnTo>
                  <a:pt x="9247" y="7836"/>
                </a:lnTo>
                <a:lnTo>
                  <a:pt x="9296" y="7666"/>
                </a:lnTo>
                <a:lnTo>
                  <a:pt x="9320" y="7495"/>
                </a:lnTo>
                <a:lnTo>
                  <a:pt x="9296" y="7349"/>
                </a:lnTo>
                <a:lnTo>
                  <a:pt x="9247" y="7203"/>
                </a:lnTo>
                <a:lnTo>
                  <a:pt x="9150" y="7057"/>
                </a:lnTo>
                <a:lnTo>
                  <a:pt x="9052" y="6984"/>
                </a:lnTo>
                <a:lnTo>
                  <a:pt x="8955" y="6936"/>
                </a:lnTo>
                <a:close/>
                <a:moveTo>
                  <a:pt x="1947" y="9710"/>
                </a:moveTo>
                <a:lnTo>
                  <a:pt x="1801" y="9758"/>
                </a:lnTo>
                <a:lnTo>
                  <a:pt x="1582" y="9856"/>
                </a:lnTo>
                <a:lnTo>
                  <a:pt x="1363" y="10002"/>
                </a:lnTo>
                <a:lnTo>
                  <a:pt x="925" y="10294"/>
                </a:lnTo>
                <a:lnTo>
                  <a:pt x="706" y="10415"/>
                </a:lnTo>
                <a:lnTo>
                  <a:pt x="585" y="10513"/>
                </a:lnTo>
                <a:lnTo>
                  <a:pt x="463" y="10610"/>
                </a:lnTo>
                <a:lnTo>
                  <a:pt x="366" y="10707"/>
                </a:lnTo>
                <a:lnTo>
                  <a:pt x="317" y="10829"/>
                </a:lnTo>
                <a:lnTo>
                  <a:pt x="317" y="10878"/>
                </a:lnTo>
                <a:lnTo>
                  <a:pt x="341" y="10926"/>
                </a:lnTo>
                <a:lnTo>
                  <a:pt x="366" y="10999"/>
                </a:lnTo>
                <a:lnTo>
                  <a:pt x="439" y="11048"/>
                </a:lnTo>
                <a:lnTo>
                  <a:pt x="536" y="11097"/>
                </a:lnTo>
                <a:lnTo>
                  <a:pt x="633" y="11097"/>
                </a:lnTo>
                <a:lnTo>
                  <a:pt x="755" y="11072"/>
                </a:lnTo>
                <a:lnTo>
                  <a:pt x="877" y="11048"/>
                </a:lnTo>
                <a:lnTo>
                  <a:pt x="1120" y="10926"/>
                </a:lnTo>
                <a:lnTo>
                  <a:pt x="1315" y="10829"/>
                </a:lnTo>
                <a:lnTo>
                  <a:pt x="1728" y="10610"/>
                </a:lnTo>
                <a:lnTo>
                  <a:pt x="1947" y="10488"/>
                </a:lnTo>
                <a:lnTo>
                  <a:pt x="2142" y="10342"/>
                </a:lnTo>
                <a:lnTo>
                  <a:pt x="2264" y="10245"/>
                </a:lnTo>
                <a:lnTo>
                  <a:pt x="2312" y="10123"/>
                </a:lnTo>
                <a:lnTo>
                  <a:pt x="2312" y="10002"/>
                </a:lnTo>
                <a:lnTo>
                  <a:pt x="2264" y="9880"/>
                </a:lnTo>
                <a:lnTo>
                  <a:pt x="2191" y="9783"/>
                </a:lnTo>
                <a:lnTo>
                  <a:pt x="2069" y="9734"/>
                </a:lnTo>
                <a:lnTo>
                  <a:pt x="1947" y="9710"/>
                </a:lnTo>
                <a:close/>
                <a:moveTo>
                  <a:pt x="14065" y="10026"/>
                </a:moveTo>
                <a:lnTo>
                  <a:pt x="13895" y="10050"/>
                </a:lnTo>
                <a:lnTo>
                  <a:pt x="13846" y="10075"/>
                </a:lnTo>
                <a:lnTo>
                  <a:pt x="13797" y="10123"/>
                </a:lnTo>
                <a:lnTo>
                  <a:pt x="13773" y="10172"/>
                </a:lnTo>
                <a:lnTo>
                  <a:pt x="13749" y="10221"/>
                </a:lnTo>
                <a:lnTo>
                  <a:pt x="13773" y="10318"/>
                </a:lnTo>
                <a:lnTo>
                  <a:pt x="13797" y="10367"/>
                </a:lnTo>
                <a:lnTo>
                  <a:pt x="13846" y="10415"/>
                </a:lnTo>
                <a:lnTo>
                  <a:pt x="14138" y="10586"/>
                </a:lnTo>
                <a:lnTo>
                  <a:pt x="14454" y="10756"/>
                </a:lnTo>
                <a:lnTo>
                  <a:pt x="14624" y="10878"/>
                </a:lnTo>
                <a:lnTo>
                  <a:pt x="14819" y="10975"/>
                </a:lnTo>
                <a:lnTo>
                  <a:pt x="15014" y="11048"/>
                </a:lnTo>
                <a:lnTo>
                  <a:pt x="15208" y="11097"/>
                </a:lnTo>
                <a:lnTo>
                  <a:pt x="15379" y="11097"/>
                </a:lnTo>
                <a:lnTo>
                  <a:pt x="15427" y="11072"/>
                </a:lnTo>
                <a:lnTo>
                  <a:pt x="15500" y="11024"/>
                </a:lnTo>
                <a:lnTo>
                  <a:pt x="15573" y="10951"/>
                </a:lnTo>
                <a:lnTo>
                  <a:pt x="15598" y="10829"/>
                </a:lnTo>
                <a:lnTo>
                  <a:pt x="15598" y="10707"/>
                </a:lnTo>
                <a:lnTo>
                  <a:pt x="15549" y="10586"/>
                </a:lnTo>
                <a:lnTo>
                  <a:pt x="15500" y="10537"/>
                </a:lnTo>
                <a:lnTo>
                  <a:pt x="15452" y="10513"/>
                </a:lnTo>
                <a:lnTo>
                  <a:pt x="15379" y="10464"/>
                </a:lnTo>
                <a:lnTo>
                  <a:pt x="15306" y="10464"/>
                </a:lnTo>
                <a:lnTo>
                  <a:pt x="15135" y="10415"/>
                </a:lnTo>
                <a:lnTo>
                  <a:pt x="14965" y="10367"/>
                </a:lnTo>
                <a:lnTo>
                  <a:pt x="14600" y="10196"/>
                </a:lnTo>
                <a:lnTo>
                  <a:pt x="14430" y="10099"/>
                </a:lnTo>
                <a:lnTo>
                  <a:pt x="14260" y="10050"/>
                </a:lnTo>
                <a:lnTo>
                  <a:pt x="14065" y="10026"/>
                </a:lnTo>
                <a:close/>
                <a:moveTo>
                  <a:pt x="8468" y="2605"/>
                </a:moveTo>
                <a:lnTo>
                  <a:pt x="8760" y="2629"/>
                </a:lnTo>
                <a:lnTo>
                  <a:pt x="9052" y="2678"/>
                </a:lnTo>
                <a:lnTo>
                  <a:pt x="9344" y="2726"/>
                </a:lnTo>
                <a:lnTo>
                  <a:pt x="9125" y="2799"/>
                </a:lnTo>
                <a:lnTo>
                  <a:pt x="9101" y="2824"/>
                </a:lnTo>
                <a:lnTo>
                  <a:pt x="9101" y="2848"/>
                </a:lnTo>
                <a:lnTo>
                  <a:pt x="9101" y="2872"/>
                </a:lnTo>
                <a:lnTo>
                  <a:pt x="9125" y="2897"/>
                </a:lnTo>
                <a:lnTo>
                  <a:pt x="9223" y="2945"/>
                </a:lnTo>
                <a:lnTo>
                  <a:pt x="9320" y="2970"/>
                </a:lnTo>
                <a:lnTo>
                  <a:pt x="9442" y="2945"/>
                </a:lnTo>
                <a:lnTo>
                  <a:pt x="9563" y="2921"/>
                </a:lnTo>
                <a:lnTo>
                  <a:pt x="9855" y="2872"/>
                </a:lnTo>
                <a:lnTo>
                  <a:pt x="10269" y="3043"/>
                </a:lnTo>
                <a:lnTo>
                  <a:pt x="10074" y="3067"/>
                </a:lnTo>
                <a:lnTo>
                  <a:pt x="9855" y="3116"/>
                </a:lnTo>
                <a:lnTo>
                  <a:pt x="9685" y="3189"/>
                </a:lnTo>
                <a:lnTo>
                  <a:pt x="9515" y="3262"/>
                </a:lnTo>
                <a:lnTo>
                  <a:pt x="9515" y="3286"/>
                </a:lnTo>
                <a:lnTo>
                  <a:pt x="9490" y="3310"/>
                </a:lnTo>
                <a:lnTo>
                  <a:pt x="9515" y="3335"/>
                </a:lnTo>
                <a:lnTo>
                  <a:pt x="9539" y="3359"/>
                </a:lnTo>
                <a:lnTo>
                  <a:pt x="9953" y="3335"/>
                </a:lnTo>
                <a:lnTo>
                  <a:pt x="10342" y="3310"/>
                </a:lnTo>
                <a:lnTo>
                  <a:pt x="10780" y="3310"/>
                </a:lnTo>
                <a:lnTo>
                  <a:pt x="11048" y="3505"/>
                </a:lnTo>
                <a:lnTo>
                  <a:pt x="10756" y="3578"/>
                </a:lnTo>
                <a:lnTo>
                  <a:pt x="10464" y="3675"/>
                </a:lnTo>
                <a:lnTo>
                  <a:pt x="10245" y="3797"/>
                </a:lnTo>
                <a:lnTo>
                  <a:pt x="10099" y="3918"/>
                </a:lnTo>
                <a:lnTo>
                  <a:pt x="10074" y="3943"/>
                </a:lnTo>
                <a:lnTo>
                  <a:pt x="10099" y="3943"/>
                </a:lnTo>
                <a:lnTo>
                  <a:pt x="10391" y="3918"/>
                </a:lnTo>
                <a:lnTo>
                  <a:pt x="10683" y="3870"/>
                </a:lnTo>
                <a:lnTo>
                  <a:pt x="10975" y="3821"/>
                </a:lnTo>
                <a:lnTo>
                  <a:pt x="11291" y="3773"/>
                </a:lnTo>
                <a:lnTo>
                  <a:pt x="11364" y="3773"/>
                </a:lnTo>
                <a:lnTo>
                  <a:pt x="11583" y="3967"/>
                </a:lnTo>
                <a:lnTo>
                  <a:pt x="11778" y="4186"/>
                </a:lnTo>
                <a:lnTo>
                  <a:pt x="11388" y="4210"/>
                </a:lnTo>
                <a:lnTo>
                  <a:pt x="10829" y="4259"/>
                </a:lnTo>
                <a:lnTo>
                  <a:pt x="10561" y="4283"/>
                </a:lnTo>
                <a:lnTo>
                  <a:pt x="10318" y="4381"/>
                </a:lnTo>
                <a:lnTo>
                  <a:pt x="10293" y="4405"/>
                </a:lnTo>
                <a:lnTo>
                  <a:pt x="10293" y="4429"/>
                </a:lnTo>
                <a:lnTo>
                  <a:pt x="10318" y="4454"/>
                </a:lnTo>
                <a:lnTo>
                  <a:pt x="10585" y="4527"/>
                </a:lnTo>
                <a:lnTo>
                  <a:pt x="11705" y="4527"/>
                </a:lnTo>
                <a:lnTo>
                  <a:pt x="11997" y="4502"/>
                </a:lnTo>
                <a:lnTo>
                  <a:pt x="12216" y="4867"/>
                </a:lnTo>
                <a:lnTo>
                  <a:pt x="11851" y="4867"/>
                </a:lnTo>
                <a:lnTo>
                  <a:pt x="11267" y="4892"/>
                </a:lnTo>
                <a:lnTo>
                  <a:pt x="10658" y="4940"/>
                </a:lnTo>
                <a:lnTo>
                  <a:pt x="10634" y="4940"/>
                </a:lnTo>
                <a:lnTo>
                  <a:pt x="10634" y="4965"/>
                </a:lnTo>
                <a:lnTo>
                  <a:pt x="10634" y="4989"/>
                </a:lnTo>
                <a:lnTo>
                  <a:pt x="10658" y="5013"/>
                </a:lnTo>
                <a:lnTo>
                  <a:pt x="10902" y="5086"/>
                </a:lnTo>
                <a:lnTo>
                  <a:pt x="11169" y="5111"/>
                </a:lnTo>
                <a:lnTo>
                  <a:pt x="12021" y="5111"/>
                </a:lnTo>
                <a:lnTo>
                  <a:pt x="12362" y="5135"/>
                </a:lnTo>
                <a:lnTo>
                  <a:pt x="12556" y="5622"/>
                </a:lnTo>
                <a:lnTo>
                  <a:pt x="11461" y="5622"/>
                </a:lnTo>
                <a:lnTo>
                  <a:pt x="11291" y="5646"/>
                </a:lnTo>
                <a:lnTo>
                  <a:pt x="11145" y="5695"/>
                </a:lnTo>
                <a:lnTo>
                  <a:pt x="10999" y="5768"/>
                </a:lnTo>
                <a:lnTo>
                  <a:pt x="10975" y="5792"/>
                </a:lnTo>
                <a:lnTo>
                  <a:pt x="10999" y="5841"/>
                </a:lnTo>
                <a:lnTo>
                  <a:pt x="11267" y="5889"/>
                </a:lnTo>
                <a:lnTo>
                  <a:pt x="11534" y="5889"/>
                </a:lnTo>
                <a:lnTo>
                  <a:pt x="12070" y="5914"/>
                </a:lnTo>
                <a:lnTo>
                  <a:pt x="12654" y="5938"/>
                </a:lnTo>
                <a:lnTo>
                  <a:pt x="12702" y="6060"/>
                </a:lnTo>
                <a:lnTo>
                  <a:pt x="12727" y="6181"/>
                </a:lnTo>
                <a:lnTo>
                  <a:pt x="12386" y="6181"/>
                </a:lnTo>
                <a:lnTo>
                  <a:pt x="11729" y="6254"/>
                </a:lnTo>
                <a:lnTo>
                  <a:pt x="11413" y="6279"/>
                </a:lnTo>
                <a:lnTo>
                  <a:pt x="11121" y="6352"/>
                </a:lnTo>
                <a:lnTo>
                  <a:pt x="11096" y="6352"/>
                </a:lnTo>
                <a:lnTo>
                  <a:pt x="11096" y="6376"/>
                </a:lnTo>
                <a:lnTo>
                  <a:pt x="11096" y="6400"/>
                </a:lnTo>
                <a:lnTo>
                  <a:pt x="11121" y="6425"/>
                </a:lnTo>
                <a:lnTo>
                  <a:pt x="11388" y="6473"/>
                </a:lnTo>
                <a:lnTo>
                  <a:pt x="11656" y="6498"/>
                </a:lnTo>
                <a:lnTo>
                  <a:pt x="12508" y="6498"/>
                </a:lnTo>
                <a:lnTo>
                  <a:pt x="12824" y="6522"/>
                </a:lnTo>
                <a:lnTo>
                  <a:pt x="12873" y="6838"/>
                </a:lnTo>
                <a:lnTo>
                  <a:pt x="12556" y="6838"/>
                </a:lnTo>
                <a:lnTo>
                  <a:pt x="12240" y="6863"/>
                </a:lnTo>
                <a:lnTo>
                  <a:pt x="11753" y="6887"/>
                </a:lnTo>
                <a:lnTo>
                  <a:pt x="11510" y="6911"/>
                </a:lnTo>
                <a:lnTo>
                  <a:pt x="11267" y="6936"/>
                </a:lnTo>
                <a:lnTo>
                  <a:pt x="11242" y="6936"/>
                </a:lnTo>
                <a:lnTo>
                  <a:pt x="11242" y="6960"/>
                </a:lnTo>
                <a:lnTo>
                  <a:pt x="11242" y="7009"/>
                </a:lnTo>
                <a:lnTo>
                  <a:pt x="11267" y="7009"/>
                </a:lnTo>
                <a:lnTo>
                  <a:pt x="11461" y="7082"/>
                </a:lnTo>
                <a:lnTo>
                  <a:pt x="11680" y="7130"/>
                </a:lnTo>
                <a:lnTo>
                  <a:pt x="12727" y="7130"/>
                </a:lnTo>
                <a:lnTo>
                  <a:pt x="12921" y="7106"/>
                </a:lnTo>
                <a:lnTo>
                  <a:pt x="12994" y="7593"/>
                </a:lnTo>
                <a:lnTo>
                  <a:pt x="12994" y="7593"/>
                </a:lnTo>
                <a:lnTo>
                  <a:pt x="12848" y="7568"/>
                </a:lnTo>
                <a:lnTo>
                  <a:pt x="12702" y="7568"/>
                </a:lnTo>
                <a:lnTo>
                  <a:pt x="12435" y="7593"/>
                </a:lnTo>
                <a:lnTo>
                  <a:pt x="11997" y="7593"/>
                </a:lnTo>
                <a:lnTo>
                  <a:pt x="11778" y="7617"/>
                </a:lnTo>
                <a:lnTo>
                  <a:pt x="11559" y="7690"/>
                </a:lnTo>
                <a:lnTo>
                  <a:pt x="11534" y="7690"/>
                </a:lnTo>
                <a:lnTo>
                  <a:pt x="11534" y="7739"/>
                </a:lnTo>
                <a:lnTo>
                  <a:pt x="11534" y="7763"/>
                </a:lnTo>
                <a:lnTo>
                  <a:pt x="11559" y="7787"/>
                </a:lnTo>
                <a:lnTo>
                  <a:pt x="11778" y="7836"/>
                </a:lnTo>
                <a:lnTo>
                  <a:pt x="11997" y="7860"/>
                </a:lnTo>
                <a:lnTo>
                  <a:pt x="12435" y="7860"/>
                </a:lnTo>
                <a:lnTo>
                  <a:pt x="12702" y="7885"/>
                </a:lnTo>
                <a:lnTo>
                  <a:pt x="12848" y="7885"/>
                </a:lnTo>
                <a:lnTo>
                  <a:pt x="12994" y="7860"/>
                </a:lnTo>
                <a:lnTo>
                  <a:pt x="12994" y="7909"/>
                </a:lnTo>
                <a:lnTo>
                  <a:pt x="12994" y="8250"/>
                </a:lnTo>
                <a:lnTo>
                  <a:pt x="12873" y="8201"/>
                </a:lnTo>
                <a:lnTo>
                  <a:pt x="12775" y="8201"/>
                </a:lnTo>
                <a:lnTo>
                  <a:pt x="12532" y="8177"/>
                </a:lnTo>
                <a:lnTo>
                  <a:pt x="12094" y="8177"/>
                </a:lnTo>
                <a:lnTo>
                  <a:pt x="11875" y="8201"/>
                </a:lnTo>
                <a:lnTo>
                  <a:pt x="11656" y="8250"/>
                </a:lnTo>
                <a:lnTo>
                  <a:pt x="11656" y="8274"/>
                </a:lnTo>
                <a:lnTo>
                  <a:pt x="11632" y="8298"/>
                </a:lnTo>
                <a:lnTo>
                  <a:pt x="11656" y="8298"/>
                </a:lnTo>
                <a:lnTo>
                  <a:pt x="11656" y="8323"/>
                </a:lnTo>
                <a:lnTo>
                  <a:pt x="12045" y="8396"/>
                </a:lnTo>
                <a:lnTo>
                  <a:pt x="12410" y="8444"/>
                </a:lnTo>
                <a:lnTo>
                  <a:pt x="12702" y="8469"/>
                </a:lnTo>
                <a:lnTo>
                  <a:pt x="12824" y="8493"/>
                </a:lnTo>
                <a:lnTo>
                  <a:pt x="12970" y="8469"/>
                </a:lnTo>
                <a:lnTo>
                  <a:pt x="12873" y="8858"/>
                </a:lnTo>
                <a:lnTo>
                  <a:pt x="12654" y="8809"/>
                </a:lnTo>
                <a:lnTo>
                  <a:pt x="12483" y="8785"/>
                </a:lnTo>
                <a:lnTo>
                  <a:pt x="12264" y="8736"/>
                </a:lnTo>
                <a:lnTo>
                  <a:pt x="11826" y="8736"/>
                </a:lnTo>
                <a:lnTo>
                  <a:pt x="11607" y="8809"/>
                </a:lnTo>
                <a:lnTo>
                  <a:pt x="11583" y="8834"/>
                </a:lnTo>
                <a:lnTo>
                  <a:pt x="11583" y="8858"/>
                </a:lnTo>
                <a:lnTo>
                  <a:pt x="11583" y="8882"/>
                </a:lnTo>
                <a:lnTo>
                  <a:pt x="11851" y="8882"/>
                </a:lnTo>
                <a:lnTo>
                  <a:pt x="12094" y="8931"/>
                </a:lnTo>
                <a:lnTo>
                  <a:pt x="12556" y="9053"/>
                </a:lnTo>
                <a:lnTo>
                  <a:pt x="12775" y="9126"/>
                </a:lnTo>
                <a:lnTo>
                  <a:pt x="12654" y="9345"/>
                </a:lnTo>
                <a:lnTo>
                  <a:pt x="12508" y="9296"/>
                </a:lnTo>
                <a:lnTo>
                  <a:pt x="12313" y="9272"/>
                </a:lnTo>
                <a:lnTo>
                  <a:pt x="12143" y="9223"/>
                </a:lnTo>
                <a:lnTo>
                  <a:pt x="11972" y="9199"/>
                </a:lnTo>
                <a:lnTo>
                  <a:pt x="11607" y="9199"/>
                </a:lnTo>
                <a:lnTo>
                  <a:pt x="11583" y="9223"/>
                </a:lnTo>
                <a:lnTo>
                  <a:pt x="11583" y="9247"/>
                </a:lnTo>
                <a:lnTo>
                  <a:pt x="11583" y="9272"/>
                </a:lnTo>
                <a:lnTo>
                  <a:pt x="11924" y="9418"/>
                </a:lnTo>
                <a:lnTo>
                  <a:pt x="12240" y="9564"/>
                </a:lnTo>
                <a:lnTo>
                  <a:pt x="12532" y="9637"/>
                </a:lnTo>
                <a:lnTo>
                  <a:pt x="12337" y="9929"/>
                </a:lnTo>
                <a:lnTo>
                  <a:pt x="12337" y="9977"/>
                </a:lnTo>
                <a:lnTo>
                  <a:pt x="12167" y="9904"/>
                </a:lnTo>
                <a:lnTo>
                  <a:pt x="11997" y="9880"/>
                </a:lnTo>
                <a:lnTo>
                  <a:pt x="11802" y="9831"/>
                </a:lnTo>
                <a:lnTo>
                  <a:pt x="11242" y="9831"/>
                </a:lnTo>
                <a:lnTo>
                  <a:pt x="11218" y="9856"/>
                </a:lnTo>
                <a:lnTo>
                  <a:pt x="11218" y="9880"/>
                </a:lnTo>
                <a:lnTo>
                  <a:pt x="11242" y="9880"/>
                </a:lnTo>
                <a:lnTo>
                  <a:pt x="11534" y="10002"/>
                </a:lnTo>
                <a:lnTo>
                  <a:pt x="11851" y="10123"/>
                </a:lnTo>
                <a:lnTo>
                  <a:pt x="12167" y="10245"/>
                </a:lnTo>
                <a:lnTo>
                  <a:pt x="11972" y="10513"/>
                </a:lnTo>
                <a:lnTo>
                  <a:pt x="11826" y="10488"/>
                </a:lnTo>
                <a:lnTo>
                  <a:pt x="11413" y="10391"/>
                </a:lnTo>
                <a:lnTo>
                  <a:pt x="11023" y="10342"/>
                </a:lnTo>
                <a:lnTo>
                  <a:pt x="10975" y="10342"/>
                </a:lnTo>
                <a:lnTo>
                  <a:pt x="10975" y="10367"/>
                </a:lnTo>
                <a:lnTo>
                  <a:pt x="10975" y="10391"/>
                </a:lnTo>
                <a:lnTo>
                  <a:pt x="10999" y="10440"/>
                </a:lnTo>
                <a:lnTo>
                  <a:pt x="11145" y="10537"/>
                </a:lnTo>
                <a:lnTo>
                  <a:pt x="11315" y="10610"/>
                </a:lnTo>
                <a:lnTo>
                  <a:pt x="11632" y="10732"/>
                </a:lnTo>
                <a:lnTo>
                  <a:pt x="11802" y="10780"/>
                </a:lnTo>
                <a:lnTo>
                  <a:pt x="11656" y="10999"/>
                </a:lnTo>
                <a:lnTo>
                  <a:pt x="11510" y="10951"/>
                </a:lnTo>
                <a:lnTo>
                  <a:pt x="11364" y="10926"/>
                </a:lnTo>
                <a:lnTo>
                  <a:pt x="11072" y="10853"/>
                </a:lnTo>
                <a:lnTo>
                  <a:pt x="10950" y="10853"/>
                </a:lnTo>
                <a:lnTo>
                  <a:pt x="10804" y="10902"/>
                </a:lnTo>
                <a:lnTo>
                  <a:pt x="10780" y="10926"/>
                </a:lnTo>
                <a:lnTo>
                  <a:pt x="10756" y="10951"/>
                </a:lnTo>
                <a:lnTo>
                  <a:pt x="10756" y="10999"/>
                </a:lnTo>
                <a:lnTo>
                  <a:pt x="10780" y="11048"/>
                </a:lnTo>
                <a:lnTo>
                  <a:pt x="10902" y="11121"/>
                </a:lnTo>
                <a:lnTo>
                  <a:pt x="11023" y="11170"/>
                </a:lnTo>
                <a:lnTo>
                  <a:pt x="11267" y="11243"/>
                </a:lnTo>
                <a:lnTo>
                  <a:pt x="11461" y="11291"/>
                </a:lnTo>
                <a:lnTo>
                  <a:pt x="11242" y="11583"/>
                </a:lnTo>
                <a:lnTo>
                  <a:pt x="11072" y="11535"/>
                </a:lnTo>
                <a:lnTo>
                  <a:pt x="10877" y="11535"/>
                </a:lnTo>
                <a:lnTo>
                  <a:pt x="10683" y="11583"/>
                </a:lnTo>
                <a:lnTo>
                  <a:pt x="10658" y="11608"/>
                </a:lnTo>
                <a:lnTo>
                  <a:pt x="10683" y="11632"/>
                </a:lnTo>
                <a:lnTo>
                  <a:pt x="10829" y="11681"/>
                </a:lnTo>
                <a:lnTo>
                  <a:pt x="10975" y="11729"/>
                </a:lnTo>
                <a:lnTo>
                  <a:pt x="11096" y="11778"/>
                </a:lnTo>
                <a:lnTo>
                  <a:pt x="10877" y="12143"/>
                </a:lnTo>
                <a:lnTo>
                  <a:pt x="10829" y="12118"/>
                </a:lnTo>
                <a:lnTo>
                  <a:pt x="10658" y="12045"/>
                </a:lnTo>
                <a:lnTo>
                  <a:pt x="10561" y="11997"/>
                </a:lnTo>
                <a:lnTo>
                  <a:pt x="10464" y="11972"/>
                </a:lnTo>
                <a:lnTo>
                  <a:pt x="10439" y="11997"/>
                </a:lnTo>
                <a:lnTo>
                  <a:pt x="10439" y="12045"/>
                </a:lnTo>
                <a:lnTo>
                  <a:pt x="10488" y="12118"/>
                </a:lnTo>
                <a:lnTo>
                  <a:pt x="10585" y="12191"/>
                </a:lnTo>
                <a:lnTo>
                  <a:pt x="10756" y="12313"/>
                </a:lnTo>
                <a:lnTo>
                  <a:pt x="10561" y="12654"/>
                </a:lnTo>
                <a:lnTo>
                  <a:pt x="10415" y="12629"/>
                </a:lnTo>
                <a:lnTo>
                  <a:pt x="10172" y="12629"/>
                </a:lnTo>
                <a:lnTo>
                  <a:pt x="10026" y="12654"/>
                </a:lnTo>
                <a:lnTo>
                  <a:pt x="10026" y="12678"/>
                </a:lnTo>
                <a:lnTo>
                  <a:pt x="10026" y="12702"/>
                </a:lnTo>
                <a:lnTo>
                  <a:pt x="10245" y="12800"/>
                </a:lnTo>
                <a:lnTo>
                  <a:pt x="10439" y="12897"/>
                </a:lnTo>
                <a:lnTo>
                  <a:pt x="10196" y="13384"/>
                </a:lnTo>
                <a:lnTo>
                  <a:pt x="9880" y="13384"/>
                </a:lnTo>
                <a:lnTo>
                  <a:pt x="9904" y="13432"/>
                </a:lnTo>
                <a:lnTo>
                  <a:pt x="10147" y="13505"/>
                </a:lnTo>
                <a:lnTo>
                  <a:pt x="10074" y="13700"/>
                </a:lnTo>
                <a:lnTo>
                  <a:pt x="10026" y="13895"/>
                </a:lnTo>
                <a:lnTo>
                  <a:pt x="9953" y="14284"/>
                </a:lnTo>
                <a:lnTo>
                  <a:pt x="9880" y="14673"/>
                </a:lnTo>
                <a:lnTo>
                  <a:pt x="9807" y="15087"/>
                </a:lnTo>
                <a:lnTo>
                  <a:pt x="9101" y="15111"/>
                </a:lnTo>
                <a:lnTo>
                  <a:pt x="9247" y="14673"/>
                </a:lnTo>
                <a:lnTo>
                  <a:pt x="9344" y="14235"/>
                </a:lnTo>
                <a:lnTo>
                  <a:pt x="9539" y="13359"/>
                </a:lnTo>
                <a:lnTo>
                  <a:pt x="9734" y="12459"/>
                </a:lnTo>
                <a:lnTo>
                  <a:pt x="9855" y="12021"/>
                </a:lnTo>
                <a:lnTo>
                  <a:pt x="9977" y="11583"/>
                </a:lnTo>
                <a:lnTo>
                  <a:pt x="10269" y="10659"/>
                </a:lnTo>
                <a:lnTo>
                  <a:pt x="10537" y="9734"/>
                </a:lnTo>
                <a:lnTo>
                  <a:pt x="10658" y="9320"/>
                </a:lnTo>
                <a:lnTo>
                  <a:pt x="10756" y="8858"/>
                </a:lnTo>
                <a:lnTo>
                  <a:pt x="10780" y="8639"/>
                </a:lnTo>
                <a:lnTo>
                  <a:pt x="10780" y="8396"/>
                </a:lnTo>
                <a:lnTo>
                  <a:pt x="10756" y="8177"/>
                </a:lnTo>
                <a:lnTo>
                  <a:pt x="10707" y="7958"/>
                </a:lnTo>
                <a:lnTo>
                  <a:pt x="10683" y="7933"/>
                </a:lnTo>
                <a:lnTo>
                  <a:pt x="10634" y="7933"/>
                </a:lnTo>
                <a:lnTo>
                  <a:pt x="10610" y="7958"/>
                </a:lnTo>
                <a:lnTo>
                  <a:pt x="10537" y="8177"/>
                </a:lnTo>
                <a:lnTo>
                  <a:pt x="10464" y="8420"/>
                </a:lnTo>
                <a:lnTo>
                  <a:pt x="10366" y="8882"/>
                </a:lnTo>
                <a:lnTo>
                  <a:pt x="10293" y="9369"/>
                </a:lnTo>
                <a:lnTo>
                  <a:pt x="10172" y="9831"/>
                </a:lnTo>
                <a:lnTo>
                  <a:pt x="9904" y="10756"/>
                </a:lnTo>
                <a:lnTo>
                  <a:pt x="9588" y="11656"/>
                </a:lnTo>
                <a:lnTo>
                  <a:pt x="9466" y="12094"/>
                </a:lnTo>
                <a:lnTo>
                  <a:pt x="9369" y="12532"/>
                </a:lnTo>
                <a:lnTo>
                  <a:pt x="9174" y="13384"/>
                </a:lnTo>
                <a:lnTo>
                  <a:pt x="8979" y="14260"/>
                </a:lnTo>
                <a:lnTo>
                  <a:pt x="8858" y="14698"/>
                </a:lnTo>
                <a:lnTo>
                  <a:pt x="8736" y="15111"/>
                </a:lnTo>
                <a:lnTo>
                  <a:pt x="8128" y="15136"/>
                </a:lnTo>
                <a:lnTo>
                  <a:pt x="7519" y="15087"/>
                </a:lnTo>
                <a:lnTo>
                  <a:pt x="7179" y="15063"/>
                </a:lnTo>
                <a:lnTo>
                  <a:pt x="7154" y="15038"/>
                </a:lnTo>
                <a:lnTo>
                  <a:pt x="7081" y="14698"/>
                </a:lnTo>
                <a:lnTo>
                  <a:pt x="7033" y="14357"/>
                </a:lnTo>
                <a:lnTo>
                  <a:pt x="6935" y="13651"/>
                </a:lnTo>
                <a:lnTo>
                  <a:pt x="6765" y="12605"/>
                </a:lnTo>
                <a:lnTo>
                  <a:pt x="6570" y="11583"/>
                </a:lnTo>
                <a:lnTo>
                  <a:pt x="6230" y="9880"/>
                </a:lnTo>
                <a:lnTo>
                  <a:pt x="6060" y="9028"/>
                </a:lnTo>
                <a:lnTo>
                  <a:pt x="5841" y="8177"/>
                </a:lnTo>
                <a:lnTo>
                  <a:pt x="5816" y="8152"/>
                </a:lnTo>
                <a:lnTo>
                  <a:pt x="5768" y="8128"/>
                </a:lnTo>
                <a:lnTo>
                  <a:pt x="5743" y="8128"/>
                </a:lnTo>
                <a:lnTo>
                  <a:pt x="5695" y="8152"/>
                </a:lnTo>
                <a:lnTo>
                  <a:pt x="5646" y="8298"/>
                </a:lnTo>
                <a:lnTo>
                  <a:pt x="5646" y="8420"/>
                </a:lnTo>
                <a:lnTo>
                  <a:pt x="5646" y="8542"/>
                </a:lnTo>
                <a:lnTo>
                  <a:pt x="5646" y="8663"/>
                </a:lnTo>
                <a:lnTo>
                  <a:pt x="5719" y="8931"/>
                </a:lnTo>
                <a:lnTo>
                  <a:pt x="5768" y="9199"/>
                </a:lnTo>
                <a:lnTo>
                  <a:pt x="5865" y="9734"/>
                </a:lnTo>
                <a:lnTo>
                  <a:pt x="5962" y="10245"/>
                </a:lnTo>
                <a:lnTo>
                  <a:pt x="6035" y="10780"/>
                </a:lnTo>
                <a:lnTo>
                  <a:pt x="6133" y="11316"/>
                </a:lnTo>
                <a:lnTo>
                  <a:pt x="6327" y="12337"/>
                </a:lnTo>
                <a:lnTo>
                  <a:pt x="6522" y="13384"/>
                </a:lnTo>
                <a:lnTo>
                  <a:pt x="6570" y="13773"/>
                </a:lnTo>
                <a:lnTo>
                  <a:pt x="6619" y="14211"/>
                </a:lnTo>
                <a:lnTo>
                  <a:pt x="6668" y="14625"/>
                </a:lnTo>
                <a:lnTo>
                  <a:pt x="6716" y="14819"/>
                </a:lnTo>
                <a:lnTo>
                  <a:pt x="6765" y="15014"/>
                </a:lnTo>
                <a:lnTo>
                  <a:pt x="6497" y="15038"/>
                </a:lnTo>
                <a:lnTo>
                  <a:pt x="6473" y="14625"/>
                </a:lnTo>
                <a:lnTo>
                  <a:pt x="6400" y="14235"/>
                </a:lnTo>
                <a:lnTo>
                  <a:pt x="6279" y="13846"/>
                </a:lnTo>
                <a:lnTo>
                  <a:pt x="6133" y="13481"/>
                </a:lnTo>
                <a:lnTo>
                  <a:pt x="5938" y="13116"/>
                </a:lnTo>
                <a:lnTo>
                  <a:pt x="5743" y="12775"/>
                </a:lnTo>
                <a:lnTo>
                  <a:pt x="5281" y="12070"/>
                </a:lnTo>
                <a:lnTo>
                  <a:pt x="4746" y="11267"/>
                </a:lnTo>
                <a:lnTo>
                  <a:pt x="4210" y="10415"/>
                </a:lnTo>
                <a:lnTo>
                  <a:pt x="3967" y="9977"/>
                </a:lnTo>
                <a:lnTo>
                  <a:pt x="3724" y="9539"/>
                </a:lnTo>
                <a:lnTo>
                  <a:pt x="3529" y="9077"/>
                </a:lnTo>
                <a:lnTo>
                  <a:pt x="3359" y="8615"/>
                </a:lnTo>
                <a:lnTo>
                  <a:pt x="3286" y="8396"/>
                </a:lnTo>
                <a:lnTo>
                  <a:pt x="3261" y="8152"/>
                </a:lnTo>
                <a:lnTo>
                  <a:pt x="3237" y="7909"/>
                </a:lnTo>
                <a:lnTo>
                  <a:pt x="3237" y="7666"/>
                </a:lnTo>
                <a:lnTo>
                  <a:pt x="3261" y="7155"/>
                </a:lnTo>
                <a:lnTo>
                  <a:pt x="3310" y="6668"/>
                </a:lnTo>
                <a:lnTo>
                  <a:pt x="3334" y="6376"/>
                </a:lnTo>
                <a:lnTo>
                  <a:pt x="3407" y="6108"/>
                </a:lnTo>
                <a:lnTo>
                  <a:pt x="3480" y="5841"/>
                </a:lnTo>
                <a:lnTo>
                  <a:pt x="3578" y="5597"/>
                </a:lnTo>
                <a:lnTo>
                  <a:pt x="3699" y="5354"/>
                </a:lnTo>
                <a:lnTo>
                  <a:pt x="3845" y="5111"/>
                </a:lnTo>
                <a:lnTo>
                  <a:pt x="4016" y="4892"/>
                </a:lnTo>
                <a:lnTo>
                  <a:pt x="4186" y="4673"/>
                </a:lnTo>
                <a:lnTo>
                  <a:pt x="4648" y="4162"/>
                </a:lnTo>
                <a:lnTo>
                  <a:pt x="5062" y="3748"/>
                </a:lnTo>
                <a:lnTo>
                  <a:pt x="5403" y="3432"/>
                </a:lnTo>
                <a:lnTo>
                  <a:pt x="5743" y="3189"/>
                </a:lnTo>
                <a:lnTo>
                  <a:pt x="6060" y="3018"/>
                </a:lnTo>
                <a:lnTo>
                  <a:pt x="6352" y="2872"/>
                </a:lnTo>
                <a:lnTo>
                  <a:pt x="6668" y="2775"/>
                </a:lnTo>
                <a:lnTo>
                  <a:pt x="6984" y="2702"/>
                </a:lnTo>
                <a:lnTo>
                  <a:pt x="7276" y="2653"/>
                </a:lnTo>
                <a:lnTo>
                  <a:pt x="7568" y="2629"/>
                </a:lnTo>
                <a:lnTo>
                  <a:pt x="7860" y="2605"/>
                </a:lnTo>
                <a:close/>
                <a:moveTo>
                  <a:pt x="6716" y="15525"/>
                </a:moveTo>
                <a:lnTo>
                  <a:pt x="6619" y="15720"/>
                </a:lnTo>
                <a:lnTo>
                  <a:pt x="6352" y="16158"/>
                </a:lnTo>
                <a:lnTo>
                  <a:pt x="6279" y="16109"/>
                </a:lnTo>
                <a:lnTo>
                  <a:pt x="6230" y="16060"/>
                </a:lnTo>
                <a:lnTo>
                  <a:pt x="6206" y="15963"/>
                </a:lnTo>
                <a:lnTo>
                  <a:pt x="6206" y="15866"/>
                </a:lnTo>
                <a:lnTo>
                  <a:pt x="6206" y="15768"/>
                </a:lnTo>
                <a:lnTo>
                  <a:pt x="6230" y="15695"/>
                </a:lnTo>
                <a:lnTo>
                  <a:pt x="6279" y="15598"/>
                </a:lnTo>
                <a:lnTo>
                  <a:pt x="6327" y="15549"/>
                </a:lnTo>
                <a:lnTo>
                  <a:pt x="6595" y="15525"/>
                </a:lnTo>
                <a:close/>
                <a:moveTo>
                  <a:pt x="6887" y="15525"/>
                </a:moveTo>
                <a:lnTo>
                  <a:pt x="7276" y="15549"/>
                </a:lnTo>
                <a:lnTo>
                  <a:pt x="7641" y="15598"/>
                </a:lnTo>
                <a:lnTo>
                  <a:pt x="8225" y="15647"/>
                </a:lnTo>
                <a:lnTo>
                  <a:pt x="8809" y="15671"/>
                </a:lnTo>
                <a:lnTo>
                  <a:pt x="8541" y="15963"/>
                </a:lnTo>
                <a:lnTo>
                  <a:pt x="8298" y="16255"/>
                </a:lnTo>
                <a:lnTo>
                  <a:pt x="7909" y="16231"/>
                </a:lnTo>
                <a:lnTo>
                  <a:pt x="8249" y="15744"/>
                </a:lnTo>
                <a:lnTo>
                  <a:pt x="8249" y="15720"/>
                </a:lnTo>
                <a:lnTo>
                  <a:pt x="8225" y="15695"/>
                </a:lnTo>
                <a:lnTo>
                  <a:pt x="8201" y="15671"/>
                </a:lnTo>
                <a:lnTo>
                  <a:pt x="8176" y="15695"/>
                </a:lnTo>
                <a:lnTo>
                  <a:pt x="7690" y="16231"/>
                </a:lnTo>
                <a:lnTo>
                  <a:pt x="7179" y="16182"/>
                </a:lnTo>
                <a:lnTo>
                  <a:pt x="7325" y="15939"/>
                </a:lnTo>
                <a:lnTo>
                  <a:pt x="7471" y="15671"/>
                </a:lnTo>
                <a:lnTo>
                  <a:pt x="7471" y="15647"/>
                </a:lnTo>
                <a:lnTo>
                  <a:pt x="7446" y="15622"/>
                </a:lnTo>
                <a:lnTo>
                  <a:pt x="7422" y="15647"/>
                </a:lnTo>
                <a:lnTo>
                  <a:pt x="7203" y="15890"/>
                </a:lnTo>
                <a:lnTo>
                  <a:pt x="6935" y="16182"/>
                </a:lnTo>
                <a:lnTo>
                  <a:pt x="6741" y="16206"/>
                </a:lnTo>
                <a:lnTo>
                  <a:pt x="6570" y="16255"/>
                </a:lnTo>
                <a:lnTo>
                  <a:pt x="6668" y="16060"/>
                </a:lnTo>
                <a:lnTo>
                  <a:pt x="6814" y="15817"/>
                </a:lnTo>
                <a:lnTo>
                  <a:pt x="6862" y="15671"/>
                </a:lnTo>
                <a:lnTo>
                  <a:pt x="6887" y="15525"/>
                </a:lnTo>
                <a:close/>
                <a:moveTo>
                  <a:pt x="9661" y="15622"/>
                </a:moveTo>
                <a:lnTo>
                  <a:pt x="9734" y="15671"/>
                </a:lnTo>
                <a:lnTo>
                  <a:pt x="9807" y="15695"/>
                </a:lnTo>
                <a:lnTo>
                  <a:pt x="9953" y="15695"/>
                </a:lnTo>
                <a:lnTo>
                  <a:pt x="9782" y="15793"/>
                </a:lnTo>
                <a:lnTo>
                  <a:pt x="9661" y="15939"/>
                </a:lnTo>
                <a:lnTo>
                  <a:pt x="9539" y="16085"/>
                </a:lnTo>
                <a:lnTo>
                  <a:pt x="9417" y="16279"/>
                </a:lnTo>
                <a:lnTo>
                  <a:pt x="9271" y="16279"/>
                </a:lnTo>
                <a:lnTo>
                  <a:pt x="9612" y="15817"/>
                </a:lnTo>
                <a:lnTo>
                  <a:pt x="9612" y="15793"/>
                </a:lnTo>
                <a:lnTo>
                  <a:pt x="9612" y="15768"/>
                </a:lnTo>
                <a:lnTo>
                  <a:pt x="9563" y="15768"/>
                </a:lnTo>
                <a:lnTo>
                  <a:pt x="9320" y="16012"/>
                </a:lnTo>
                <a:lnTo>
                  <a:pt x="9077" y="16255"/>
                </a:lnTo>
                <a:lnTo>
                  <a:pt x="8517" y="16255"/>
                </a:lnTo>
                <a:lnTo>
                  <a:pt x="8882" y="15720"/>
                </a:lnTo>
                <a:lnTo>
                  <a:pt x="8906" y="15695"/>
                </a:lnTo>
                <a:lnTo>
                  <a:pt x="8882" y="15671"/>
                </a:lnTo>
                <a:lnTo>
                  <a:pt x="9271" y="15671"/>
                </a:lnTo>
                <a:lnTo>
                  <a:pt x="9661" y="15622"/>
                </a:lnTo>
                <a:close/>
                <a:moveTo>
                  <a:pt x="10074" y="15768"/>
                </a:moveTo>
                <a:lnTo>
                  <a:pt x="10074" y="15841"/>
                </a:lnTo>
                <a:lnTo>
                  <a:pt x="10099" y="15939"/>
                </a:lnTo>
                <a:lnTo>
                  <a:pt x="10074" y="16060"/>
                </a:lnTo>
                <a:lnTo>
                  <a:pt x="10050" y="16182"/>
                </a:lnTo>
                <a:lnTo>
                  <a:pt x="9977" y="16304"/>
                </a:lnTo>
                <a:lnTo>
                  <a:pt x="9758" y="16279"/>
                </a:lnTo>
                <a:lnTo>
                  <a:pt x="9880" y="16012"/>
                </a:lnTo>
                <a:lnTo>
                  <a:pt x="9977" y="15890"/>
                </a:lnTo>
                <a:lnTo>
                  <a:pt x="10074" y="15768"/>
                </a:lnTo>
                <a:close/>
                <a:moveTo>
                  <a:pt x="6522" y="16571"/>
                </a:moveTo>
                <a:lnTo>
                  <a:pt x="6595" y="16620"/>
                </a:lnTo>
                <a:lnTo>
                  <a:pt x="6424" y="16888"/>
                </a:lnTo>
                <a:lnTo>
                  <a:pt x="6376" y="17034"/>
                </a:lnTo>
                <a:lnTo>
                  <a:pt x="6327" y="17180"/>
                </a:lnTo>
                <a:lnTo>
                  <a:pt x="6254" y="17082"/>
                </a:lnTo>
                <a:lnTo>
                  <a:pt x="6230" y="16985"/>
                </a:lnTo>
                <a:lnTo>
                  <a:pt x="6206" y="16912"/>
                </a:lnTo>
                <a:lnTo>
                  <a:pt x="6230" y="16815"/>
                </a:lnTo>
                <a:lnTo>
                  <a:pt x="6254" y="16839"/>
                </a:lnTo>
                <a:lnTo>
                  <a:pt x="6303" y="16839"/>
                </a:lnTo>
                <a:lnTo>
                  <a:pt x="6352" y="16815"/>
                </a:lnTo>
                <a:lnTo>
                  <a:pt x="6376" y="16766"/>
                </a:lnTo>
                <a:lnTo>
                  <a:pt x="6424" y="16596"/>
                </a:lnTo>
                <a:lnTo>
                  <a:pt x="6449" y="16596"/>
                </a:lnTo>
                <a:lnTo>
                  <a:pt x="6522" y="16571"/>
                </a:lnTo>
                <a:close/>
                <a:moveTo>
                  <a:pt x="7884" y="16693"/>
                </a:moveTo>
                <a:lnTo>
                  <a:pt x="7957" y="16717"/>
                </a:lnTo>
                <a:lnTo>
                  <a:pt x="7787" y="16985"/>
                </a:lnTo>
                <a:lnTo>
                  <a:pt x="7617" y="17253"/>
                </a:lnTo>
                <a:lnTo>
                  <a:pt x="7592" y="17326"/>
                </a:lnTo>
                <a:lnTo>
                  <a:pt x="7300" y="17326"/>
                </a:lnTo>
                <a:lnTo>
                  <a:pt x="7398" y="17107"/>
                </a:lnTo>
                <a:lnTo>
                  <a:pt x="7519" y="16888"/>
                </a:lnTo>
                <a:lnTo>
                  <a:pt x="7617" y="16717"/>
                </a:lnTo>
                <a:lnTo>
                  <a:pt x="7884" y="16693"/>
                </a:lnTo>
                <a:close/>
                <a:moveTo>
                  <a:pt x="8225" y="16717"/>
                </a:moveTo>
                <a:lnTo>
                  <a:pt x="8736" y="16742"/>
                </a:lnTo>
                <a:lnTo>
                  <a:pt x="8541" y="17034"/>
                </a:lnTo>
                <a:lnTo>
                  <a:pt x="8371" y="17326"/>
                </a:lnTo>
                <a:lnTo>
                  <a:pt x="7909" y="17326"/>
                </a:lnTo>
                <a:lnTo>
                  <a:pt x="7933" y="17277"/>
                </a:lnTo>
                <a:lnTo>
                  <a:pt x="8225" y="16717"/>
                </a:lnTo>
                <a:close/>
                <a:moveTo>
                  <a:pt x="9223" y="16742"/>
                </a:moveTo>
                <a:lnTo>
                  <a:pt x="8979" y="17350"/>
                </a:lnTo>
                <a:lnTo>
                  <a:pt x="8663" y="17350"/>
                </a:lnTo>
                <a:lnTo>
                  <a:pt x="8979" y="16742"/>
                </a:lnTo>
                <a:close/>
                <a:moveTo>
                  <a:pt x="9928" y="16742"/>
                </a:moveTo>
                <a:lnTo>
                  <a:pt x="9661" y="17253"/>
                </a:lnTo>
                <a:lnTo>
                  <a:pt x="9612" y="17350"/>
                </a:lnTo>
                <a:lnTo>
                  <a:pt x="9320" y="17350"/>
                </a:lnTo>
                <a:lnTo>
                  <a:pt x="9563" y="16742"/>
                </a:lnTo>
                <a:close/>
                <a:moveTo>
                  <a:pt x="10147" y="16839"/>
                </a:moveTo>
                <a:lnTo>
                  <a:pt x="10220" y="16961"/>
                </a:lnTo>
                <a:lnTo>
                  <a:pt x="10245" y="17107"/>
                </a:lnTo>
                <a:lnTo>
                  <a:pt x="10220" y="17228"/>
                </a:lnTo>
                <a:lnTo>
                  <a:pt x="10147" y="17350"/>
                </a:lnTo>
                <a:lnTo>
                  <a:pt x="9928" y="17350"/>
                </a:lnTo>
                <a:lnTo>
                  <a:pt x="9953" y="17277"/>
                </a:lnTo>
                <a:lnTo>
                  <a:pt x="10050" y="17082"/>
                </a:lnTo>
                <a:lnTo>
                  <a:pt x="10147" y="16839"/>
                </a:lnTo>
                <a:close/>
                <a:moveTo>
                  <a:pt x="6862" y="16693"/>
                </a:moveTo>
                <a:lnTo>
                  <a:pt x="7081" y="16717"/>
                </a:lnTo>
                <a:lnTo>
                  <a:pt x="7300" y="16717"/>
                </a:lnTo>
                <a:lnTo>
                  <a:pt x="7106" y="17009"/>
                </a:lnTo>
                <a:lnTo>
                  <a:pt x="6935" y="17326"/>
                </a:lnTo>
                <a:lnTo>
                  <a:pt x="6741" y="17350"/>
                </a:lnTo>
                <a:lnTo>
                  <a:pt x="6570" y="17399"/>
                </a:lnTo>
                <a:lnTo>
                  <a:pt x="6619" y="17204"/>
                </a:lnTo>
                <a:lnTo>
                  <a:pt x="6692" y="17034"/>
                </a:lnTo>
                <a:lnTo>
                  <a:pt x="6862" y="16693"/>
                </a:lnTo>
                <a:close/>
                <a:moveTo>
                  <a:pt x="6473" y="17618"/>
                </a:moveTo>
                <a:lnTo>
                  <a:pt x="6643" y="17691"/>
                </a:lnTo>
                <a:lnTo>
                  <a:pt x="6814" y="17715"/>
                </a:lnTo>
                <a:lnTo>
                  <a:pt x="6789" y="17910"/>
                </a:lnTo>
                <a:lnTo>
                  <a:pt x="6765" y="18080"/>
                </a:lnTo>
                <a:lnTo>
                  <a:pt x="6643" y="17983"/>
                </a:lnTo>
                <a:lnTo>
                  <a:pt x="6546" y="17861"/>
                </a:lnTo>
                <a:lnTo>
                  <a:pt x="6352" y="17642"/>
                </a:lnTo>
                <a:lnTo>
                  <a:pt x="6376" y="17618"/>
                </a:lnTo>
                <a:lnTo>
                  <a:pt x="6424" y="17642"/>
                </a:lnTo>
                <a:lnTo>
                  <a:pt x="6473" y="17618"/>
                </a:lnTo>
                <a:close/>
                <a:moveTo>
                  <a:pt x="7398" y="17739"/>
                </a:moveTo>
                <a:lnTo>
                  <a:pt x="7300" y="18031"/>
                </a:lnTo>
                <a:lnTo>
                  <a:pt x="7252" y="18177"/>
                </a:lnTo>
                <a:lnTo>
                  <a:pt x="7252" y="18299"/>
                </a:lnTo>
                <a:lnTo>
                  <a:pt x="7008" y="18202"/>
                </a:lnTo>
                <a:lnTo>
                  <a:pt x="7154" y="17739"/>
                </a:lnTo>
                <a:close/>
                <a:moveTo>
                  <a:pt x="8833" y="17715"/>
                </a:moveTo>
                <a:lnTo>
                  <a:pt x="8785" y="17837"/>
                </a:lnTo>
                <a:lnTo>
                  <a:pt x="8736" y="17983"/>
                </a:lnTo>
                <a:lnTo>
                  <a:pt x="8712" y="18104"/>
                </a:lnTo>
                <a:lnTo>
                  <a:pt x="8736" y="18153"/>
                </a:lnTo>
                <a:lnTo>
                  <a:pt x="8736" y="18202"/>
                </a:lnTo>
                <a:lnTo>
                  <a:pt x="8809" y="18250"/>
                </a:lnTo>
                <a:lnTo>
                  <a:pt x="8882" y="18250"/>
                </a:lnTo>
                <a:lnTo>
                  <a:pt x="8931" y="18226"/>
                </a:lnTo>
                <a:lnTo>
                  <a:pt x="9004" y="18153"/>
                </a:lnTo>
                <a:lnTo>
                  <a:pt x="9125" y="17958"/>
                </a:lnTo>
                <a:lnTo>
                  <a:pt x="9198" y="17739"/>
                </a:lnTo>
                <a:lnTo>
                  <a:pt x="9393" y="17739"/>
                </a:lnTo>
                <a:lnTo>
                  <a:pt x="9369" y="17861"/>
                </a:lnTo>
                <a:lnTo>
                  <a:pt x="9369" y="18007"/>
                </a:lnTo>
                <a:lnTo>
                  <a:pt x="9125" y="18153"/>
                </a:lnTo>
                <a:lnTo>
                  <a:pt x="8833" y="18275"/>
                </a:lnTo>
                <a:lnTo>
                  <a:pt x="8566" y="18372"/>
                </a:lnTo>
                <a:lnTo>
                  <a:pt x="8249" y="18421"/>
                </a:lnTo>
                <a:lnTo>
                  <a:pt x="8274" y="18275"/>
                </a:lnTo>
                <a:lnTo>
                  <a:pt x="8371" y="17983"/>
                </a:lnTo>
                <a:lnTo>
                  <a:pt x="8468" y="17715"/>
                </a:lnTo>
                <a:close/>
                <a:moveTo>
                  <a:pt x="8176" y="17715"/>
                </a:moveTo>
                <a:lnTo>
                  <a:pt x="8030" y="18056"/>
                </a:lnTo>
                <a:lnTo>
                  <a:pt x="7957" y="18250"/>
                </a:lnTo>
                <a:lnTo>
                  <a:pt x="7933" y="18445"/>
                </a:lnTo>
                <a:lnTo>
                  <a:pt x="7738" y="18421"/>
                </a:lnTo>
                <a:lnTo>
                  <a:pt x="7568" y="18396"/>
                </a:lnTo>
                <a:lnTo>
                  <a:pt x="7568" y="18226"/>
                </a:lnTo>
                <a:lnTo>
                  <a:pt x="7641" y="17983"/>
                </a:lnTo>
                <a:lnTo>
                  <a:pt x="7738" y="17715"/>
                </a:lnTo>
                <a:close/>
                <a:moveTo>
                  <a:pt x="8128" y="2094"/>
                </a:moveTo>
                <a:lnTo>
                  <a:pt x="7714" y="2142"/>
                </a:lnTo>
                <a:lnTo>
                  <a:pt x="7325" y="2191"/>
                </a:lnTo>
                <a:lnTo>
                  <a:pt x="6935" y="2264"/>
                </a:lnTo>
                <a:lnTo>
                  <a:pt x="6546" y="2386"/>
                </a:lnTo>
                <a:lnTo>
                  <a:pt x="6181" y="2507"/>
                </a:lnTo>
                <a:lnTo>
                  <a:pt x="5841" y="2653"/>
                </a:lnTo>
                <a:lnTo>
                  <a:pt x="5500" y="2824"/>
                </a:lnTo>
                <a:lnTo>
                  <a:pt x="5184" y="3018"/>
                </a:lnTo>
                <a:lnTo>
                  <a:pt x="4892" y="3237"/>
                </a:lnTo>
                <a:lnTo>
                  <a:pt x="4551" y="3554"/>
                </a:lnTo>
                <a:lnTo>
                  <a:pt x="4210" y="3918"/>
                </a:lnTo>
                <a:lnTo>
                  <a:pt x="3918" y="4332"/>
                </a:lnTo>
                <a:lnTo>
                  <a:pt x="3626" y="4746"/>
                </a:lnTo>
                <a:lnTo>
                  <a:pt x="3383" y="5159"/>
                </a:lnTo>
                <a:lnTo>
                  <a:pt x="3164" y="5549"/>
                </a:lnTo>
                <a:lnTo>
                  <a:pt x="3018" y="5889"/>
                </a:lnTo>
                <a:lnTo>
                  <a:pt x="2921" y="6157"/>
                </a:lnTo>
                <a:lnTo>
                  <a:pt x="2823" y="6595"/>
                </a:lnTo>
                <a:lnTo>
                  <a:pt x="2775" y="7057"/>
                </a:lnTo>
                <a:lnTo>
                  <a:pt x="2750" y="7495"/>
                </a:lnTo>
                <a:lnTo>
                  <a:pt x="2775" y="7958"/>
                </a:lnTo>
                <a:lnTo>
                  <a:pt x="2823" y="8396"/>
                </a:lnTo>
                <a:lnTo>
                  <a:pt x="2921" y="8834"/>
                </a:lnTo>
                <a:lnTo>
                  <a:pt x="3067" y="9272"/>
                </a:lnTo>
                <a:lnTo>
                  <a:pt x="3237" y="9685"/>
                </a:lnTo>
                <a:lnTo>
                  <a:pt x="3602" y="10367"/>
                </a:lnTo>
                <a:lnTo>
                  <a:pt x="3991" y="11024"/>
                </a:lnTo>
                <a:lnTo>
                  <a:pt x="4843" y="12337"/>
                </a:lnTo>
                <a:lnTo>
                  <a:pt x="5281" y="13019"/>
                </a:lnTo>
                <a:lnTo>
                  <a:pt x="5476" y="13384"/>
                </a:lnTo>
                <a:lnTo>
                  <a:pt x="5646" y="13724"/>
                </a:lnTo>
                <a:lnTo>
                  <a:pt x="5792" y="14089"/>
                </a:lnTo>
                <a:lnTo>
                  <a:pt x="5914" y="14454"/>
                </a:lnTo>
                <a:lnTo>
                  <a:pt x="5987" y="14844"/>
                </a:lnTo>
                <a:lnTo>
                  <a:pt x="5987" y="15282"/>
                </a:lnTo>
                <a:lnTo>
                  <a:pt x="5962" y="15379"/>
                </a:lnTo>
                <a:lnTo>
                  <a:pt x="5962" y="15428"/>
                </a:lnTo>
                <a:lnTo>
                  <a:pt x="5889" y="15525"/>
                </a:lnTo>
                <a:lnTo>
                  <a:pt x="5841" y="15647"/>
                </a:lnTo>
                <a:lnTo>
                  <a:pt x="5816" y="15768"/>
                </a:lnTo>
                <a:lnTo>
                  <a:pt x="5792" y="15914"/>
                </a:lnTo>
                <a:lnTo>
                  <a:pt x="5816" y="16036"/>
                </a:lnTo>
                <a:lnTo>
                  <a:pt x="5841" y="16158"/>
                </a:lnTo>
                <a:lnTo>
                  <a:pt x="5889" y="16279"/>
                </a:lnTo>
                <a:lnTo>
                  <a:pt x="5962" y="16377"/>
                </a:lnTo>
                <a:lnTo>
                  <a:pt x="5865" y="16474"/>
                </a:lnTo>
                <a:lnTo>
                  <a:pt x="5792" y="16620"/>
                </a:lnTo>
                <a:lnTo>
                  <a:pt x="5768" y="16766"/>
                </a:lnTo>
                <a:lnTo>
                  <a:pt x="5768" y="16912"/>
                </a:lnTo>
                <a:lnTo>
                  <a:pt x="5768" y="17058"/>
                </a:lnTo>
                <a:lnTo>
                  <a:pt x="5816" y="17204"/>
                </a:lnTo>
                <a:lnTo>
                  <a:pt x="5889" y="17350"/>
                </a:lnTo>
                <a:lnTo>
                  <a:pt x="5987" y="17472"/>
                </a:lnTo>
                <a:lnTo>
                  <a:pt x="5962" y="17496"/>
                </a:lnTo>
                <a:lnTo>
                  <a:pt x="5914" y="17618"/>
                </a:lnTo>
                <a:lnTo>
                  <a:pt x="5914" y="17715"/>
                </a:lnTo>
                <a:lnTo>
                  <a:pt x="5938" y="17837"/>
                </a:lnTo>
                <a:lnTo>
                  <a:pt x="5987" y="17934"/>
                </a:lnTo>
                <a:lnTo>
                  <a:pt x="6133" y="18129"/>
                </a:lnTo>
                <a:lnTo>
                  <a:pt x="6303" y="18299"/>
                </a:lnTo>
                <a:lnTo>
                  <a:pt x="6424" y="18421"/>
                </a:lnTo>
                <a:lnTo>
                  <a:pt x="6570" y="18518"/>
                </a:lnTo>
                <a:lnTo>
                  <a:pt x="6862" y="18688"/>
                </a:lnTo>
                <a:lnTo>
                  <a:pt x="7179" y="18810"/>
                </a:lnTo>
                <a:lnTo>
                  <a:pt x="7495" y="18859"/>
                </a:lnTo>
                <a:lnTo>
                  <a:pt x="7738" y="18883"/>
                </a:lnTo>
                <a:lnTo>
                  <a:pt x="7982" y="18883"/>
                </a:lnTo>
                <a:lnTo>
                  <a:pt x="8030" y="18956"/>
                </a:lnTo>
                <a:lnTo>
                  <a:pt x="8079" y="18980"/>
                </a:lnTo>
                <a:lnTo>
                  <a:pt x="8128" y="18980"/>
                </a:lnTo>
                <a:lnTo>
                  <a:pt x="8176" y="18956"/>
                </a:lnTo>
                <a:lnTo>
                  <a:pt x="8201" y="18907"/>
                </a:lnTo>
                <a:lnTo>
                  <a:pt x="8201" y="18883"/>
                </a:lnTo>
                <a:lnTo>
                  <a:pt x="8493" y="18834"/>
                </a:lnTo>
                <a:lnTo>
                  <a:pt x="8785" y="18761"/>
                </a:lnTo>
                <a:lnTo>
                  <a:pt x="9052" y="18664"/>
                </a:lnTo>
                <a:lnTo>
                  <a:pt x="9320" y="18542"/>
                </a:lnTo>
                <a:lnTo>
                  <a:pt x="9563" y="18396"/>
                </a:lnTo>
                <a:lnTo>
                  <a:pt x="9807" y="18226"/>
                </a:lnTo>
                <a:lnTo>
                  <a:pt x="10050" y="18056"/>
                </a:lnTo>
                <a:lnTo>
                  <a:pt x="10269" y="17837"/>
                </a:lnTo>
                <a:lnTo>
                  <a:pt x="10318" y="17764"/>
                </a:lnTo>
                <a:lnTo>
                  <a:pt x="10342" y="17691"/>
                </a:lnTo>
                <a:lnTo>
                  <a:pt x="10464" y="17593"/>
                </a:lnTo>
                <a:lnTo>
                  <a:pt x="10537" y="17447"/>
                </a:lnTo>
                <a:lnTo>
                  <a:pt x="10585" y="17301"/>
                </a:lnTo>
                <a:lnTo>
                  <a:pt x="10634" y="17107"/>
                </a:lnTo>
                <a:lnTo>
                  <a:pt x="10634" y="16936"/>
                </a:lnTo>
                <a:lnTo>
                  <a:pt x="10585" y="16742"/>
                </a:lnTo>
                <a:lnTo>
                  <a:pt x="10512" y="16596"/>
                </a:lnTo>
                <a:lnTo>
                  <a:pt x="10391" y="16474"/>
                </a:lnTo>
                <a:lnTo>
                  <a:pt x="10488" y="16255"/>
                </a:lnTo>
                <a:lnTo>
                  <a:pt x="10537" y="16036"/>
                </a:lnTo>
                <a:lnTo>
                  <a:pt x="10537" y="15817"/>
                </a:lnTo>
                <a:lnTo>
                  <a:pt x="10488" y="15574"/>
                </a:lnTo>
                <a:lnTo>
                  <a:pt x="10415" y="15476"/>
                </a:lnTo>
                <a:lnTo>
                  <a:pt x="10342" y="15379"/>
                </a:lnTo>
                <a:lnTo>
                  <a:pt x="10342" y="15306"/>
                </a:lnTo>
                <a:lnTo>
                  <a:pt x="10415" y="14965"/>
                </a:lnTo>
                <a:lnTo>
                  <a:pt x="10464" y="14625"/>
                </a:lnTo>
                <a:lnTo>
                  <a:pt x="10512" y="14284"/>
                </a:lnTo>
                <a:lnTo>
                  <a:pt x="10585" y="13943"/>
                </a:lnTo>
                <a:lnTo>
                  <a:pt x="10658" y="13700"/>
                </a:lnTo>
                <a:lnTo>
                  <a:pt x="10756" y="13457"/>
                </a:lnTo>
                <a:lnTo>
                  <a:pt x="10999" y="12994"/>
                </a:lnTo>
                <a:lnTo>
                  <a:pt x="11023" y="12970"/>
                </a:lnTo>
                <a:lnTo>
                  <a:pt x="11023" y="12946"/>
                </a:lnTo>
                <a:lnTo>
                  <a:pt x="11340" y="12459"/>
                </a:lnTo>
                <a:lnTo>
                  <a:pt x="11632" y="11972"/>
                </a:lnTo>
                <a:lnTo>
                  <a:pt x="12191" y="11194"/>
                </a:lnTo>
                <a:lnTo>
                  <a:pt x="12483" y="10780"/>
                </a:lnTo>
                <a:lnTo>
                  <a:pt x="12751" y="10367"/>
                </a:lnTo>
                <a:lnTo>
                  <a:pt x="12994" y="9953"/>
                </a:lnTo>
                <a:lnTo>
                  <a:pt x="13213" y="9515"/>
                </a:lnTo>
                <a:lnTo>
                  <a:pt x="13384" y="9053"/>
                </a:lnTo>
                <a:lnTo>
                  <a:pt x="13457" y="8809"/>
                </a:lnTo>
                <a:lnTo>
                  <a:pt x="13505" y="8590"/>
                </a:lnTo>
                <a:lnTo>
                  <a:pt x="13554" y="8152"/>
                </a:lnTo>
                <a:lnTo>
                  <a:pt x="13554" y="7714"/>
                </a:lnTo>
                <a:lnTo>
                  <a:pt x="13505" y="7276"/>
                </a:lnTo>
                <a:lnTo>
                  <a:pt x="13432" y="6838"/>
                </a:lnTo>
                <a:lnTo>
                  <a:pt x="13335" y="6400"/>
                </a:lnTo>
                <a:lnTo>
                  <a:pt x="13213" y="5962"/>
                </a:lnTo>
                <a:lnTo>
                  <a:pt x="12946" y="5135"/>
                </a:lnTo>
                <a:lnTo>
                  <a:pt x="12800" y="4770"/>
                </a:lnTo>
                <a:lnTo>
                  <a:pt x="12605" y="4429"/>
                </a:lnTo>
                <a:lnTo>
                  <a:pt x="12386" y="4113"/>
                </a:lnTo>
                <a:lnTo>
                  <a:pt x="12143" y="3797"/>
                </a:lnTo>
                <a:lnTo>
                  <a:pt x="12143" y="3773"/>
                </a:lnTo>
                <a:lnTo>
                  <a:pt x="12094" y="3675"/>
                </a:lnTo>
                <a:lnTo>
                  <a:pt x="12021" y="3602"/>
                </a:lnTo>
                <a:lnTo>
                  <a:pt x="11948" y="3554"/>
                </a:lnTo>
                <a:lnTo>
                  <a:pt x="11851" y="3505"/>
                </a:lnTo>
                <a:lnTo>
                  <a:pt x="11607" y="3286"/>
                </a:lnTo>
                <a:lnTo>
                  <a:pt x="11340" y="3091"/>
                </a:lnTo>
                <a:lnTo>
                  <a:pt x="11072" y="2897"/>
                </a:lnTo>
                <a:lnTo>
                  <a:pt x="10804" y="2726"/>
                </a:lnTo>
                <a:lnTo>
                  <a:pt x="10464" y="2556"/>
                </a:lnTo>
                <a:lnTo>
                  <a:pt x="10099" y="2386"/>
                </a:lnTo>
                <a:lnTo>
                  <a:pt x="9709" y="2264"/>
                </a:lnTo>
                <a:lnTo>
                  <a:pt x="9320" y="2191"/>
                </a:lnTo>
                <a:lnTo>
                  <a:pt x="8931" y="2142"/>
                </a:lnTo>
                <a:lnTo>
                  <a:pt x="8517" y="209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67933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CF70B07-BCDE-4182-ADDA-97E45CD456C7}"/>
              </a:ext>
            </a:extLst>
          </p:cNvPr>
          <p:cNvSpPr>
            <a:spLocks noGrp="1"/>
          </p:cNvSpPr>
          <p:nvPr>
            <p:ph type="title"/>
          </p:nvPr>
        </p:nvSpPr>
        <p:spPr/>
        <p:txBody>
          <a:bodyPr/>
          <a:lstStyle/>
          <a:p>
            <a:r>
              <a:rPr lang="en-CA" dirty="0"/>
              <a:t>Let’s MAKE it MAKE SENSE!</a:t>
            </a:r>
          </a:p>
        </p:txBody>
      </p:sp>
      <p:sp>
        <p:nvSpPr>
          <p:cNvPr id="6" name="Text Placeholder 5">
            <a:extLst>
              <a:ext uri="{FF2B5EF4-FFF2-40B4-BE49-F238E27FC236}">
                <a16:creationId xmlns:a16="http://schemas.microsoft.com/office/drawing/2014/main" id="{1AE3F4B4-2560-4781-969B-3859065780B3}"/>
              </a:ext>
            </a:extLst>
          </p:cNvPr>
          <p:cNvSpPr>
            <a:spLocks noGrp="1"/>
          </p:cNvSpPr>
          <p:nvPr>
            <p:ph type="body" idx="1"/>
          </p:nvPr>
        </p:nvSpPr>
        <p:spPr>
          <a:xfrm>
            <a:off x="668390" y="1341250"/>
            <a:ext cx="7540189" cy="3352126"/>
          </a:xfrm>
        </p:spPr>
        <p:txBody>
          <a:bodyPr/>
          <a:lstStyle/>
          <a:p>
            <a:pPr marL="88900" indent="0">
              <a:buNone/>
            </a:pPr>
            <a:r>
              <a:rPr lang="en-CA" sz="2400" b="1" dirty="0">
                <a:solidFill>
                  <a:schemeClr val="accent6">
                    <a:lumMod val="50000"/>
                  </a:schemeClr>
                </a:solidFill>
              </a:rPr>
              <a:t>How to Spot an Unsafe Lesson Plan</a:t>
            </a:r>
          </a:p>
          <a:p>
            <a:pPr marL="266700" indent="-177800">
              <a:buFont typeface="Wingdings" panose="05000000000000000000" pitchFamily="2" charset="2"/>
              <a:buChar char="§"/>
            </a:pPr>
            <a:r>
              <a:rPr lang="en-CA" sz="2400" dirty="0">
                <a:solidFill>
                  <a:schemeClr val="accent6">
                    <a:lumMod val="50000"/>
                  </a:schemeClr>
                </a:solidFill>
              </a:rPr>
              <a:t>These questions are designed to help teachers critically examine resources to help decipher if previously developed content in a lesson plan is </a:t>
            </a:r>
            <a:r>
              <a:rPr lang="en-CA" sz="2400" b="1" dirty="0">
                <a:solidFill>
                  <a:schemeClr val="accent6">
                    <a:lumMod val="50000"/>
                  </a:schemeClr>
                </a:solidFill>
              </a:rPr>
              <a:t>body-neutral, food-neutral and movement-neutral. </a:t>
            </a:r>
            <a:r>
              <a:rPr lang="en-CA" sz="2400" dirty="0">
                <a:solidFill>
                  <a:schemeClr val="accent6">
                    <a:lumMod val="50000"/>
                  </a:schemeClr>
                </a:solidFill>
              </a:rPr>
              <a:t>This resource was developed using a Guide for Guest Speakers developed by Gwen </a:t>
            </a:r>
            <a:r>
              <a:rPr lang="en-CA" sz="2400" dirty="0" err="1">
                <a:solidFill>
                  <a:schemeClr val="accent6">
                    <a:lumMod val="50000"/>
                  </a:schemeClr>
                </a:solidFill>
              </a:rPr>
              <a:t>Kostal</a:t>
            </a:r>
            <a:r>
              <a:rPr lang="en-CA" sz="2400" dirty="0">
                <a:solidFill>
                  <a:schemeClr val="accent6">
                    <a:lumMod val="50000"/>
                  </a:schemeClr>
                </a:solidFill>
              </a:rPr>
              <a:t>, RD from </a:t>
            </a:r>
            <a:r>
              <a:rPr lang="en-CA" sz="2400" dirty="0">
                <a:solidFill>
                  <a:schemeClr val="accent6">
                    <a:lumMod val="50000"/>
                  </a:schemeClr>
                </a:solidFill>
                <a:hlinkClick r:id="rId2"/>
              </a:rPr>
              <a:t>www.dietitians4teachers.ca</a:t>
            </a:r>
            <a:r>
              <a:rPr lang="en-CA" sz="2400" dirty="0">
                <a:solidFill>
                  <a:schemeClr val="accent6">
                    <a:lumMod val="50000"/>
                  </a:schemeClr>
                </a:solidFill>
              </a:rPr>
              <a:t> </a:t>
            </a:r>
          </a:p>
          <a:p>
            <a:pPr marL="546100" lvl="1" indent="0">
              <a:buNone/>
            </a:pPr>
            <a:endParaRPr lang="en-CA" dirty="0">
              <a:solidFill>
                <a:schemeClr val="accent6">
                  <a:lumMod val="50000"/>
                </a:schemeClr>
              </a:solidFill>
            </a:endParaRPr>
          </a:p>
        </p:txBody>
      </p:sp>
      <p:sp>
        <p:nvSpPr>
          <p:cNvPr id="4" name="Slide Number Placeholder 3">
            <a:extLst>
              <a:ext uri="{FF2B5EF4-FFF2-40B4-BE49-F238E27FC236}">
                <a16:creationId xmlns:a16="http://schemas.microsoft.com/office/drawing/2014/main" id="{2EB56D2F-706A-4859-A683-11811F0BE97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33</a:t>
            </a:fld>
            <a:endParaRPr lang="en"/>
          </a:p>
        </p:txBody>
      </p:sp>
    </p:spTree>
    <p:extLst>
      <p:ext uri="{BB962C8B-B14F-4D97-AF65-F5344CB8AC3E}">
        <p14:creationId xmlns:p14="http://schemas.microsoft.com/office/powerpoint/2010/main" val="22166445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6F523-CD1F-4308-8DAA-929BF016D91D}"/>
              </a:ext>
            </a:extLst>
          </p:cNvPr>
          <p:cNvSpPr>
            <a:spLocks noGrp="1"/>
          </p:cNvSpPr>
          <p:nvPr>
            <p:ph type="title"/>
          </p:nvPr>
        </p:nvSpPr>
        <p:spPr/>
        <p:txBody>
          <a:bodyPr/>
          <a:lstStyle/>
          <a:p>
            <a:r>
              <a:rPr lang="en-CA" dirty="0"/>
              <a:t>Word Document Checklist</a:t>
            </a:r>
          </a:p>
        </p:txBody>
      </p:sp>
      <p:sp>
        <p:nvSpPr>
          <p:cNvPr id="3" name="Text Placeholder 2">
            <a:extLst>
              <a:ext uri="{FF2B5EF4-FFF2-40B4-BE49-F238E27FC236}">
                <a16:creationId xmlns:a16="http://schemas.microsoft.com/office/drawing/2014/main" id="{E30FB375-BFEA-4C71-9CB2-F7D7C8D388EC}"/>
              </a:ext>
            </a:extLst>
          </p:cNvPr>
          <p:cNvSpPr>
            <a:spLocks noGrp="1"/>
          </p:cNvSpPr>
          <p:nvPr>
            <p:ph type="body" idx="1"/>
          </p:nvPr>
        </p:nvSpPr>
        <p:spPr>
          <a:xfrm>
            <a:off x="3752193" y="1506350"/>
            <a:ext cx="4256690" cy="2840400"/>
          </a:xfrm>
        </p:spPr>
        <p:txBody>
          <a:bodyPr/>
          <a:lstStyle/>
          <a:p>
            <a:pPr>
              <a:buFont typeface="Wingdings" panose="05000000000000000000" pitchFamily="2" charset="2"/>
              <a:buChar char="q"/>
            </a:pPr>
            <a:r>
              <a:rPr lang="en-CA" dirty="0"/>
              <a:t>Easy to follow question format.</a:t>
            </a:r>
          </a:p>
          <a:p>
            <a:pPr>
              <a:buFont typeface="Wingdings" panose="05000000000000000000" pitchFamily="2" charset="2"/>
              <a:buChar char="q"/>
            </a:pPr>
            <a:r>
              <a:rPr lang="en-CA" dirty="0"/>
              <a:t>Critical evaluation of a resource before classroom use.</a:t>
            </a:r>
          </a:p>
          <a:p>
            <a:pPr>
              <a:buFont typeface="Wingdings" panose="05000000000000000000" pitchFamily="2" charset="2"/>
              <a:buChar char="q"/>
            </a:pPr>
            <a:endParaRPr lang="en-CA" dirty="0"/>
          </a:p>
        </p:txBody>
      </p:sp>
      <p:sp>
        <p:nvSpPr>
          <p:cNvPr id="4" name="Slide Number Placeholder 3">
            <a:extLst>
              <a:ext uri="{FF2B5EF4-FFF2-40B4-BE49-F238E27FC236}">
                <a16:creationId xmlns:a16="http://schemas.microsoft.com/office/drawing/2014/main" id="{42837830-D3B1-48E3-86C4-2B62B2005D2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34</a:t>
            </a:fld>
            <a:endParaRPr lang="en"/>
          </a:p>
        </p:txBody>
      </p:sp>
      <p:pic>
        <p:nvPicPr>
          <p:cNvPr id="5" name="Picture 4">
            <a:extLst>
              <a:ext uri="{FF2B5EF4-FFF2-40B4-BE49-F238E27FC236}">
                <a16:creationId xmlns:a16="http://schemas.microsoft.com/office/drawing/2014/main" id="{CF4788AB-F1FA-4F6E-A171-81410CCBD293}"/>
              </a:ext>
            </a:extLst>
          </p:cNvPr>
          <p:cNvPicPr>
            <a:picLocks noChangeAspect="1"/>
          </p:cNvPicPr>
          <p:nvPr/>
        </p:nvPicPr>
        <p:blipFill rotWithShape="1">
          <a:blip r:embed="rId2"/>
          <a:srcRect l="33525" t="23295" r="32886" b="10702"/>
          <a:stretch/>
        </p:blipFill>
        <p:spPr>
          <a:xfrm>
            <a:off x="963050" y="1308247"/>
            <a:ext cx="2635376" cy="3236605"/>
          </a:xfrm>
          <a:prstGeom prst="rect">
            <a:avLst/>
          </a:prstGeom>
          <a:ln w="25400">
            <a:solidFill>
              <a:schemeClr val="tx1"/>
            </a:solidFill>
          </a:ln>
        </p:spPr>
      </p:pic>
      <p:pic>
        <p:nvPicPr>
          <p:cNvPr id="6" name="Picture 5">
            <a:extLst>
              <a:ext uri="{FF2B5EF4-FFF2-40B4-BE49-F238E27FC236}">
                <a16:creationId xmlns:a16="http://schemas.microsoft.com/office/drawing/2014/main" id="{0487B3D8-0409-4FD1-94A6-086F9B1E02A6}"/>
              </a:ext>
            </a:extLst>
          </p:cNvPr>
          <p:cNvPicPr>
            <a:picLocks noChangeAspect="1"/>
          </p:cNvPicPr>
          <p:nvPr/>
        </p:nvPicPr>
        <p:blipFill>
          <a:blip r:embed="rId3"/>
          <a:stretch>
            <a:fillRect/>
          </a:stretch>
        </p:blipFill>
        <p:spPr>
          <a:xfrm>
            <a:off x="7701933" y="3597571"/>
            <a:ext cx="1097375" cy="1396105"/>
          </a:xfrm>
          <a:prstGeom prst="rect">
            <a:avLst/>
          </a:prstGeom>
        </p:spPr>
      </p:pic>
    </p:spTree>
    <p:extLst>
      <p:ext uri="{BB962C8B-B14F-4D97-AF65-F5344CB8AC3E}">
        <p14:creationId xmlns:p14="http://schemas.microsoft.com/office/powerpoint/2010/main" val="8574583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94A87-6BF6-485E-80EC-B3CD52B0C698}"/>
              </a:ext>
            </a:extLst>
          </p:cNvPr>
          <p:cNvSpPr>
            <a:spLocks noGrp="1"/>
          </p:cNvSpPr>
          <p:nvPr>
            <p:ph type="title"/>
          </p:nvPr>
        </p:nvSpPr>
        <p:spPr/>
        <p:txBody>
          <a:bodyPr/>
          <a:lstStyle/>
          <a:p>
            <a:r>
              <a:rPr lang="en-CA" dirty="0"/>
              <a:t>How to Spot an Unsafe Lesson Plan</a:t>
            </a:r>
          </a:p>
        </p:txBody>
      </p:sp>
      <p:sp>
        <p:nvSpPr>
          <p:cNvPr id="4" name="Slide Number Placeholder 3">
            <a:extLst>
              <a:ext uri="{FF2B5EF4-FFF2-40B4-BE49-F238E27FC236}">
                <a16:creationId xmlns:a16="http://schemas.microsoft.com/office/drawing/2014/main" id="{4F9C790E-CD17-4D53-B901-4371D2F12FB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35</a:t>
            </a:fld>
            <a:endParaRPr lang="en"/>
          </a:p>
        </p:txBody>
      </p:sp>
      <p:graphicFrame>
        <p:nvGraphicFramePr>
          <p:cNvPr id="5" name="Table 4">
            <a:extLst>
              <a:ext uri="{FF2B5EF4-FFF2-40B4-BE49-F238E27FC236}">
                <a16:creationId xmlns:a16="http://schemas.microsoft.com/office/drawing/2014/main" id="{162F0816-2749-47C0-9D4D-FAA63896E622}"/>
              </a:ext>
            </a:extLst>
          </p:cNvPr>
          <p:cNvGraphicFramePr>
            <a:graphicFrameLocks noGrp="1"/>
          </p:cNvGraphicFramePr>
          <p:nvPr>
            <p:extLst>
              <p:ext uri="{D42A27DB-BD31-4B8C-83A1-F6EECF244321}">
                <p14:modId xmlns:p14="http://schemas.microsoft.com/office/powerpoint/2010/main" val="4074211179"/>
              </p:ext>
            </p:extLst>
          </p:nvPr>
        </p:nvGraphicFramePr>
        <p:xfrm>
          <a:off x="746234" y="1405572"/>
          <a:ext cx="7658141" cy="2723198"/>
        </p:xfrm>
        <a:graphic>
          <a:graphicData uri="http://schemas.openxmlformats.org/drawingml/2006/table">
            <a:tbl>
              <a:tblPr firstRow="1" bandRow="1">
                <a:tableStyleId>{2C0C35A8-31EE-4B06-98D1-F3640B604409}</a:tableStyleId>
              </a:tblPr>
              <a:tblGrid>
                <a:gridCol w="3499945">
                  <a:extLst>
                    <a:ext uri="{9D8B030D-6E8A-4147-A177-3AD203B41FA5}">
                      <a16:colId xmlns:a16="http://schemas.microsoft.com/office/drawing/2014/main" val="3264268387"/>
                    </a:ext>
                  </a:extLst>
                </a:gridCol>
                <a:gridCol w="545638">
                  <a:extLst>
                    <a:ext uri="{9D8B030D-6E8A-4147-A177-3AD203B41FA5}">
                      <a16:colId xmlns:a16="http://schemas.microsoft.com/office/drawing/2014/main" val="418142309"/>
                    </a:ext>
                  </a:extLst>
                </a:gridCol>
                <a:gridCol w="484376">
                  <a:extLst>
                    <a:ext uri="{9D8B030D-6E8A-4147-A177-3AD203B41FA5}">
                      <a16:colId xmlns:a16="http://schemas.microsoft.com/office/drawing/2014/main" val="3611926328"/>
                    </a:ext>
                  </a:extLst>
                </a:gridCol>
                <a:gridCol w="3128182">
                  <a:extLst>
                    <a:ext uri="{9D8B030D-6E8A-4147-A177-3AD203B41FA5}">
                      <a16:colId xmlns:a16="http://schemas.microsoft.com/office/drawing/2014/main" val="3894173312"/>
                    </a:ext>
                  </a:extLst>
                </a:gridCol>
              </a:tblGrid>
              <a:tr h="370840">
                <a:tc>
                  <a:txBody>
                    <a:bodyPr/>
                    <a:lstStyle/>
                    <a:p>
                      <a:pPr>
                        <a:lnSpc>
                          <a:spcPct val="107000"/>
                        </a:lnSpc>
                        <a:spcAft>
                          <a:spcPts val="0"/>
                        </a:spcAft>
                      </a:pPr>
                      <a:r>
                        <a:rPr lang="en-CA" sz="1600" b="1" dirty="0">
                          <a:effectLst/>
                          <a:latin typeface="Calibri" panose="020F0502020204030204" pitchFamily="34" charset="0"/>
                          <a:ea typeface="Calibri" panose="020F0502020204030204" pitchFamily="34" charset="0"/>
                          <a:cs typeface="Times New Roman" panose="02020603050405020304" pitchFamily="18" charset="0"/>
                        </a:rPr>
                        <a:t>Questions. Does the resource… </a:t>
                      </a:r>
                      <a:endParaRPr lang="en-CA"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CA" sz="1600" b="1" dirty="0">
                          <a:effectLst/>
                          <a:latin typeface="Calibri" panose="020F0502020204030204" pitchFamily="34" charset="0"/>
                          <a:ea typeface="Calibri" panose="020F0502020204030204" pitchFamily="34" charset="0"/>
                          <a:cs typeface="Times New Roman" panose="02020603050405020304" pitchFamily="18" charset="0"/>
                        </a:rPr>
                        <a:t>No</a:t>
                      </a:r>
                      <a:endParaRPr lang="en-CA"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CA" sz="1600" b="1">
                          <a:effectLst/>
                          <a:latin typeface="Calibri" panose="020F0502020204030204" pitchFamily="34" charset="0"/>
                          <a:ea typeface="Calibri" panose="020F0502020204030204" pitchFamily="34" charset="0"/>
                          <a:cs typeface="Times New Roman" panose="02020603050405020304" pitchFamily="18" charset="0"/>
                        </a:rPr>
                        <a:t>Yes</a:t>
                      </a:r>
                      <a:endParaRPr lang="en-CA"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CA" sz="1600" b="1" dirty="0">
                          <a:effectLst/>
                          <a:latin typeface="Calibri" panose="020F0502020204030204" pitchFamily="34" charset="0"/>
                          <a:ea typeface="Calibri" panose="020F0502020204030204" pitchFamily="34" charset="0"/>
                          <a:cs typeface="Times New Roman" panose="02020603050405020304" pitchFamily="18" charset="0"/>
                        </a:rPr>
                        <a:t>If yes…</a:t>
                      </a:r>
                      <a:endParaRPr lang="en-CA"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49751607"/>
                  </a:ext>
                </a:extLst>
              </a:tr>
              <a:tr h="370840">
                <a:tc>
                  <a:txBody>
                    <a:bodyPr/>
                    <a:lstStyle/>
                    <a:p>
                      <a:pPr marL="179388" lvl="0" indent="-179388">
                        <a:lnSpc>
                          <a:spcPct val="107000"/>
                        </a:lnSpc>
                        <a:spcAft>
                          <a:spcPts val="0"/>
                        </a:spcAft>
                        <a:buFont typeface="+mj-lt"/>
                        <a:buNone/>
                      </a:pPr>
                      <a:r>
                        <a:rPr lang="en-CA" sz="1100" dirty="0">
                          <a:effectLst/>
                          <a:latin typeface="Calibri" panose="020F0502020204030204" pitchFamily="34" charset="0"/>
                          <a:ea typeface="Calibri" panose="020F0502020204030204" pitchFamily="34" charset="0"/>
                          <a:cs typeface="Times New Roman" panose="02020603050405020304" pitchFamily="18" charset="0"/>
                        </a:rPr>
                        <a:t>1. … use language that suggests certain foods and types of movement are “better” or “ideal” over other foods? </a:t>
                      </a:r>
                    </a:p>
                  </a:txBody>
                  <a:tcPr marL="68580" marR="68580" marT="0" marB="0"/>
                </a:tc>
                <a:tc>
                  <a:txBody>
                    <a:bodyPr/>
                    <a:lstStyle/>
                    <a:p>
                      <a:pPr>
                        <a:lnSpc>
                          <a:spcPct val="107000"/>
                        </a:lnSpc>
                        <a:spcAft>
                          <a:spcPts val="0"/>
                        </a:spcAft>
                      </a:pPr>
                      <a:r>
                        <a:rPr lang="en-CA"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tc>
                <a:tc>
                  <a:txBody>
                    <a:bodyPr/>
                    <a:lstStyle/>
                    <a:p>
                      <a:pPr>
                        <a:lnSpc>
                          <a:spcPct val="107000"/>
                        </a:lnSpc>
                        <a:spcAft>
                          <a:spcPts val="0"/>
                        </a:spcAft>
                      </a:pPr>
                      <a:r>
                        <a:rPr lang="en-CA"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tc>
                <a:tc>
                  <a:txBody>
                    <a:bodyPr/>
                    <a:lstStyle/>
                    <a:p>
                      <a:pPr>
                        <a:lnSpc>
                          <a:spcPct val="107000"/>
                        </a:lnSpc>
                        <a:spcAft>
                          <a:spcPts val="0"/>
                        </a:spcAft>
                      </a:pPr>
                      <a:r>
                        <a:rPr lang="en-CA" sz="1100">
                          <a:effectLst/>
                          <a:latin typeface="Calibri" panose="020F0502020204030204" pitchFamily="34" charset="0"/>
                          <a:ea typeface="Calibri" panose="020F0502020204030204" pitchFamily="34" charset="0"/>
                          <a:cs typeface="Times New Roman" panose="02020603050405020304" pitchFamily="18" charset="0"/>
                        </a:rPr>
                        <a:t>This lends itself to creating a hierarchy of foods and types of movement, not a neutral context.</a:t>
                      </a:r>
                    </a:p>
                  </a:txBody>
                  <a:tcPr marL="68580" marR="68580" marT="0" marB="0"/>
                </a:tc>
                <a:extLst>
                  <a:ext uri="{0D108BD9-81ED-4DB2-BD59-A6C34878D82A}">
                    <a16:rowId xmlns:a16="http://schemas.microsoft.com/office/drawing/2014/main" val="2186244070"/>
                  </a:ext>
                </a:extLst>
              </a:tr>
              <a:tr h="370840">
                <a:tc>
                  <a:txBody>
                    <a:bodyPr/>
                    <a:lstStyle/>
                    <a:p>
                      <a:pPr marL="179388" lvl="0" indent="-179388">
                        <a:lnSpc>
                          <a:spcPct val="107000"/>
                        </a:lnSpc>
                        <a:spcAft>
                          <a:spcPts val="0"/>
                        </a:spcAft>
                        <a:buFont typeface="+mj-lt"/>
                        <a:buNone/>
                      </a:pPr>
                      <a:r>
                        <a:rPr lang="en-CA" sz="1100" dirty="0">
                          <a:effectLst/>
                          <a:latin typeface="Calibri" panose="020F0502020204030204" pitchFamily="34" charset="0"/>
                          <a:ea typeface="Calibri" panose="020F0502020204030204" pitchFamily="34" charset="0"/>
                          <a:cs typeface="Times New Roman" panose="02020603050405020304" pitchFamily="18" charset="0"/>
                        </a:rPr>
                        <a:t>2. … use language that assigns a moral directive to a food such as “guilt-free”, or “bad”</a:t>
                      </a:r>
                    </a:p>
                  </a:txBody>
                  <a:tcPr marL="68580" marR="68580" marT="0" marB="0"/>
                </a:tc>
                <a:tc>
                  <a:txBody>
                    <a:bodyPr/>
                    <a:lstStyle/>
                    <a:p>
                      <a:pPr>
                        <a:lnSpc>
                          <a:spcPct val="107000"/>
                        </a:lnSpc>
                        <a:spcAft>
                          <a:spcPts val="0"/>
                        </a:spcAft>
                      </a:pPr>
                      <a:r>
                        <a:rPr lang="en-CA"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tc>
                <a:tc>
                  <a:txBody>
                    <a:bodyPr/>
                    <a:lstStyle/>
                    <a:p>
                      <a:pPr>
                        <a:lnSpc>
                          <a:spcPct val="107000"/>
                        </a:lnSpc>
                        <a:spcAft>
                          <a:spcPts val="0"/>
                        </a:spcAft>
                      </a:pPr>
                      <a:r>
                        <a:rPr lang="en-CA"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tc>
                <a:tc>
                  <a:txBody>
                    <a:bodyPr/>
                    <a:lstStyle/>
                    <a:p>
                      <a:pPr>
                        <a:lnSpc>
                          <a:spcPct val="107000"/>
                        </a:lnSpc>
                        <a:spcAft>
                          <a:spcPts val="0"/>
                        </a:spcAft>
                      </a:pPr>
                      <a:r>
                        <a:rPr lang="en-CA" sz="1100">
                          <a:effectLst/>
                          <a:latin typeface="Calibri" panose="020F0502020204030204" pitchFamily="34" charset="0"/>
                          <a:ea typeface="Calibri" panose="020F0502020204030204" pitchFamily="34" charset="0"/>
                          <a:cs typeface="Times New Roman" panose="02020603050405020304" pitchFamily="18" charset="0"/>
                        </a:rPr>
                        <a:t>This undermines the opportunity to utilize body, nutrient or activity cues to prompt eating</a:t>
                      </a:r>
                    </a:p>
                  </a:txBody>
                  <a:tcPr marL="68580" marR="68580" marT="0" marB="0"/>
                </a:tc>
                <a:extLst>
                  <a:ext uri="{0D108BD9-81ED-4DB2-BD59-A6C34878D82A}">
                    <a16:rowId xmlns:a16="http://schemas.microsoft.com/office/drawing/2014/main" val="1158139118"/>
                  </a:ext>
                </a:extLst>
              </a:tr>
              <a:tr h="370840">
                <a:tc>
                  <a:txBody>
                    <a:bodyPr/>
                    <a:lstStyle/>
                    <a:p>
                      <a:pPr marL="179388" lvl="0" indent="-179388">
                        <a:lnSpc>
                          <a:spcPct val="107000"/>
                        </a:lnSpc>
                        <a:spcAft>
                          <a:spcPts val="0"/>
                        </a:spcAft>
                        <a:buFont typeface="+mj-lt"/>
                        <a:buNone/>
                      </a:pPr>
                      <a:r>
                        <a:rPr lang="en-CA" sz="1100" dirty="0">
                          <a:effectLst/>
                          <a:latin typeface="Calibri" panose="020F0502020204030204" pitchFamily="34" charset="0"/>
                          <a:ea typeface="Calibri" panose="020F0502020204030204" pitchFamily="34" charset="0"/>
                          <a:cs typeface="Times New Roman" panose="02020603050405020304" pitchFamily="18" charset="0"/>
                        </a:rPr>
                        <a:t>3. … lead the user to categorize foods or eating behaviours as “healthy” or “unhealthy”? </a:t>
                      </a:r>
                    </a:p>
                  </a:txBody>
                  <a:tcPr marL="68580" marR="68580" marT="0" marB="0"/>
                </a:tc>
                <a:tc>
                  <a:txBody>
                    <a:bodyPr/>
                    <a:lstStyle/>
                    <a:p>
                      <a:pPr>
                        <a:lnSpc>
                          <a:spcPct val="107000"/>
                        </a:lnSpc>
                        <a:spcAft>
                          <a:spcPts val="0"/>
                        </a:spcAft>
                      </a:pPr>
                      <a:r>
                        <a:rPr lang="en-CA"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tc>
                <a:tc>
                  <a:txBody>
                    <a:bodyPr/>
                    <a:lstStyle/>
                    <a:p>
                      <a:pPr>
                        <a:lnSpc>
                          <a:spcPct val="107000"/>
                        </a:lnSpc>
                        <a:spcAft>
                          <a:spcPts val="0"/>
                        </a:spcAft>
                      </a:pPr>
                      <a:r>
                        <a:rPr lang="en-CA"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tc>
                <a:tc>
                  <a:txBody>
                    <a:bodyPr/>
                    <a:lstStyle/>
                    <a:p>
                      <a:pPr>
                        <a:lnSpc>
                          <a:spcPct val="107000"/>
                        </a:lnSpc>
                        <a:spcAft>
                          <a:spcPts val="0"/>
                        </a:spcAft>
                      </a:pPr>
                      <a:r>
                        <a:rPr lang="en-CA" sz="1100" dirty="0">
                          <a:effectLst/>
                          <a:latin typeface="Calibri" panose="020F0502020204030204" pitchFamily="34" charset="0"/>
                          <a:ea typeface="Calibri" panose="020F0502020204030204" pitchFamily="34" charset="0"/>
                          <a:cs typeface="Times New Roman" panose="02020603050405020304" pitchFamily="18" charset="0"/>
                        </a:rPr>
                        <a:t>Recognize that individuals have their own definition and context of what is healthy.</a:t>
                      </a:r>
                    </a:p>
                  </a:txBody>
                  <a:tcPr marL="68580" marR="68580" marT="0" marB="0"/>
                </a:tc>
                <a:extLst>
                  <a:ext uri="{0D108BD9-81ED-4DB2-BD59-A6C34878D82A}">
                    <a16:rowId xmlns:a16="http://schemas.microsoft.com/office/drawing/2014/main" val="2072285465"/>
                  </a:ext>
                </a:extLst>
              </a:tr>
              <a:tr h="370840">
                <a:tc>
                  <a:txBody>
                    <a:bodyPr/>
                    <a:lstStyle/>
                    <a:p>
                      <a:pPr marL="179388" lvl="0" indent="-179388">
                        <a:lnSpc>
                          <a:spcPct val="107000"/>
                        </a:lnSpc>
                        <a:spcAft>
                          <a:spcPts val="0"/>
                        </a:spcAft>
                        <a:buFont typeface="+mj-lt"/>
                        <a:buNone/>
                      </a:pPr>
                      <a:r>
                        <a:rPr lang="en-CA" sz="1100" dirty="0">
                          <a:effectLst/>
                          <a:latin typeface="Calibri" panose="020F0502020204030204" pitchFamily="34" charset="0"/>
                          <a:ea typeface="Calibri" panose="020F0502020204030204" pitchFamily="34" charset="0"/>
                          <a:cs typeface="Times New Roman" panose="02020603050405020304" pitchFamily="18" charset="0"/>
                        </a:rPr>
                        <a:t>4. … suggest a specific dieting behaviour, dietary pattern or tracking of foods/nutrients? </a:t>
                      </a:r>
                    </a:p>
                  </a:txBody>
                  <a:tcPr marL="68580" marR="68580" marT="0" marB="0"/>
                </a:tc>
                <a:tc>
                  <a:txBody>
                    <a:bodyPr/>
                    <a:lstStyle/>
                    <a:p>
                      <a:pPr>
                        <a:lnSpc>
                          <a:spcPct val="107000"/>
                        </a:lnSpc>
                        <a:spcAft>
                          <a:spcPts val="0"/>
                        </a:spcAft>
                      </a:pPr>
                      <a:r>
                        <a:rPr lang="en-CA"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tc>
                <a:tc>
                  <a:txBody>
                    <a:bodyPr/>
                    <a:lstStyle/>
                    <a:p>
                      <a:pPr>
                        <a:lnSpc>
                          <a:spcPct val="107000"/>
                        </a:lnSpc>
                        <a:spcAft>
                          <a:spcPts val="0"/>
                        </a:spcAft>
                      </a:pPr>
                      <a:r>
                        <a:rPr lang="en-CA"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tc>
                <a:tc>
                  <a:txBody>
                    <a:bodyPr/>
                    <a:lstStyle/>
                    <a:p>
                      <a:pPr>
                        <a:lnSpc>
                          <a:spcPct val="107000"/>
                        </a:lnSpc>
                        <a:spcAft>
                          <a:spcPts val="0"/>
                        </a:spcAft>
                      </a:pPr>
                      <a:r>
                        <a:rPr lang="en-CA" sz="1100">
                          <a:effectLst/>
                          <a:latin typeface="Calibri" panose="020F0502020204030204" pitchFamily="34" charset="0"/>
                          <a:ea typeface="Calibri" panose="020F0502020204030204" pitchFamily="34" charset="0"/>
                          <a:cs typeface="Times New Roman" panose="02020603050405020304" pitchFamily="18" charset="0"/>
                        </a:rPr>
                        <a:t>The concept of steadily scrutinizing an eating pattern to fit a prescribed “ideal” pattern undermines freedom to enjoy foods for nourishment and celebration.   </a:t>
                      </a:r>
                    </a:p>
                  </a:txBody>
                  <a:tcPr marL="68580" marR="68580" marT="0" marB="0"/>
                </a:tc>
                <a:extLst>
                  <a:ext uri="{0D108BD9-81ED-4DB2-BD59-A6C34878D82A}">
                    <a16:rowId xmlns:a16="http://schemas.microsoft.com/office/drawing/2014/main" val="1875936215"/>
                  </a:ext>
                </a:extLst>
              </a:tr>
              <a:tr h="370840">
                <a:tc>
                  <a:txBody>
                    <a:bodyPr/>
                    <a:lstStyle/>
                    <a:p>
                      <a:pPr marL="0" lvl="0" indent="0">
                        <a:lnSpc>
                          <a:spcPct val="107000"/>
                        </a:lnSpc>
                        <a:spcAft>
                          <a:spcPts val="0"/>
                        </a:spcAft>
                        <a:buFont typeface="+mj-lt"/>
                        <a:buNone/>
                      </a:pPr>
                      <a:r>
                        <a:rPr lang="en-CA" sz="1100" dirty="0">
                          <a:effectLst/>
                          <a:latin typeface="Calibri" panose="020F0502020204030204" pitchFamily="34" charset="0"/>
                          <a:ea typeface="Calibri" panose="020F0502020204030204" pitchFamily="34" charset="0"/>
                          <a:cs typeface="Times New Roman" panose="02020603050405020304" pitchFamily="18" charset="0"/>
                        </a:rPr>
                        <a:t>5. … use language that refers to body weight or body size? </a:t>
                      </a:r>
                    </a:p>
                    <a:p>
                      <a:pPr marL="228600">
                        <a:lnSpc>
                          <a:spcPct val="107000"/>
                        </a:lnSpc>
                        <a:spcAft>
                          <a:spcPts val="0"/>
                        </a:spcAft>
                      </a:pPr>
                      <a:r>
                        <a:rPr lang="en-CA"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tc>
                <a:tc>
                  <a:txBody>
                    <a:bodyPr/>
                    <a:lstStyle/>
                    <a:p>
                      <a:pPr>
                        <a:lnSpc>
                          <a:spcPct val="107000"/>
                        </a:lnSpc>
                        <a:spcAft>
                          <a:spcPts val="0"/>
                        </a:spcAft>
                      </a:pPr>
                      <a:r>
                        <a:rPr lang="en-CA"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tc>
                <a:tc>
                  <a:txBody>
                    <a:bodyPr/>
                    <a:lstStyle/>
                    <a:p>
                      <a:pPr>
                        <a:lnSpc>
                          <a:spcPct val="107000"/>
                        </a:lnSpc>
                        <a:spcAft>
                          <a:spcPts val="0"/>
                        </a:spcAft>
                      </a:pPr>
                      <a:r>
                        <a:rPr lang="en-CA"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tc>
                <a:tc>
                  <a:txBody>
                    <a:bodyPr/>
                    <a:lstStyle/>
                    <a:p>
                      <a:pPr>
                        <a:lnSpc>
                          <a:spcPct val="107000"/>
                        </a:lnSpc>
                        <a:spcAft>
                          <a:spcPts val="0"/>
                        </a:spcAft>
                      </a:pPr>
                      <a:r>
                        <a:rPr lang="en-CA" sz="1100" dirty="0">
                          <a:effectLst/>
                          <a:latin typeface="Calibri" panose="020F0502020204030204" pitchFamily="34" charset="0"/>
                          <a:ea typeface="Calibri" panose="020F0502020204030204" pitchFamily="34" charset="0"/>
                          <a:cs typeface="Times New Roman" panose="02020603050405020304" pitchFamily="18" charset="0"/>
                        </a:rPr>
                        <a:t>To support body diversity, ensure no weighing, measuring, or anthropometric assessment of students occurs in any context.</a:t>
                      </a:r>
                    </a:p>
                  </a:txBody>
                  <a:tcPr marL="68580" marR="68580" marT="0" marB="0"/>
                </a:tc>
                <a:extLst>
                  <a:ext uri="{0D108BD9-81ED-4DB2-BD59-A6C34878D82A}">
                    <a16:rowId xmlns:a16="http://schemas.microsoft.com/office/drawing/2014/main" val="2317921301"/>
                  </a:ext>
                </a:extLst>
              </a:tr>
            </a:tbl>
          </a:graphicData>
        </a:graphic>
      </p:graphicFrame>
      <p:sp>
        <p:nvSpPr>
          <p:cNvPr id="6" name="Google Shape;732;p50">
            <a:extLst>
              <a:ext uri="{FF2B5EF4-FFF2-40B4-BE49-F238E27FC236}">
                <a16:creationId xmlns:a16="http://schemas.microsoft.com/office/drawing/2014/main" id="{E5A4A353-219A-4A8E-8A87-2E024F9AFFB3}"/>
              </a:ext>
            </a:extLst>
          </p:cNvPr>
          <p:cNvSpPr/>
          <p:nvPr/>
        </p:nvSpPr>
        <p:spPr>
          <a:xfrm>
            <a:off x="7758400" y="3846507"/>
            <a:ext cx="1278732" cy="1129133"/>
          </a:xfrm>
          <a:custGeom>
            <a:avLst/>
            <a:gdLst/>
            <a:ahLst/>
            <a:cxnLst/>
            <a:rect l="l" t="t" r="r" b="b"/>
            <a:pathLst>
              <a:path w="606034" h="535134" extrusionOk="0">
                <a:moveTo>
                  <a:pt x="177085" y="119688"/>
                </a:moveTo>
                <a:cubicBezTo>
                  <a:pt x="179760" y="119526"/>
                  <a:pt x="182303" y="118388"/>
                  <a:pt x="184189" y="116487"/>
                </a:cubicBezTo>
                <a:lnTo>
                  <a:pt x="209928" y="92677"/>
                </a:lnTo>
                <a:cubicBezTo>
                  <a:pt x="214313" y="88533"/>
                  <a:pt x="211090" y="79149"/>
                  <a:pt x="204776" y="79522"/>
                </a:cubicBezTo>
                <a:cubicBezTo>
                  <a:pt x="202101" y="79684"/>
                  <a:pt x="199558" y="80822"/>
                  <a:pt x="197672" y="82723"/>
                </a:cubicBezTo>
                <a:lnTo>
                  <a:pt x="171933" y="106555"/>
                </a:lnTo>
                <a:cubicBezTo>
                  <a:pt x="167526" y="110589"/>
                  <a:pt x="170771" y="119973"/>
                  <a:pt x="177085" y="119688"/>
                </a:cubicBezTo>
                <a:close/>
                <a:moveTo>
                  <a:pt x="8441" y="292410"/>
                </a:moveTo>
                <a:cubicBezTo>
                  <a:pt x="10765" y="292353"/>
                  <a:pt x="12958" y="291384"/>
                  <a:pt x="14558" y="289713"/>
                </a:cubicBezTo>
                <a:cubicBezTo>
                  <a:pt x="55447" y="248824"/>
                  <a:pt x="101774" y="202475"/>
                  <a:pt x="142291" y="152312"/>
                </a:cubicBezTo>
                <a:cubicBezTo>
                  <a:pt x="144461" y="149922"/>
                  <a:pt x="144965" y="146445"/>
                  <a:pt x="143541" y="143542"/>
                </a:cubicBezTo>
                <a:cubicBezTo>
                  <a:pt x="142203" y="140694"/>
                  <a:pt x="139418" y="138813"/>
                  <a:pt x="136283" y="138653"/>
                </a:cubicBezTo>
                <a:cubicBezTo>
                  <a:pt x="133959" y="138740"/>
                  <a:pt x="131811" y="139898"/>
                  <a:pt x="130474" y="141788"/>
                </a:cubicBezTo>
                <a:cubicBezTo>
                  <a:pt x="89803" y="192214"/>
                  <a:pt x="43389" y="238563"/>
                  <a:pt x="2412" y="279518"/>
                </a:cubicBezTo>
                <a:cubicBezTo>
                  <a:pt x="-3201" y="284561"/>
                  <a:pt x="1886" y="292410"/>
                  <a:pt x="8441" y="292410"/>
                </a:cubicBezTo>
                <a:close/>
                <a:moveTo>
                  <a:pt x="597401" y="53783"/>
                </a:moveTo>
                <a:cubicBezTo>
                  <a:pt x="593827" y="43237"/>
                  <a:pt x="578787" y="50626"/>
                  <a:pt x="581790" y="59746"/>
                </a:cubicBezTo>
                <a:cubicBezTo>
                  <a:pt x="591568" y="91368"/>
                  <a:pt x="592226" y="125106"/>
                  <a:pt x="583720" y="157091"/>
                </a:cubicBezTo>
                <a:cubicBezTo>
                  <a:pt x="582207" y="162266"/>
                  <a:pt x="585759" y="165861"/>
                  <a:pt x="590911" y="165861"/>
                </a:cubicBezTo>
                <a:cubicBezTo>
                  <a:pt x="595011" y="165990"/>
                  <a:pt x="598650" y="163259"/>
                  <a:pt x="599681" y="159284"/>
                </a:cubicBezTo>
                <a:cubicBezTo>
                  <a:pt x="608867" y="124582"/>
                  <a:pt x="608078" y="87990"/>
                  <a:pt x="597401" y="53717"/>
                </a:cubicBezTo>
                <a:close/>
                <a:moveTo>
                  <a:pt x="436321" y="54287"/>
                </a:moveTo>
                <a:cubicBezTo>
                  <a:pt x="415164" y="41768"/>
                  <a:pt x="387539" y="46592"/>
                  <a:pt x="369977" y="63824"/>
                </a:cubicBezTo>
                <a:cubicBezTo>
                  <a:pt x="367697" y="65580"/>
                  <a:pt x="366864" y="68632"/>
                  <a:pt x="367938" y="71301"/>
                </a:cubicBezTo>
                <a:cubicBezTo>
                  <a:pt x="369912" y="75721"/>
                  <a:pt x="375107" y="77696"/>
                  <a:pt x="379536" y="75714"/>
                </a:cubicBezTo>
                <a:cubicBezTo>
                  <a:pt x="380501" y="75278"/>
                  <a:pt x="381400" y="74666"/>
                  <a:pt x="382145" y="73910"/>
                </a:cubicBezTo>
                <a:cubicBezTo>
                  <a:pt x="389008" y="67306"/>
                  <a:pt x="398194" y="63647"/>
                  <a:pt x="407709" y="63715"/>
                </a:cubicBezTo>
                <a:cubicBezTo>
                  <a:pt x="415208" y="63763"/>
                  <a:pt x="422574" y="65782"/>
                  <a:pt x="429042" y="69568"/>
                </a:cubicBezTo>
                <a:cubicBezTo>
                  <a:pt x="430116" y="70233"/>
                  <a:pt x="431344" y="70597"/>
                  <a:pt x="432594" y="70621"/>
                </a:cubicBezTo>
                <a:cubicBezTo>
                  <a:pt x="439237" y="70424"/>
                  <a:pt x="444301" y="59111"/>
                  <a:pt x="436321" y="54221"/>
                </a:cubicBezTo>
                <a:close/>
                <a:moveTo>
                  <a:pt x="522748" y="1866"/>
                </a:moveTo>
                <a:cubicBezTo>
                  <a:pt x="515820" y="-4602"/>
                  <a:pt x="503520" y="7237"/>
                  <a:pt x="511566" y="14691"/>
                </a:cubicBezTo>
                <a:cubicBezTo>
                  <a:pt x="561620" y="57817"/>
                  <a:pt x="546448" y="145011"/>
                  <a:pt x="519700" y="193113"/>
                </a:cubicBezTo>
                <a:cubicBezTo>
                  <a:pt x="516302" y="198682"/>
                  <a:pt x="520862" y="204076"/>
                  <a:pt x="526760" y="204076"/>
                </a:cubicBezTo>
                <a:cubicBezTo>
                  <a:pt x="529939" y="204104"/>
                  <a:pt x="532854" y="202328"/>
                  <a:pt x="534302" y="199493"/>
                </a:cubicBezTo>
                <a:cubicBezTo>
                  <a:pt x="563571" y="146721"/>
                  <a:pt x="579357" y="50604"/>
                  <a:pt x="522748" y="1800"/>
                </a:cubicBezTo>
                <a:close/>
                <a:moveTo>
                  <a:pt x="495386" y="41154"/>
                </a:moveTo>
                <a:cubicBezTo>
                  <a:pt x="462893" y="1690"/>
                  <a:pt x="369385" y="-17647"/>
                  <a:pt x="338713" y="33897"/>
                </a:cubicBezTo>
                <a:cubicBezTo>
                  <a:pt x="321436" y="49245"/>
                  <a:pt x="303129" y="64350"/>
                  <a:pt x="285699" y="79193"/>
                </a:cubicBezTo>
                <a:cubicBezTo>
                  <a:pt x="244986" y="113505"/>
                  <a:pt x="202890" y="149001"/>
                  <a:pt x="164741" y="186799"/>
                </a:cubicBezTo>
                <a:cubicBezTo>
                  <a:pt x="152266" y="199164"/>
                  <a:pt x="141896" y="213525"/>
                  <a:pt x="131855" y="227425"/>
                </a:cubicBezTo>
                <a:cubicBezTo>
                  <a:pt x="121813" y="241325"/>
                  <a:pt x="111509" y="255598"/>
                  <a:pt x="98968" y="267986"/>
                </a:cubicBezTo>
                <a:cubicBezTo>
                  <a:pt x="79477" y="287389"/>
                  <a:pt x="58671" y="306200"/>
                  <a:pt x="38544" y="324376"/>
                </a:cubicBezTo>
                <a:cubicBezTo>
                  <a:pt x="29160" y="332839"/>
                  <a:pt x="19469" y="341608"/>
                  <a:pt x="10042" y="350312"/>
                </a:cubicBezTo>
                <a:cubicBezTo>
                  <a:pt x="6117" y="353733"/>
                  <a:pt x="6907" y="358556"/>
                  <a:pt x="11072" y="361275"/>
                </a:cubicBezTo>
                <a:cubicBezTo>
                  <a:pt x="11642" y="361683"/>
                  <a:pt x="12015" y="362312"/>
                  <a:pt x="12081" y="363007"/>
                </a:cubicBezTo>
                <a:lnTo>
                  <a:pt x="12081" y="363357"/>
                </a:lnTo>
                <a:cubicBezTo>
                  <a:pt x="12103" y="363917"/>
                  <a:pt x="12059" y="364478"/>
                  <a:pt x="11927" y="365024"/>
                </a:cubicBezTo>
                <a:lnTo>
                  <a:pt x="1908" y="525424"/>
                </a:lnTo>
                <a:cubicBezTo>
                  <a:pt x="1798" y="526952"/>
                  <a:pt x="2127" y="528480"/>
                  <a:pt x="2894" y="529809"/>
                </a:cubicBezTo>
                <a:cubicBezTo>
                  <a:pt x="3903" y="533163"/>
                  <a:pt x="7126" y="535367"/>
                  <a:pt x="10612" y="535115"/>
                </a:cubicBezTo>
                <a:cubicBezTo>
                  <a:pt x="72000" y="533514"/>
                  <a:pt x="129618" y="514242"/>
                  <a:pt x="178751" y="496308"/>
                </a:cubicBezTo>
                <a:cubicBezTo>
                  <a:pt x="182237" y="495139"/>
                  <a:pt x="184495" y="491761"/>
                  <a:pt x="184254" y="488086"/>
                </a:cubicBezTo>
                <a:cubicBezTo>
                  <a:pt x="183553" y="486332"/>
                  <a:pt x="474141" y="196029"/>
                  <a:pt x="474776" y="194714"/>
                </a:cubicBezTo>
                <a:cubicBezTo>
                  <a:pt x="476508" y="193195"/>
                  <a:pt x="477386" y="190928"/>
                  <a:pt x="477122" y="188641"/>
                </a:cubicBezTo>
                <a:cubicBezTo>
                  <a:pt x="477013" y="187843"/>
                  <a:pt x="477320" y="187042"/>
                  <a:pt x="477978" y="186558"/>
                </a:cubicBezTo>
                <a:cubicBezTo>
                  <a:pt x="523975" y="154110"/>
                  <a:pt x="533512" y="83030"/>
                  <a:pt x="495386" y="41088"/>
                </a:cubicBezTo>
                <a:close/>
                <a:moveTo>
                  <a:pt x="31243" y="352154"/>
                </a:moveTo>
                <a:cubicBezTo>
                  <a:pt x="56587" y="328892"/>
                  <a:pt x="82196" y="305871"/>
                  <a:pt x="107277" y="281864"/>
                </a:cubicBezTo>
                <a:cubicBezTo>
                  <a:pt x="120432" y="269301"/>
                  <a:pt x="131175" y="254371"/>
                  <a:pt x="141611" y="239922"/>
                </a:cubicBezTo>
                <a:cubicBezTo>
                  <a:pt x="171713" y="194604"/>
                  <a:pt x="216659" y="160994"/>
                  <a:pt x="257088" y="125717"/>
                </a:cubicBezTo>
                <a:lnTo>
                  <a:pt x="260311" y="122911"/>
                </a:lnTo>
                <a:cubicBezTo>
                  <a:pt x="261231" y="122115"/>
                  <a:pt x="262612" y="122211"/>
                  <a:pt x="263402" y="123126"/>
                </a:cubicBezTo>
                <a:cubicBezTo>
                  <a:pt x="263490" y="123229"/>
                  <a:pt x="263577" y="123341"/>
                  <a:pt x="263643" y="123459"/>
                </a:cubicBezTo>
                <a:cubicBezTo>
                  <a:pt x="274342" y="141766"/>
                  <a:pt x="283638" y="156346"/>
                  <a:pt x="292890" y="169501"/>
                </a:cubicBezTo>
                <a:cubicBezTo>
                  <a:pt x="293548" y="170419"/>
                  <a:pt x="293395" y="171678"/>
                  <a:pt x="292540" y="172417"/>
                </a:cubicBezTo>
                <a:cubicBezTo>
                  <a:pt x="221723" y="233016"/>
                  <a:pt x="155972" y="300390"/>
                  <a:pt x="93158" y="366822"/>
                </a:cubicBezTo>
                <a:cubicBezTo>
                  <a:pt x="72658" y="364272"/>
                  <a:pt x="52334" y="360613"/>
                  <a:pt x="32230" y="355859"/>
                </a:cubicBezTo>
                <a:cubicBezTo>
                  <a:pt x="31046" y="355563"/>
                  <a:pt x="30344" y="354373"/>
                  <a:pt x="30629" y="353198"/>
                </a:cubicBezTo>
                <a:cubicBezTo>
                  <a:pt x="30739" y="352801"/>
                  <a:pt x="30958" y="352439"/>
                  <a:pt x="31243" y="352154"/>
                </a:cubicBezTo>
                <a:close/>
                <a:moveTo>
                  <a:pt x="301792" y="185264"/>
                </a:moveTo>
                <a:cubicBezTo>
                  <a:pt x="302712" y="184469"/>
                  <a:pt x="304094" y="184561"/>
                  <a:pt x="304883" y="185473"/>
                </a:cubicBezTo>
                <a:cubicBezTo>
                  <a:pt x="304905" y="185499"/>
                  <a:pt x="304927" y="185523"/>
                  <a:pt x="304949" y="185549"/>
                </a:cubicBezTo>
                <a:cubicBezTo>
                  <a:pt x="314114" y="197327"/>
                  <a:pt x="324243" y="208327"/>
                  <a:pt x="335227" y="218436"/>
                </a:cubicBezTo>
                <a:cubicBezTo>
                  <a:pt x="336082" y="219219"/>
                  <a:pt x="336169" y="220521"/>
                  <a:pt x="335446" y="221418"/>
                </a:cubicBezTo>
                <a:cubicBezTo>
                  <a:pt x="279780" y="289143"/>
                  <a:pt x="220386" y="357350"/>
                  <a:pt x="154196" y="413959"/>
                </a:cubicBezTo>
                <a:cubicBezTo>
                  <a:pt x="138826" y="415676"/>
                  <a:pt x="123721" y="419072"/>
                  <a:pt x="109097" y="424089"/>
                </a:cubicBezTo>
                <a:cubicBezTo>
                  <a:pt x="107957" y="424490"/>
                  <a:pt x="106707" y="423889"/>
                  <a:pt x="106291" y="422747"/>
                </a:cubicBezTo>
                <a:cubicBezTo>
                  <a:pt x="106203" y="422475"/>
                  <a:pt x="106159" y="422186"/>
                  <a:pt x="106181" y="421896"/>
                </a:cubicBezTo>
                <a:lnTo>
                  <a:pt x="108614" y="375153"/>
                </a:lnTo>
                <a:cubicBezTo>
                  <a:pt x="108636" y="374649"/>
                  <a:pt x="108834" y="374166"/>
                  <a:pt x="109184" y="373794"/>
                </a:cubicBezTo>
                <a:cubicBezTo>
                  <a:pt x="169609" y="307200"/>
                  <a:pt x="233914" y="244248"/>
                  <a:pt x="301792" y="185264"/>
                </a:cubicBezTo>
                <a:close/>
                <a:moveTo>
                  <a:pt x="60030" y="512510"/>
                </a:moveTo>
                <a:cubicBezTo>
                  <a:pt x="59482" y="514330"/>
                  <a:pt x="56719" y="514111"/>
                  <a:pt x="55272" y="514396"/>
                </a:cubicBezTo>
                <a:cubicBezTo>
                  <a:pt x="52203" y="514155"/>
                  <a:pt x="53365" y="511261"/>
                  <a:pt x="53430" y="509178"/>
                </a:cubicBezTo>
                <a:cubicBezTo>
                  <a:pt x="53430" y="508268"/>
                  <a:pt x="54000" y="507457"/>
                  <a:pt x="54856" y="507139"/>
                </a:cubicBezTo>
                <a:cubicBezTo>
                  <a:pt x="56785" y="506240"/>
                  <a:pt x="58451" y="509331"/>
                  <a:pt x="59591" y="510318"/>
                </a:cubicBezTo>
                <a:cubicBezTo>
                  <a:pt x="60118" y="510914"/>
                  <a:pt x="60293" y="511754"/>
                  <a:pt x="60030" y="512510"/>
                </a:cubicBezTo>
                <a:close/>
                <a:moveTo>
                  <a:pt x="158976" y="486332"/>
                </a:moveTo>
                <a:cubicBezTo>
                  <a:pt x="133521" y="495628"/>
                  <a:pt x="107496" y="503352"/>
                  <a:pt x="81099" y="509463"/>
                </a:cubicBezTo>
                <a:cubicBezTo>
                  <a:pt x="80529" y="509594"/>
                  <a:pt x="79937" y="509491"/>
                  <a:pt x="79433" y="509178"/>
                </a:cubicBezTo>
                <a:cubicBezTo>
                  <a:pt x="77986" y="508016"/>
                  <a:pt x="78227" y="505341"/>
                  <a:pt x="76539" y="503960"/>
                </a:cubicBezTo>
                <a:lnTo>
                  <a:pt x="27428" y="449280"/>
                </a:lnTo>
                <a:cubicBezTo>
                  <a:pt x="26178" y="447416"/>
                  <a:pt x="23196" y="447657"/>
                  <a:pt x="23240" y="445158"/>
                </a:cubicBezTo>
                <a:lnTo>
                  <a:pt x="27625" y="374583"/>
                </a:lnTo>
                <a:cubicBezTo>
                  <a:pt x="27691" y="373373"/>
                  <a:pt x="28721" y="372445"/>
                  <a:pt x="29927" y="372509"/>
                </a:cubicBezTo>
                <a:cubicBezTo>
                  <a:pt x="30059" y="372515"/>
                  <a:pt x="30191" y="372535"/>
                  <a:pt x="30322" y="372566"/>
                </a:cubicBezTo>
                <a:cubicBezTo>
                  <a:pt x="49966" y="377139"/>
                  <a:pt x="69808" y="380674"/>
                  <a:pt x="89825" y="383155"/>
                </a:cubicBezTo>
                <a:cubicBezTo>
                  <a:pt x="90922" y="383289"/>
                  <a:pt x="91755" y="384232"/>
                  <a:pt x="91755" y="385348"/>
                </a:cubicBezTo>
                <a:lnTo>
                  <a:pt x="89146" y="435555"/>
                </a:lnTo>
                <a:cubicBezTo>
                  <a:pt x="88992" y="437454"/>
                  <a:pt x="89562" y="439342"/>
                  <a:pt x="90746" y="440839"/>
                </a:cubicBezTo>
                <a:cubicBezTo>
                  <a:pt x="91689" y="444220"/>
                  <a:pt x="95219" y="446189"/>
                  <a:pt x="98595" y="445235"/>
                </a:cubicBezTo>
                <a:cubicBezTo>
                  <a:pt x="99056" y="445105"/>
                  <a:pt x="99494" y="444926"/>
                  <a:pt x="99910" y="444698"/>
                </a:cubicBezTo>
                <a:cubicBezTo>
                  <a:pt x="115784" y="437916"/>
                  <a:pt x="132491" y="433292"/>
                  <a:pt x="149592" y="430951"/>
                </a:cubicBezTo>
                <a:cubicBezTo>
                  <a:pt x="150797" y="430780"/>
                  <a:pt x="151893" y="431611"/>
                  <a:pt x="152069" y="432810"/>
                </a:cubicBezTo>
                <a:cubicBezTo>
                  <a:pt x="152091" y="432869"/>
                  <a:pt x="152091" y="432931"/>
                  <a:pt x="152091" y="432990"/>
                </a:cubicBezTo>
                <a:cubicBezTo>
                  <a:pt x="153099" y="450089"/>
                  <a:pt x="155862" y="467041"/>
                  <a:pt x="160357" y="483570"/>
                </a:cubicBezTo>
                <a:cubicBezTo>
                  <a:pt x="160729" y="484714"/>
                  <a:pt x="160115" y="485946"/>
                  <a:pt x="158976" y="486332"/>
                </a:cubicBezTo>
                <a:close/>
                <a:moveTo>
                  <a:pt x="390411" y="257330"/>
                </a:moveTo>
                <a:lnTo>
                  <a:pt x="177743" y="471292"/>
                </a:lnTo>
                <a:cubicBezTo>
                  <a:pt x="176888" y="472147"/>
                  <a:pt x="175506" y="472145"/>
                  <a:pt x="174651" y="471288"/>
                </a:cubicBezTo>
                <a:cubicBezTo>
                  <a:pt x="174345" y="471000"/>
                  <a:pt x="174147" y="470637"/>
                  <a:pt x="174059" y="470240"/>
                </a:cubicBezTo>
                <a:cubicBezTo>
                  <a:pt x="170595" y="455342"/>
                  <a:pt x="168622" y="440142"/>
                  <a:pt x="168118" y="424856"/>
                </a:cubicBezTo>
                <a:cubicBezTo>
                  <a:pt x="168096" y="424218"/>
                  <a:pt x="168359" y="423602"/>
                  <a:pt x="168820" y="423168"/>
                </a:cubicBezTo>
                <a:cubicBezTo>
                  <a:pt x="233738" y="364300"/>
                  <a:pt x="292803" y="297321"/>
                  <a:pt x="349061" y="230758"/>
                </a:cubicBezTo>
                <a:cubicBezTo>
                  <a:pt x="349544" y="230771"/>
                  <a:pt x="350004" y="230931"/>
                  <a:pt x="350398" y="231218"/>
                </a:cubicBezTo>
                <a:cubicBezTo>
                  <a:pt x="362457" y="240376"/>
                  <a:pt x="375634" y="247951"/>
                  <a:pt x="389622" y="253757"/>
                </a:cubicBezTo>
                <a:cubicBezTo>
                  <a:pt x="390762" y="254191"/>
                  <a:pt x="391310" y="255458"/>
                  <a:pt x="390893" y="256589"/>
                </a:cubicBezTo>
                <a:cubicBezTo>
                  <a:pt x="390784" y="256866"/>
                  <a:pt x="390608" y="257118"/>
                  <a:pt x="390411" y="257330"/>
                </a:cubicBezTo>
                <a:close/>
                <a:moveTo>
                  <a:pt x="433317" y="214139"/>
                </a:moveTo>
                <a:lnTo>
                  <a:pt x="406745" y="240887"/>
                </a:lnTo>
                <a:cubicBezTo>
                  <a:pt x="344194" y="223588"/>
                  <a:pt x="306089" y="161586"/>
                  <a:pt x="276184" y="111401"/>
                </a:cubicBezTo>
                <a:cubicBezTo>
                  <a:pt x="275658" y="110488"/>
                  <a:pt x="275855" y="109329"/>
                  <a:pt x="276644" y="108638"/>
                </a:cubicBezTo>
                <a:lnTo>
                  <a:pt x="297736" y="90309"/>
                </a:lnTo>
                <a:cubicBezTo>
                  <a:pt x="298657" y="89511"/>
                  <a:pt x="300038" y="89603"/>
                  <a:pt x="300827" y="90513"/>
                </a:cubicBezTo>
                <a:cubicBezTo>
                  <a:pt x="300980" y="90675"/>
                  <a:pt x="301090" y="90857"/>
                  <a:pt x="301178" y="91055"/>
                </a:cubicBezTo>
                <a:cubicBezTo>
                  <a:pt x="305431" y="100482"/>
                  <a:pt x="312557" y="108090"/>
                  <a:pt x="320077" y="115698"/>
                </a:cubicBezTo>
                <a:cubicBezTo>
                  <a:pt x="329592" y="125279"/>
                  <a:pt x="339392" y="134904"/>
                  <a:pt x="348864" y="144200"/>
                </a:cubicBezTo>
                <a:cubicBezTo>
                  <a:pt x="374735" y="168317"/>
                  <a:pt x="398150" y="198595"/>
                  <a:pt x="432462" y="210522"/>
                </a:cubicBezTo>
                <a:cubicBezTo>
                  <a:pt x="433624" y="210874"/>
                  <a:pt x="434282" y="212098"/>
                  <a:pt x="433931" y="213258"/>
                </a:cubicBezTo>
                <a:cubicBezTo>
                  <a:pt x="433821" y="213617"/>
                  <a:pt x="433602" y="213944"/>
                  <a:pt x="433339" y="214205"/>
                </a:cubicBezTo>
                <a:close/>
                <a:moveTo>
                  <a:pt x="501722" y="121508"/>
                </a:moveTo>
                <a:cubicBezTo>
                  <a:pt x="497096" y="144971"/>
                  <a:pt x="482867" y="165431"/>
                  <a:pt x="462477" y="177920"/>
                </a:cubicBezTo>
                <a:cubicBezTo>
                  <a:pt x="459298" y="179573"/>
                  <a:pt x="457829" y="183311"/>
                  <a:pt x="459013" y="186690"/>
                </a:cubicBezTo>
                <a:cubicBezTo>
                  <a:pt x="459254" y="187466"/>
                  <a:pt x="459035" y="188310"/>
                  <a:pt x="458465" y="188882"/>
                </a:cubicBezTo>
                <a:lnTo>
                  <a:pt x="449695" y="197652"/>
                </a:lnTo>
                <a:cubicBezTo>
                  <a:pt x="448928" y="198415"/>
                  <a:pt x="447744" y="198516"/>
                  <a:pt x="446866" y="197893"/>
                </a:cubicBezTo>
                <a:cubicBezTo>
                  <a:pt x="420689" y="191009"/>
                  <a:pt x="400978" y="173337"/>
                  <a:pt x="382430" y="153693"/>
                </a:cubicBezTo>
                <a:cubicBezTo>
                  <a:pt x="373661" y="144770"/>
                  <a:pt x="344589" y="116027"/>
                  <a:pt x="335315" y="107081"/>
                </a:cubicBezTo>
                <a:cubicBezTo>
                  <a:pt x="326545" y="98684"/>
                  <a:pt x="317512" y="90002"/>
                  <a:pt x="314157" y="77659"/>
                </a:cubicBezTo>
                <a:cubicBezTo>
                  <a:pt x="313960" y="76858"/>
                  <a:pt x="314223" y="76010"/>
                  <a:pt x="314837" y="75466"/>
                </a:cubicBezTo>
                <a:lnTo>
                  <a:pt x="345904" y="48455"/>
                </a:lnTo>
                <a:cubicBezTo>
                  <a:pt x="348053" y="47635"/>
                  <a:pt x="349872" y="46083"/>
                  <a:pt x="350990" y="44070"/>
                </a:cubicBezTo>
                <a:cubicBezTo>
                  <a:pt x="362084" y="20940"/>
                  <a:pt x="393677" y="16577"/>
                  <a:pt x="420557" y="21773"/>
                </a:cubicBezTo>
                <a:cubicBezTo>
                  <a:pt x="475522" y="29030"/>
                  <a:pt x="510579" y="70007"/>
                  <a:pt x="501722" y="12157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6854130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94A87-6BF6-485E-80EC-B3CD52B0C698}"/>
              </a:ext>
            </a:extLst>
          </p:cNvPr>
          <p:cNvSpPr>
            <a:spLocks noGrp="1"/>
          </p:cNvSpPr>
          <p:nvPr>
            <p:ph type="title"/>
          </p:nvPr>
        </p:nvSpPr>
        <p:spPr/>
        <p:txBody>
          <a:bodyPr/>
          <a:lstStyle/>
          <a:p>
            <a:r>
              <a:rPr lang="en-CA" dirty="0"/>
              <a:t>How to Spot an Unsafe Lesson Plan</a:t>
            </a:r>
          </a:p>
        </p:txBody>
      </p:sp>
      <p:sp>
        <p:nvSpPr>
          <p:cNvPr id="4" name="Slide Number Placeholder 3">
            <a:extLst>
              <a:ext uri="{FF2B5EF4-FFF2-40B4-BE49-F238E27FC236}">
                <a16:creationId xmlns:a16="http://schemas.microsoft.com/office/drawing/2014/main" id="{4F9C790E-CD17-4D53-B901-4371D2F12FB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36</a:t>
            </a:fld>
            <a:endParaRPr lang="en"/>
          </a:p>
        </p:txBody>
      </p:sp>
      <p:graphicFrame>
        <p:nvGraphicFramePr>
          <p:cNvPr id="5" name="Table 4">
            <a:extLst>
              <a:ext uri="{FF2B5EF4-FFF2-40B4-BE49-F238E27FC236}">
                <a16:creationId xmlns:a16="http://schemas.microsoft.com/office/drawing/2014/main" id="{162F0816-2749-47C0-9D4D-FAA63896E622}"/>
              </a:ext>
            </a:extLst>
          </p:cNvPr>
          <p:cNvGraphicFramePr>
            <a:graphicFrameLocks noGrp="1"/>
          </p:cNvGraphicFramePr>
          <p:nvPr>
            <p:extLst>
              <p:ext uri="{D42A27DB-BD31-4B8C-83A1-F6EECF244321}">
                <p14:modId xmlns:p14="http://schemas.microsoft.com/office/powerpoint/2010/main" val="3109472885"/>
              </p:ext>
            </p:extLst>
          </p:nvPr>
        </p:nvGraphicFramePr>
        <p:xfrm>
          <a:off x="739625" y="1381170"/>
          <a:ext cx="7658141" cy="3029903"/>
        </p:xfrm>
        <a:graphic>
          <a:graphicData uri="http://schemas.openxmlformats.org/drawingml/2006/table">
            <a:tbl>
              <a:tblPr firstRow="1" bandRow="1">
                <a:tableStyleId>{2C0C35A8-31EE-4B06-98D1-F3640B604409}</a:tableStyleId>
              </a:tblPr>
              <a:tblGrid>
                <a:gridCol w="2953407">
                  <a:extLst>
                    <a:ext uri="{9D8B030D-6E8A-4147-A177-3AD203B41FA5}">
                      <a16:colId xmlns:a16="http://schemas.microsoft.com/office/drawing/2014/main" val="3264268387"/>
                    </a:ext>
                  </a:extLst>
                </a:gridCol>
                <a:gridCol w="536028">
                  <a:extLst>
                    <a:ext uri="{9D8B030D-6E8A-4147-A177-3AD203B41FA5}">
                      <a16:colId xmlns:a16="http://schemas.microsoft.com/office/drawing/2014/main" val="418142309"/>
                    </a:ext>
                  </a:extLst>
                </a:gridCol>
                <a:gridCol w="462455">
                  <a:extLst>
                    <a:ext uri="{9D8B030D-6E8A-4147-A177-3AD203B41FA5}">
                      <a16:colId xmlns:a16="http://schemas.microsoft.com/office/drawing/2014/main" val="3611926328"/>
                    </a:ext>
                  </a:extLst>
                </a:gridCol>
                <a:gridCol w="3706251">
                  <a:extLst>
                    <a:ext uri="{9D8B030D-6E8A-4147-A177-3AD203B41FA5}">
                      <a16:colId xmlns:a16="http://schemas.microsoft.com/office/drawing/2014/main" val="3894173312"/>
                    </a:ext>
                  </a:extLst>
                </a:gridCol>
              </a:tblGrid>
              <a:tr h="370840">
                <a:tc>
                  <a:txBody>
                    <a:bodyPr/>
                    <a:lstStyle/>
                    <a:p>
                      <a:pPr>
                        <a:lnSpc>
                          <a:spcPct val="107000"/>
                        </a:lnSpc>
                        <a:spcAft>
                          <a:spcPts val="0"/>
                        </a:spcAft>
                      </a:pPr>
                      <a:r>
                        <a:rPr lang="en-CA" sz="1600" b="1" dirty="0">
                          <a:effectLst/>
                          <a:latin typeface="Calibri" panose="020F0502020204030204" pitchFamily="34" charset="0"/>
                          <a:ea typeface="Calibri" panose="020F0502020204030204" pitchFamily="34" charset="0"/>
                          <a:cs typeface="Times New Roman" panose="02020603050405020304" pitchFamily="18" charset="0"/>
                        </a:rPr>
                        <a:t>Questions. Does the resource… </a:t>
                      </a:r>
                      <a:endParaRPr lang="en-CA"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CA" sz="1600" b="1" dirty="0">
                          <a:effectLst/>
                          <a:latin typeface="Calibri" panose="020F0502020204030204" pitchFamily="34" charset="0"/>
                          <a:ea typeface="Calibri" panose="020F0502020204030204" pitchFamily="34" charset="0"/>
                          <a:cs typeface="Times New Roman" panose="02020603050405020304" pitchFamily="18" charset="0"/>
                        </a:rPr>
                        <a:t>No</a:t>
                      </a:r>
                      <a:endParaRPr lang="en-CA"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CA" sz="1600" b="1">
                          <a:effectLst/>
                          <a:latin typeface="Calibri" panose="020F0502020204030204" pitchFamily="34" charset="0"/>
                          <a:ea typeface="Calibri" panose="020F0502020204030204" pitchFamily="34" charset="0"/>
                          <a:cs typeface="Times New Roman" panose="02020603050405020304" pitchFamily="18" charset="0"/>
                        </a:rPr>
                        <a:t>Yes</a:t>
                      </a:r>
                      <a:endParaRPr lang="en-CA"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CA" sz="1600" b="1" dirty="0">
                          <a:effectLst/>
                          <a:latin typeface="Calibri" panose="020F0502020204030204" pitchFamily="34" charset="0"/>
                          <a:ea typeface="Calibri" panose="020F0502020204030204" pitchFamily="34" charset="0"/>
                          <a:cs typeface="Times New Roman" panose="02020603050405020304" pitchFamily="18" charset="0"/>
                        </a:rPr>
                        <a:t>If yes…</a:t>
                      </a:r>
                      <a:endParaRPr lang="en-CA"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49751607"/>
                  </a:ext>
                </a:extLst>
              </a:tr>
              <a:tr h="370840">
                <a:tc>
                  <a:txBody>
                    <a:bodyPr/>
                    <a:lstStyle/>
                    <a:p>
                      <a:pPr marL="179388" lvl="0" indent="-179388">
                        <a:lnSpc>
                          <a:spcPct val="107000"/>
                        </a:lnSpc>
                        <a:spcAft>
                          <a:spcPts val="0"/>
                        </a:spcAft>
                        <a:buFont typeface="+mj-lt"/>
                        <a:buNone/>
                      </a:pPr>
                      <a:r>
                        <a:rPr lang="en-CA" sz="1100" dirty="0">
                          <a:effectLst/>
                          <a:latin typeface="Calibri" panose="020F0502020204030204" pitchFamily="34" charset="0"/>
                          <a:ea typeface="Calibri" panose="020F0502020204030204" pitchFamily="34" charset="0"/>
                          <a:cs typeface="Times New Roman" panose="02020603050405020304" pitchFamily="18" charset="0"/>
                        </a:rPr>
                        <a:t>6. … suggest the pursuit of changes to body weight or body size? </a:t>
                      </a:r>
                    </a:p>
                  </a:txBody>
                  <a:tcPr marL="68580" marR="68580" marT="0" marB="0"/>
                </a:tc>
                <a:tc>
                  <a:txBody>
                    <a:bodyPr/>
                    <a:lstStyle/>
                    <a:p>
                      <a:pPr>
                        <a:lnSpc>
                          <a:spcPct val="107000"/>
                        </a:lnSpc>
                        <a:spcAft>
                          <a:spcPts val="0"/>
                        </a:spcAft>
                      </a:pPr>
                      <a:r>
                        <a:rPr lang="en-CA"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tc>
                <a:tc>
                  <a:txBody>
                    <a:bodyPr/>
                    <a:lstStyle/>
                    <a:p>
                      <a:pPr>
                        <a:lnSpc>
                          <a:spcPct val="107000"/>
                        </a:lnSpc>
                        <a:spcAft>
                          <a:spcPts val="0"/>
                        </a:spcAft>
                      </a:pPr>
                      <a:r>
                        <a:rPr lang="en-CA"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tc>
                <a:tc>
                  <a:txBody>
                    <a:bodyPr/>
                    <a:lstStyle/>
                    <a:p>
                      <a:pPr>
                        <a:lnSpc>
                          <a:spcPct val="107000"/>
                        </a:lnSpc>
                        <a:spcAft>
                          <a:spcPts val="0"/>
                        </a:spcAft>
                      </a:pPr>
                      <a:r>
                        <a:rPr lang="en-CA" sz="1100">
                          <a:effectLst/>
                          <a:latin typeface="Calibri" panose="020F0502020204030204" pitchFamily="34" charset="0"/>
                          <a:ea typeface="Calibri" panose="020F0502020204030204" pitchFamily="34" charset="0"/>
                          <a:cs typeface="Times New Roman" panose="02020603050405020304" pitchFamily="18" charset="0"/>
                        </a:rPr>
                        <a:t>This elevates certain body types over others and conveys the message that bodies that do not conform to a specific weight or size are not acceptable as they are.</a:t>
                      </a:r>
                    </a:p>
                  </a:txBody>
                  <a:tcPr marL="68580" marR="68580" marT="0" marB="0"/>
                </a:tc>
                <a:extLst>
                  <a:ext uri="{0D108BD9-81ED-4DB2-BD59-A6C34878D82A}">
                    <a16:rowId xmlns:a16="http://schemas.microsoft.com/office/drawing/2014/main" val="2186244070"/>
                  </a:ext>
                </a:extLst>
              </a:tr>
              <a:tr h="370840">
                <a:tc>
                  <a:txBody>
                    <a:bodyPr/>
                    <a:lstStyle/>
                    <a:p>
                      <a:pPr marL="179388" lvl="0" indent="-179388">
                        <a:lnSpc>
                          <a:spcPct val="107000"/>
                        </a:lnSpc>
                        <a:spcAft>
                          <a:spcPts val="0"/>
                        </a:spcAft>
                        <a:buFont typeface="+mj-lt"/>
                        <a:buNone/>
                      </a:pPr>
                      <a:r>
                        <a:rPr lang="en-CA" sz="1100" dirty="0">
                          <a:effectLst/>
                          <a:latin typeface="Calibri" panose="020F0502020204030204" pitchFamily="34" charset="0"/>
                          <a:ea typeface="Calibri" panose="020F0502020204030204" pitchFamily="34" charset="0"/>
                          <a:cs typeface="Times New Roman" panose="02020603050405020304" pitchFamily="18" charset="0"/>
                        </a:rPr>
                        <a:t>7. … include emotionally charged questions or activities about bodies or eating patterns, or use triggering language?</a:t>
                      </a:r>
                    </a:p>
                  </a:txBody>
                  <a:tcPr marL="68580" marR="68580" marT="0" marB="0"/>
                </a:tc>
                <a:tc>
                  <a:txBody>
                    <a:bodyPr/>
                    <a:lstStyle/>
                    <a:p>
                      <a:pPr>
                        <a:lnSpc>
                          <a:spcPct val="107000"/>
                        </a:lnSpc>
                        <a:spcAft>
                          <a:spcPts val="0"/>
                        </a:spcAft>
                      </a:pPr>
                      <a:r>
                        <a:rPr lang="en-CA"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tc>
                <a:tc>
                  <a:txBody>
                    <a:bodyPr/>
                    <a:lstStyle/>
                    <a:p>
                      <a:pPr>
                        <a:lnSpc>
                          <a:spcPct val="107000"/>
                        </a:lnSpc>
                        <a:spcAft>
                          <a:spcPts val="0"/>
                        </a:spcAft>
                      </a:pPr>
                      <a:r>
                        <a:rPr lang="en-CA"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tc>
                <a:tc>
                  <a:txBody>
                    <a:bodyPr/>
                    <a:lstStyle/>
                    <a:p>
                      <a:pPr>
                        <a:lnSpc>
                          <a:spcPct val="107000"/>
                        </a:lnSpc>
                        <a:spcAft>
                          <a:spcPts val="0"/>
                        </a:spcAft>
                      </a:pPr>
                      <a:r>
                        <a:rPr lang="en-CA" sz="1100">
                          <a:effectLst/>
                          <a:latin typeface="Calibri" panose="020F0502020204030204" pitchFamily="34" charset="0"/>
                          <a:ea typeface="Calibri" panose="020F0502020204030204" pitchFamily="34" charset="0"/>
                          <a:cs typeface="Times New Roman" panose="02020603050405020304" pitchFamily="18" charset="0"/>
                        </a:rPr>
                        <a:t>Recognize that learners need to have a safe environment free of harassment or possibility of judgement. Questions or activities should not trigger guilt.</a:t>
                      </a:r>
                    </a:p>
                  </a:txBody>
                  <a:tcPr marL="68580" marR="68580" marT="0" marB="0"/>
                </a:tc>
                <a:extLst>
                  <a:ext uri="{0D108BD9-81ED-4DB2-BD59-A6C34878D82A}">
                    <a16:rowId xmlns:a16="http://schemas.microsoft.com/office/drawing/2014/main" val="1158139118"/>
                  </a:ext>
                </a:extLst>
              </a:tr>
              <a:tr h="370840">
                <a:tc>
                  <a:txBody>
                    <a:bodyPr/>
                    <a:lstStyle/>
                    <a:p>
                      <a:pPr marL="179388" lvl="0" indent="-179388">
                        <a:lnSpc>
                          <a:spcPct val="107000"/>
                        </a:lnSpc>
                        <a:spcAft>
                          <a:spcPts val="0"/>
                        </a:spcAft>
                        <a:buFont typeface="+mj-lt"/>
                        <a:buNone/>
                      </a:pPr>
                      <a:r>
                        <a:rPr lang="en-CA" sz="1100" dirty="0">
                          <a:effectLst/>
                          <a:latin typeface="Calibri" panose="020F0502020204030204" pitchFamily="34" charset="0"/>
                          <a:ea typeface="Calibri" panose="020F0502020204030204" pitchFamily="34" charset="0"/>
                          <a:cs typeface="Times New Roman" panose="02020603050405020304" pitchFamily="18" charset="0"/>
                        </a:rPr>
                        <a:t>8. … not indicate when it was developed or last updated?</a:t>
                      </a:r>
                    </a:p>
                  </a:txBody>
                  <a:tcPr marL="68580" marR="68580" marT="0" marB="0"/>
                </a:tc>
                <a:tc>
                  <a:txBody>
                    <a:bodyPr/>
                    <a:lstStyle/>
                    <a:p>
                      <a:pPr>
                        <a:lnSpc>
                          <a:spcPct val="107000"/>
                        </a:lnSpc>
                        <a:spcAft>
                          <a:spcPts val="0"/>
                        </a:spcAft>
                      </a:pPr>
                      <a:r>
                        <a:rPr lang="en-CA"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tc>
                <a:tc>
                  <a:txBody>
                    <a:bodyPr/>
                    <a:lstStyle/>
                    <a:p>
                      <a:pPr>
                        <a:lnSpc>
                          <a:spcPct val="107000"/>
                        </a:lnSpc>
                        <a:spcAft>
                          <a:spcPts val="0"/>
                        </a:spcAft>
                      </a:pPr>
                      <a:r>
                        <a:rPr lang="en-CA"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tc>
                <a:tc>
                  <a:txBody>
                    <a:bodyPr/>
                    <a:lstStyle/>
                    <a:p>
                      <a:pPr>
                        <a:lnSpc>
                          <a:spcPct val="107000"/>
                        </a:lnSpc>
                        <a:spcAft>
                          <a:spcPts val="0"/>
                        </a:spcAft>
                      </a:pPr>
                      <a:r>
                        <a:rPr lang="en-CA" sz="1100">
                          <a:effectLst/>
                          <a:latin typeface="Calibri" panose="020F0502020204030204" pitchFamily="34" charset="0"/>
                          <a:ea typeface="Calibri" panose="020F0502020204030204" pitchFamily="34" charset="0"/>
                          <a:cs typeface="Times New Roman" panose="02020603050405020304" pitchFamily="18" charset="0"/>
                        </a:rPr>
                        <a:t>If there is no indication of when a resource was developed or last updated, take extra care to ensure that not only is it food- and weight-neutral, but that it aligns with the messaging of the current version of Canada’s Food Guide, which was released in 2019.</a:t>
                      </a:r>
                    </a:p>
                  </a:txBody>
                  <a:tcPr marL="68580" marR="68580" marT="0" marB="0"/>
                </a:tc>
                <a:extLst>
                  <a:ext uri="{0D108BD9-81ED-4DB2-BD59-A6C34878D82A}">
                    <a16:rowId xmlns:a16="http://schemas.microsoft.com/office/drawing/2014/main" val="2072285465"/>
                  </a:ext>
                </a:extLst>
              </a:tr>
              <a:tr h="370840">
                <a:tc>
                  <a:txBody>
                    <a:bodyPr/>
                    <a:lstStyle/>
                    <a:p>
                      <a:pPr marL="179388" lvl="0" indent="-179388">
                        <a:lnSpc>
                          <a:spcPct val="107000"/>
                        </a:lnSpc>
                        <a:spcAft>
                          <a:spcPts val="0"/>
                        </a:spcAft>
                        <a:buFont typeface="+mj-lt"/>
                        <a:buNone/>
                      </a:pPr>
                      <a:r>
                        <a:rPr lang="en-CA" sz="1100" dirty="0">
                          <a:effectLst/>
                          <a:latin typeface="Calibri" panose="020F0502020204030204" pitchFamily="34" charset="0"/>
                          <a:ea typeface="Calibri" panose="020F0502020204030204" pitchFamily="34" charset="0"/>
                          <a:cs typeface="Times New Roman" panose="02020603050405020304" pitchFamily="18" charset="0"/>
                        </a:rPr>
                        <a:t>9. … have no further links to references, authorship, or publishing organization? </a:t>
                      </a:r>
                    </a:p>
                  </a:txBody>
                  <a:tcPr marL="68580" marR="68580" marT="0" marB="0"/>
                </a:tc>
                <a:tc>
                  <a:txBody>
                    <a:bodyPr/>
                    <a:lstStyle/>
                    <a:p>
                      <a:pPr>
                        <a:lnSpc>
                          <a:spcPct val="107000"/>
                        </a:lnSpc>
                        <a:spcAft>
                          <a:spcPts val="0"/>
                        </a:spcAft>
                      </a:pPr>
                      <a:r>
                        <a:rPr lang="en-CA"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tc>
                <a:tc>
                  <a:txBody>
                    <a:bodyPr/>
                    <a:lstStyle/>
                    <a:p>
                      <a:pPr>
                        <a:lnSpc>
                          <a:spcPct val="107000"/>
                        </a:lnSpc>
                        <a:spcAft>
                          <a:spcPts val="0"/>
                        </a:spcAft>
                      </a:pPr>
                      <a:r>
                        <a:rPr lang="en-CA"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tc>
                <a:tc>
                  <a:txBody>
                    <a:bodyPr/>
                    <a:lstStyle/>
                    <a:p>
                      <a:pPr>
                        <a:lnSpc>
                          <a:spcPct val="107000"/>
                        </a:lnSpc>
                        <a:spcAft>
                          <a:spcPts val="0"/>
                        </a:spcAft>
                      </a:pPr>
                      <a:r>
                        <a:rPr lang="en-CA" sz="1100" dirty="0">
                          <a:effectLst/>
                          <a:latin typeface="Calibri" panose="020F0502020204030204" pitchFamily="34" charset="0"/>
                          <a:ea typeface="Calibri" panose="020F0502020204030204" pitchFamily="34" charset="0"/>
                          <a:cs typeface="Times New Roman" panose="02020603050405020304" pitchFamily="18" charset="0"/>
                        </a:rPr>
                        <a:t>Without being able to check a resource’s credibility and review the author’s or organization’s objective, a resource may be less than altruistic. Resource materials should be well researched. </a:t>
                      </a:r>
                    </a:p>
                  </a:txBody>
                  <a:tcPr marL="68580" marR="68580" marT="0" marB="0"/>
                </a:tc>
                <a:extLst>
                  <a:ext uri="{0D108BD9-81ED-4DB2-BD59-A6C34878D82A}">
                    <a16:rowId xmlns:a16="http://schemas.microsoft.com/office/drawing/2014/main" val="1875936215"/>
                  </a:ext>
                </a:extLst>
              </a:tr>
            </a:tbl>
          </a:graphicData>
        </a:graphic>
      </p:graphicFrame>
      <p:sp>
        <p:nvSpPr>
          <p:cNvPr id="6" name="Google Shape;732;p50">
            <a:extLst>
              <a:ext uri="{FF2B5EF4-FFF2-40B4-BE49-F238E27FC236}">
                <a16:creationId xmlns:a16="http://schemas.microsoft.com/office/drawing/2014/main" id="{E5A4A353-219A-4A8E-8A87-2E024F9AFFB3}"/>
              </a:ext>
            </a:extLst>
          </p:cNvPr>
          <p:cNvSpPr/>
          <p:nvPr/>
        </p:nvSpPr>
        <p:spPr>
          <a:xfrm>
            <a:off x="7758400" y="3846507"/>
            <a:ext cx="1278732" cy="1129133"/>
          </a:xfrm>
          <a:custGeom>
            <a:avLst/>
            <a:gdLst/>
            <a:ahLst/>
            <a:cxnLst/>
            <a:rect l="l" t="t" r="r" b="b"/>
            <a:pathLst>
              <a:path w="606034" h="535134" extrusionOk="0">
                <a:moveTo>
                  <a:pt x="177085" y="119688"/>
                </a:moveTo>
                <a:cubicBezTo>
                  <a:pt x="179760" y="119526"/>
                  <a:pt x="182303" y="118388"/>
                  <a:pt x="184189" y="116487"/>
                </a:cubicBezTo>
                <a:lnTo>
                  <a:pt x="209928" y="92677"/>
                </a:lnTo>
                <a:cubicBezTo>
                  <a:pt x="214313" y="88533"/>
                  <a:pt x="211090" y="79149"/>
                  <a:pt x="204776" y="79522"/>
                </a:cubicBezTo>
                <a:cubicBezTo>
                  <a:pt x="202101" y="79684"/>
                  <a:pt x="199558" y="80822"/>
                  <a:pt x="197672" y="82723"/>
                </a:cubicBezTo>
                <a:lnTo>
                  <a:pt x="171933" y="106555"/>
                </a:lnTo>
                <a:cubicBezTo>
                  <a:pt x="167526" y="110589"/>
                  <a:pt x="170771" y="119973"/>
                  <a:pt x="177085" y="119688"/>
                </a:cubicBezTo>
                <a:close/>
                <a:moveTo>
                  <a:pt x="8441" y="292410"/>
                </a:moveTo>
                <a:cubicBezTo>
                  <a:pt x="10765" y="292353"/>
                  <a:pt x="12958" y="291384"/>
                  <a:pt x="14558" y="289713"/>
                </a:cubicBezTo>
                <a:cubicBezTo>
                  <a:pt x="55447" y="248824"/>
                  <a:pt x="101774" y="202475"/>
                  <a:pt x="142291" y="152312"/>
                </a:cubicBezTo>
                <a:cubicBezTo>
                  <a:pt x="144461" y="149922"/>
                  <a:pt x="144965" y="146445"/>
                  <a:pt x="143541" y="143542"/>
                </a:cubicBezTo>
                <a:cubicBezTo>
                  <a:pt x="142203" y="140694"/>
                  <a:pt x="139418" y="138813"/>
                  <a:pt x="136283" y="138653"/>
                </a:cubicBezTo>
                <a:cubicBezTo>
                  <a:pt x="133959" y="138740"/>
                  <a:pt x="131811" y="139898"/>
                  <a:pt x="130474" y="141788"/>
                </a:cubicBezTo>
                <a:cubicBezTo>
                  <a:pt x="89803" y="192214"/>
                  <a:pt x="43389" y="238563"/>
                  <a:pt x="2412" y="279518"/>
                </a:cubicBezTo>
                <a:cubicBezTo>
                  <a:pt x="-3201" y="284561"/>
                  <a:pt x="1886" y="292410"/>
                  <a:pt x="8441" y="292410"/>
                </a:cubicBezTo>
                <a:close/>
                <a:moveTo>
                  <a:pt x="597401" y="53783"/>
                </a:moveTo>
                <a:cubicBezTo>
                  <a:pt x="593827" y="43237"/>
                  <a:pt x="578787" y="50626"/>
                  <a:pt x="581790" y="59746"/>
                </a:cubicBezTo>
                <a:cubicBezTo>
                  <a:pt x="591568" y="91368"/>
                  <a:pt x="592226" y="125106"/>
                  <a:pt x="583720" y="157091"/>
                </a:cubicBezTo>
                <a:cubicBezTo>
                  <a:pt x="582207" y="162266"/>
                  <a:pt x="585759" y="165861"/>
                  <a:pt x="590911" y="165861"/>
                </a:cubicBezTo>
                <a:cubicBezTo>
                  <a:pt x="595011" y="165990"/>
                  <a:pt x="598650" y="163259"/>
                  <a:pt x="599681" y="159284"/>
                </a:cubicBezTo>
                <a:cubicBezTo>
                  <a:pt x="608867" y="124582"/>
                  <a:pt x="608078" y="87990"/>
                  <a:pt x="597401" y="53717"/>
                </a:cubicBezTo>
                <a:close/>
                <a:moveTo>
                  <a:pt x="436321" y="54287"/>
                </a:moveTo>
                <a:cubicBezTo>
                  <a:pt x="415164" y="41768"/>
                  <a:pt x="387539" y="46592"/>
                  <a:pt x="369977" y="63824"/>
                </a:cubicBezTo>
                <a:cubicBezTo>
                  <a:pt x="367697" y="65580"/>
                  <a:pt x="366864" y="68632"/>
                  <a:pt x="367938" y="71301"/>
                </a:cubicBezTo>
                <a:cubicBezTo>
                  <a:pt x="369912" y="75721"/>
                  <a:pt x="375107" y="77696"/>
                  <a:pt x="379536" y="75714"/>
                </a:cubicBezTo>
                <a:cubicBezTo>
                  <a:pt x="380501" y="75278"/>
                  <a:pt x="381400" y="74666"/>
                  <a:pt x="382145" y="73910"/>
                </a:cubicBezTo>
                <a:cubicBezTo>
                  <a:pt x="389008" y="67306"/>
                  <a:pt x="398194" y="63647"/>
                  <a:pt x="407709" y="63715"/>
                </a:cubicBezTo>
                <a:cubicBezTo>
                  <a:pt x="415208" y="63763"/>
                  <a:pt x="422574" y="65782"/>
                  <a:pt x="429042" y="69568"/>
                </a:cubicBezTo>
                <a:cubicBezTo>
                  <a:pt x="430116" y="70233"/>
                  <a:pt x="431344" y="70597"/>
                  <a:pt x="432594" y="70621"/>
                </a:cubicBezTo>
                <a:cubicBezTo>
                  <a:pt x="439237" y="70424"/>
                  <a:pt x="444301" y="59111"/>
                  <a:pt x="436321" y="54221"/>
                </a:cubicBezTo>
                <a:close/>
                <a:moveTo>
                  <a:pt x="522748" y="1866"/>
                </a:moveTo>
                <a:cubicBezTo>
                  <a:pt x="515820" y="-4602"/>
                  <a:pt x="503520" y="7237"/>
                  <a:pt x="511566" y="14691"/>
                </a:cubicBezTo>
                <a:cubicBezTo>
                  <a:pt x="561620" y="57817"/>
                  <a:pt x="546448" y="145011"/>
                  <a:pt x="519700" y="193113"/>
                </a:cubicBezTo>
                <a:cubicBezTo>
                  <a:pt x="516302" y="198682"/>
                  <a:pt x="520862" y="204076"/>
                  <a:pt x="526760" y="204076"/>
                </a:cubicBezTo>
                <a:cubicBezTo>
                  <a:pt x="529939" y="204104"/>
                  <a:pt x="532854" y="202328"/>
                  <a:pt x="534302" y="199493"/>
                </a:cubicBezTo>
                <a:cubicBezTo>
                  <a:pt x="563571" y="146721"/>
                  <a:pt x="579357" y="50604"/>
                  <a:pt x="522748" y="1800"/>
                </a:cubicBezTo>
                <a:close/>
                <a:moveTo>
                  <a:pt x="495386" y="41154"/>
                </a:moveTo>
                <a:cubicBezTo>
                  <a:pt x="462893" y="1690"/>
                  <a:pt x="369385" y="-17647"/>
                  <a:pt x="338713" y="33897"/>
                </a:cubicBezTo>
                <a:cubicBezTo>
                  <a:pt x="321436" y="49245"/>
                  <a:pt x="303129" y="64350"/>
                  <a:pt x="285699" y="79193"/>
                </a:cubicBezTo>
                <a:cubicBezTo>
                  <a:pt x="244986" y="113505"/>
                  <a:pt x="202890" y="149001"/>
                  <a:pt x="164741" y="186799"/>
                </a:cubicBezTo>
                <a:cubicBezTo>
                  <a:pt x="152266" y="199164"/>
                  <a:pt x="141896" y="213525"/>
                  <a:pt x="131855" y="227425"/>
                </a:cubicBezTo>
                <a:cubicBezTo>
                  <a:pt x="121813" y="241325"/>
                  <a:pt x="111509" y="255598"/>
                  <a:pt x="98968" y="267986"/>
                </a:cubicBezTo>
                <a:cubicBezTo>
                  <a:pt x="79477" y="287389"/>
                  <a:pt x="58671" y="306200"/>
                  <a:pt x="38544" y="324376"/>
                </a:cubicBezTo>
                <a:cubicBezTo>
                  <a:pt x="29160" y="332839"/>
                  <a:pt x="19469" y="341608"/>
                  <a:pt x="10042" y="350312"/>
                </a:cubicBezTo>
                <a:cubicBezTo>
                  <a:pt x="6117" y="353733"/>
                  <a:pt x="6907" y="358556"/>
                  <a:pt x="11072" y="361275"/>
                </a:cubicBezTo>
                <a:cubicBezTo>
                  <a:pt x="11642" y="361683"/>
                  <a:pt x="12015" y="362312"/>
                  <a:pt x="12081" y="363007"/>
                </a:cubicBezTo>
                <a:lnTo>
                  <a:pt x="12081" y="363357"/>
                </a:lnTo>
                <a:cubicBezTo>
                  <a:pt x="12103" y="363917"/>
                  <a:pt x="12059" y="364478"/>
                  <a:pt x="11927" y="365024"/>
                </a:cubicBezTo>
                <a:lnTo>
                  <a:pt x="1908" y="525424"/>
                </a:lnTo>
                <a:cubicBezTo>
                  <a:pt x="1798" y="526952"/>
                  <a:pt x="2127" y="528480"/>
                  <a:pt x="2894" y="529809"/>
                </a:cubicBezTo>
                <a:cubicBezTo>
                  <a:pt x="3903" y="533163"/>
                  <a:pt x="7126" y="535367"/>
                  <a:pt x="10612" y="535115"/>
                </a:cubicBezTo>
                <a:cubicBezTo>
                  <a:pt x="72000" y="533514"/>
                  <a:pt x="129618" y="514242"/>
                  <a:pt x="178751" y="496308"/>
                </a:cubicBezTo>
                <a:cubicBezTo>
                  <a:pt x="182237" y="495139"/>
                  <a:pt x="184495" y="491761"/>
                  <a:pt x="184254" y="488086"/>
                </a:cubicBezTo>
                <a:cubicBezTo>
                  <a:pt x="183553" y="486332"/>
                  <a:pt x="474141" y="196029"/>
                  <a:pt x="474776" y="194714"/>
                </a:cubicBezTo>
                <a:cubicBezTo>
                  <a:pt x="476508" y="193195"/>
                  <a:pt x="477386" y="190928"/>
                  <a:pt x="477122" y="188641"/>
                </a:cubicBezTo>
                <a:cubicBezTo>
                  <a:pt x="477013" y="187843"/>
                  <a:pt x="477320" y="187042"/>
                  <a:pt x="477978" y="186558"/>
                </a:cubicBezTo>
                <a:cubicBezTo>
                  <a:pt x="523975" y="154110"/>
                  <a:pt x="533512" y="83030"/>
                  <a:pt x="495386" y="41088"/>
                </a:cubicBezTo>
                <a:close/>
                <a:moveTo>
                  <a:pt x="31243" y="352154"/>
                </a:moveTo>
                <a:cubicBezTo>
                  <a:pt x="56587" y="328892"/>
                  <a:pt x="82196" y="305871"/>
                  <a:pt x="107277" y="281864"/>
                </a:cubicBezTo>
                <a:cubicBezTo>
                  <a:pt x="120432" y="269301"/>
                  <a:pt x="131175" y="254371"/>
                  <a:pt x="141611" y="239922"/>
                </a:cubicBezTo>
                <a:cubicBezTo>
                  <a:pt x="171713" y="194604"/>
                  <a:pt x="216659" y="160994"/>
                  <a:pt x="257088" y="125717"/>
                </a:cubicBezTo>
                <a:lnTo>
                  <a:pt x="260311" y="122911"/>
                </a:lnTo>
                <a:cubicBezTo>
                  <a:pt x="261231" y="122115"/>
                  <a:pt x="262612" y="122211"/>
                  <a:pt x="263402" y="123126"/>
                </a:cubicBezTo>
                <a:cubicBezTo>
                  <a:pt x="263490" y="123229"/>
                  <a:pt x="263577" y="123341"/>
                  <a:pt x="263643" y="123459"/>
                </a:cubicBezTo>
                <a:cubicBezTo>
                  <a:pt x="274342" y="141766"/>
                  <a:pt x="283638" y="156346"/>
                  <a:pt x="292890" y="169501"/>
                </a:cubicBezTo>
                <a:cubicBezTo>
                  <a:pt x="293548" y="170419"/>
                  <a:pt x="293395" y="171678"/>
                  <a:pt x="292540" y="172417"/>
                </a:cubicBezTo>
                <a:cubicBezTo>
                  <a:pt x="221723" y="233016"/>
                  <a:pt x="155972" y="300390"/>
                  <a:pt x="93158" y="366822"/>
                </a:cubicBezTo>
                <a:cubicBezTo>
                  <a:pt x="72658" y="364272"/>
                  <a:pt x="52334" y="360613"/>
                  <a:pt x="32230" y="355859"/>
                </a:cubicBezTo>
                <a:cubicBezTo>
                  <a:pt x="31046" y="355563"/>
                  <a:pt x="30344" y="354373"/>
                  <a:pt x="30629" y="353198"/>
                </a:cubicBezTo>
                <a:cubicBezTo>
                  <a:pt x="30739" y="352801"/>
                  <a:pt x="30958" y="352439"/>
                  <a:pt x="31243" y="352154"/>
                </a:cubicBezTo>
                <a:close/>
                <a:moveTo>
                  <a:pt x="301792" y="185264"/>
                </a:moveTo>
                <a:cubicBezTo>
                  <a:pt x="302712" y="184469"/>
                  <a:pt x="304094" y="184561"/>
                  <a:pt x="304883" y="185473"/>
                </a:cubicBezTo>
                <a:cubicBezTo>
                  <a:pt x="304905" y="185499"/>
                  <a:pt x="304927" y="185523"/>
                  <a:pt x="304949" y="185549"/>
                </a:cubicBezTo>
                <a:cubicBezTo>
                  <a:pt x="314114" y="197327"/>
                  <a:pt x="324243" y="208327"/>
                  <a:pt x="335227" y="218436"/>
                </a:cubicBezTo>
                <a:cubicBezTo>
                  <a:pt x="336082" y="219219"/>
                  <a:pt x="336169" y="220521"/>
                  <a:pt x="335446" y="221418"/>
                </a:cubicBezTo>
                <a:cubicBezTo>
                  <a:pt x="279780" y="289143"/>
                  <a:pt x="220386" y="357350"/>
                  <a:pt x="154196" y="413959"/>
                </a:cubicBezTo>
                <a:cubicBezTo>
                  <a:pt x="138826" y="415676"/>
                  <a:pt x="123721" y="419072"/>
                  <a:pt x="109097" y="424089"/>
                </a:cubicBezTo>
                <a:cubicBezTo>
                  <a:pt x="107957" y="424490"/>
                  <a:pt x="106707" y="423889"/>
                  <a:pt x="106291" y="422747"/>
                </a:cubicBezTo>
                <a:cubicBezTo>
                  <a:pt x="106203" y="422475"/>
                  <a:pt x="106159" y="422186"/>
                  <a:pt x="106181" y="421896"/>
                </a:cubicBezTo>
                <a:lnTo>
                  <a:pt x="108614" y="375153"/>
                </a:lnTo>
                <a:cubicBezTo>
                  <a:pt x="108636" y="374649"/>
                  <a:pt x="108834" y="374166"/>
                  <a:pt x="109184" y="373794"/>
                </a:cubicBezTo>
                <a:cubicBezTo>
                  <a:pt x="169609" y="307200"/>
                  <a:pt x="233914" y="244248"/>
                  <a:pt x="301792" y="185264"/>
                </a:cubicBezTo>
                <a:close/>
                <a:moveTo>
                  <a:pt x="60030" y="512510"/>
                </a:moveTo>
                <a:cubicBezTo>
                  <a:pt x="59482" y="514330"/>
                  <a:pt x="56719" y="514111"/>
                  <a:pt x="55272" y="514396"/>
                </a:cubicBezTo>
                <a:cubicBezTo>
                  <a:pt x="52203" y="514155"/>
                  <a:pt x="53365" y="511261"/>
                  <a:pt x="53430" y="509178"/>
                </a:cubicBezTo>
                <a:cubicBezTo>
                  <a:pt x="53430" y="508268"/>
                  <a:pt x="54000" y="507457"/>
                  <a:pt x="54856" y="507139"/>
                </a:cubicBezTo>
                <a:cubicBezTo>
                  <a:pt x="56785" y="506240"/>
                  <a:pt x="58451" y="509331"/>
                  <a:pt x="59591" y="510318"/>
                </a:cubicBezTo>
                <a:cubicBezTo>
                  <a:pt x="60118" y="510914"/>
                  <a:pt x="60293" y="511754"/>
                  <a:pt x="60030" y="512510"/>
                </a:cubicBezTo>
                <a:close/>
                <a:moveTo>
                  <a:pt x="158976" y="486332"/>
                </a:moveTo>
                <a:cubicBezTo>
                  <a:pt x="133521" y="495628"/>
                  <a:pt x="107496" y="503352"/>
                  <a:pt x="81099" y="509463"/>
                </a:cubicBezTo>
                <a:cubicBezTo>
                  <a:pt x="80529" y="509594"/>
                  <a:pt x="79937" y="509491"/>
                  <a:pt x="79433" y="509178"/>
                </a:cubicBezTo>
                <a:cubicBezTo>
                  <a:pt x="77986" y="508016"/>
                  <a:pt x="78227" y="505341"/>
                  <a:pt x="76539" y="503960"/>
                </a:cubicBezTo>
                <a:lnTo>
                  <a:pt x="27428" y="449280"/>
                </a:lnTo>
                <a:cubicBezTo>
                  <a:pt x="26178" y="447416"/>
                  <a:pt x="23196" y="447657"/>
                  <a:pt x="23240" y="445158"/>
                </a:cubicBezTo>
                <a:lnTo>
                  <a:pt x="27625" y="374583"/>
                </a:lnTo>
                <a:cubicBezTo>
                  <a:pt x="27691" y="373373"/>
                  <a:pt x="28721" y="372445"/>
                  <a:pt x="29927" y="372509"/>
                </a:cubicBezTo>
                <a:cubicBezTo>
                  <a:pt x="30059" y="372515"/>
                  <a:pt x="30191" y="372535"/>
                  <a:pt x="30322" y="372566"/>
                </a:cubicBezTo>
                <a:cubicBezTo>
                  <a:pt x="49966" y="377139"/>
                  <a:pt x="69808" y="380674"/>
                  <a:pt x="89825" y="383155"/>
                </a:cubicBezTo>
                <a:cubicBezTo>
                  <a:pt x="90922" y="383289"/>
                  <a:pt x="91755" y="384232"/>
                  <a:pt x="91755" y="385348"/>
                </a:cubicBezTo>
                <a:lnTo>
                  <a:pt x="89146" y="435555"/>
                </a:lnTo>
                <a:cubicBezTo>
                  <a:pt x="88992" y="437454"/>
                  <a:pt x="89562" y="439342"/>
                  <a:pt x="90746" y="440839"/>
                </a:cubicBezTo>
                <a:cubicBezTo>
                  <a:pt x="91689" y="444220"/>
                  <a:pt x="95219" y="446189"/>
                  <a:pt x="98595" y="445235"/>
                </a:cubicBezTo>
                <a:cubicBezTo>
                  <a:pt x="99056" y="445105"/>
                  <a:pt x="99494" y="444926"/>
                  <a:pt x="99910" y="444698"/>
                </a:cubicBezTo>
                <a:cubicBezTo>
                  <a:pt x="115784" y="437916"/>
                  <a:pt x="132491" y="433292"/>
                  <a:pt x="149592" y="430951"/>
                </a:cubicBezTo>
                <a:cubicBezTo>
                  <a:pt x="150797" y="430780"/>
                  <a:pt x="151893" y="431611"/>
                  <a:pt x="152069" y="432810"/>
                </a:cubicBezTo>
                <a:cubicBezTo>
                  <a:pt x="152091" y="432869"/>
                  <a:pt x="152091" y="432931"/>
                  <a:pt x="152091" y="432990"/>
                </a:cubicBezTo>
                <a:cubicBezTo>
                  <a:pt x="153099" y="450089"/>
                  <a:pt x="155862" y="467041"/>
                  <a:pt x="160357" y="483570"/>
                </a:cubicBezTo>
                <a:cubicBezTo>
                  <a:pt x="160729" y="484714"/>
                  <a:pt x="160115" y="485946"/>
                  <a:pt x="158976" y="486332"/>
                </a:cubicBezTo>
                <a:close/>
                <a:moveTo>
                  <a:pt x="390411" y="257330"/>
                </a:moveTo>
                <a:lnTo>
                  <a:pt x="177743" y="471292"/>
                </a:lnTo>
                <a:cubicBezTo>
                  <a:pt x="176888" y="472147"/>
                  <a:pt x="175506" y="472145"/>
                  <a:pt x="174651" y="471288"/>
                </a:cubicBezTo>
                <a:cubicBezTo>
                  <a:pt x="174345" y="471000"/>
                  <a:pt x="174147" y="470637"/>
                  <a:pt x="174059" y="470240"/>
                </a:cubicBezTo>
                <a:cubicBezTo>
                  <a:pt x="170595" y="455342"/>
                  <a:pt x="168622" y="440142"/>
                  <a:pt x="168118" y="424856"/>
                </a:cubicBezTo>
                <a:cubicBezTo>
                  <a:pt x="168096" y="424218"/>
                  <a:pt x="168359" y="423602"/>
                  <a:pt x="168820" y="423168"/>
                </a:cubicBezTo>
                <a:cubicBezTo>
                  <a:pt x="233738" y="364300"/>
                  <a:pt x="292803" y="297321"/>
                  <a:pt x="349061" y="230758"/>
                </a:cubicBezTo>
                <a:cubicBezTo>
                  <a:pt x="349544" y="230771"/>
                  <a:pt x="350004" y="230931"/>
                  <a:pt x="350398" y="231218"/>
                </a:cubicBezTo>
                <a:cubicBezTo>
                  <a:pt x="362457" y="240376"/>
                  <a:pt x="375634" y="247951"/>
                  <a:pt x="389622" y="253757"/>
                </a:cubicBezTo>
                <a:cubicBezTo>
                  <a:pt x="390762" y="254191"/>
                  <a:pt x="391310" y="255458"/>
                  <a:pt x="390893" y="256589"/>
                </a:cubicBezTo>
                <a:cubicBezTo>
                  <a:pt x="390784" y="256866"/>
                  <a:pt x="390608" y="257118"/>
                  <a:pt x="390411" y="257330"/>
                </a:cubicBezTo>
                <a:close/>
                <a:moveTo>
                  <a:pt x="433317" y="214139"/>
                </a:moveTo>
                <a:lnTo>
                  <a:pt x="406745" y="240887"/>
                </a:lnTo>
                <a:cubicBezTo>
                  <a:pt x="344194" y="223588"/>
                  <a:pt x="306089" y="161586"/>
                  <a:pt x="276184" y="111401"/>
                </a:cubicBezTo>
                <a:cubicBezTo>
                  <a:pt x="275658" y="110488"/>
                  <a:pt x="275855" y="109329"/>
                  <a:pt x="276644" y="108638"/>
                </a:cubicBezTo>
                <a:lnTo>
                  <a:pt x="297736" y="90309"/>
                </a:lnTo>
                <a:cubicBezTo>
                  <a:pt x="298657" y="89511"/>
                  <a:pt x="300038" y="89603"/>
                  <a:pt x="300827" y="90513"/>
                </a:cubicBezTo>
                <a:cubicBezTo>
                  <a:pt x="300980" y="90675"/>
                  <a:pt x="301090" y="90857"/>
                  <a:pt x="301178" y="91055"/>
                </a:cubicBezTo>
                <a:cubicBezTo>
                  <a:pt x="305431" y="100482"/>
                  <a:pt x="312557" y="108090"/>
                  <a:pt x="320077" y="115698"/>
                </a:cubicBezTo>
                <a:cubicBezTo>
                  <a:pt x="329592" y="125279"/>
                  <a:pt x="339392" y="134904"/>
                  <a:pt x="348864" y="144200"/>
                </a:cubicBezTo>
                <a:cubicBezTo>
                  <a:pt x="374735" y="168317"/>
                  <a:pt x="398150" y="198595"/>
                  <a:pt x="432462" y="210522"/>
                </a:cubicBezTo>
                <a:cubicBezTo>
                  <a:pt x="433624" y="210874"/>
                  <a:pt x="434282" y="212098"/>
                  <a:pt x="433931" y="213258"/>
                </a:cubicBezTo>
                <a:cubicBezTo>
                  <a:pt x="433821" y="213617"/>
                  <a:pt x="433602" y="213944"/>
                  <a:pt x="433339" y="214205"/>
                </a:cubicBezTo>
                <a:close/>
                <a:moveTo>
                  <a:pt x="501722" y="121508"/>
                </a:moveTo>
                <a:cubicBezTo>
                  <a:pt x="497096" y="144971"/>
                  <a:pt x="482867" y="165431"/>
                  <a:pt x="462477" y="177920"/>
                </a:cubicBezTo>
                <a:cubicBezTo>
                  <a:pt x="459298" y="179573"/>
                  <a:pt x="457829" y="183311"/>
                  <a:pt x="459013" y="186690"/>
                </a:cubicBezTo>
                <a:cubicBezTo>
                  <a:pt x="459254" y="187466"/>
                  <a:pt x="459035" y="188310"/>
                  <a:pt x="458465" y="188882"/>
                </a:cubicBezTo>
                <a:lnTo>
                  <a:pt x="449695" y="197652"/>
                </a:lnTo>
                <a:cubicBezTo>
                  <a:pt x="448928" y="198415"/>
                  <a:pt x="447744" y="198516"/>
                  <a:pt x="446866" y="197893"/>
                </a:cubicBezTo>
                <a:cubicBezTo>
                  <a:pt x="420689" y="191009"/>
                  <a:pt x="400978" y="173337"/>
                  <a:pt x="382430" y="153693"/>
                </a:cubicBezTo>
                <a:cubicBezTo>
                  <a:pt x="373661" y="144770"/>
                  <a:pt x="344589" y="116027"/>
                  <a:pt x="335315" y="107081"/>
                </a:cubicBezTo>
                <a:cubicBezTo>
                  <a:pt x="326545" y="98684"/>
                  <a:pt x="317512" y="90002"/>
                  <a:pt x="314157" y="77659"/>
                </a:cubicBezTo>
                <a:cubicBezTo>
                  <a:pt x="313960" y="76858"/>
                  <a:pt x="314223" y="76010"/>
                  <a:pt x="314837" y="75466"/>
                </a:cubicBezTo>
                <a:lnTo>
                  <a:pt x="345904" y="48455"/>
                </a:lnTo>
                <a:cubicBezTo>
                  <a:pt x="348053" y="47635"/>
                  <a:pt x="349872" y="46083"/>
                  <a:pt x="350990" y="44070"/>
                </a:cubicBezTo>
                <a:cubicBezTo>
                  <a:pt x="362084" y="20940"/>
                  <a:pt x="393677" y="16577"/>
                  <a:pt x="420557" y="21773"/>
                </a:cubicBezTo>
                <a:cubicBezTo>
                  <a:pt x="475522" y="29030"/>
                  <a:pt x="510579" y="70007"/>
                  <a:pt x="501722" y="12157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1689464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23"/>
          <p:cNvSpPr txBox="1">
            <a:spLocks noGrp="1"/>
          </p:cNvSpPr>
          <p:nvPr>
            <p:ph type="title"/>
          </p:nvPr>
        </p:nvSpPr>
        <p:spPr>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CA" dirty="0"/>
              <a:t>The Coffee Bean Story</a:t>
            </a:r>
            <a:endParaRPr dirty="0"/>
          </a:p>
        </p:txBody>
      </p:sp>
      <p:sp>
        <p:nvSpPr>
          <p:cNvPr id="254" name="Google Shape;254;p23"/>
          <p:cNvSpPr txBox="1">
            <a:spLocks noGrp="1"/>
          </p:cNvSpPr>
          <p:nvPr>
            <p:ph type="body" idx="1"/>
          </p:nvPr>
        </p:nvSpPr>
        <p:spPr>
          <a:xfrm>
            <a:off x="739625" y="1367745"/>
            <a:ext cx="4260125" cy="2099355"/>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CA" sz="1600" dirty="0"/>
              <a:t>Given what we know about the impact of diet culture on ourselves, on our students, on our kids, on our families, on our habits, on our communities and on our world…</a:t>
            </a:r>
          </a:p>
          <a:p>
            <a:pPr marL="0" lvl="0" indent="0" algn="l" rtl="0">
              <a:spcBef>
                <a:spcPts val="0"/>
              </a:spcBef>
              <a:spcAft>
                <a:spcPts val="0"/>
              </a:spcAft>
              <a:buNone/>
            </a:pPr>
            <a:endParaRPr lang="en-CA" sz="1600" dirty="0"/>
          </a:p>
          <a:p>
            <a:pPr marL="0" lvl="0" indent="0">
              <a:buNone/>
            </a:pPr>
            <a:r>
              <a:rPr lang="en-CA" sz="1600" b="1" dirty="0"/>
              <a:t>It can be overwhelming on consider HOW we might tackle</a:t>
            </a:r>
            <a:r>
              <a:rPr lang="en-CA" sz="1600" dirty="0"/>
              <a:t> this monstrous issue effectively in our classrooms. </a:t>
            </a:r>
            <a:r>
              <a:rPr lang="en-CA" sz="1600" dirty="0">
                <a:solidFill>
                  <a:srgbClr val="2B3547"/>
                </a:solidFill>
              </a:rPr>
              <a:t>The task may seem too difficult. </a:t>
            </a:r>
            <a:endParaRPr lang="en-CA" sz="1600" dirty="0"/>
          </a:p>
          <a:p>
            <a:pPr marL="0" lvl="0" indent="0">
              <a:buNone/>
            </a:pPr>
            <a:endParaRPr lang="en-CA" sz="1600" dirty="0"/>
          </a:p>
        </p:txBody>
      </p:sp>
      <p:sp>
        <p:nvSpPr>
          <p:cNvPr id="257" name="Google Shape;257;p23"/>
          <p:cNvSpPr txBox="1">
            <a:spLocks noGrp="1"/>
          </p:cNvSpPr>
          <p:nvPr>
            <p:ph type="sldNum" idx="12"/>
          </p:nvPr>
        </p:nvSpPr>
        <p:spPr>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37</a:t>
            </a:fld>
            <a:endParaRPr/>
          </a:p>
        </p:txBody>
      </p:sp>
      <p:pic>
        <p:nvPicPr>
          <p:cNvPr id="6" name="Picture 5">
            <a:extLst>
              <a:ext uri="{FF2B5EF4-FFF2-40B4-BE49-F238E27FC236}">
                <a16:creationId xmlns:a16="http://schemas.microsoft.com/office/drawing/2014/main" id="{B9A2B604-06C7-45DF-A1A9-EC3DBD4A1D9A}"/>
              </a:ext>
            </a:extLst>
          </p:cNvPr>
          <p:cNvPicPr>
            <a:picLocks noChangeAspect="1"/>
          </p:cNvPicPr>
          <p:nvPr/>
        </p:nvPicPr>
        <p:blipFill>
          <a:blip r:embed="rId3"/>
          <a:stretch>
            <a:fillRect/>
          </a:stretch>
        </p:blipFill>
        <p:spPr>
          <a:xfrm>
            <a:off x="5074564" y="1367745"/>
            <a:ext cx="3329811" cy="2215989"/>
          </a:xfrm>
          <a:prstGeom prst="rect">
            <a:avLst/>
          </a:prstGeom>
        </p:spPr>
      </p:pic>
      <p:sp>
        <p:nvSpPr>
          <p:cNvPr id="16" name="Google Shape;809;p51">
            <a:extLst>
              <a:ext uri="{FF2B5EF4-FFF2-40B4-BE49-F238E27FC236}">
                <a16:creationId xmlns:a16="http://schemas.microsoft.com/office/drawing/2014/main" id="{56C9E456-465D-4E20-A079-9257655A03A5}"/>
              </a:ext>
            </a:extLst>
          </p:cNvPr>
          <p:cNvSpPr/>
          <p:nvPr/>
        </p:nvSpPr>
        <p:spPr>
          <a:xfrm>
            <a:off x="7673104" y="3714578"/>
            <a:ext cx="1012796" cy="1163898"/>
          </a:xfrm>
          <a:custGeom>
            <a:avLst/>
            <a:gdLst/>
            <a:ahLst/>
            <a:cxnLst/>
            <a:rect l="l" t="t" r="r" b="b"/>
            <a:pathLst>
              <a:path w="17496" h="18421" extrusionOk="0">
                <a:moveTo>
                  <a:pt x="7421" y="1047"/>
                </a:moveTo>
                <a:lnTo>
                  <a:pt x="7373" y="1071"/>
                </a:lnTo>
                <a:lnTo>
                  <a:pt x="7348" y="1120"/>
                </a:lnTo>
                <a:lnTo>
                  <a:pt x="7324" y="1169"/>
                </a:lnTo>
                <a:lnTo>
                  <a:pt x="7348" y="1315"/>
                </a:lnTo>
                <a:lnTo>
                  <a:pt x="7348" y="1461"/>
                </a:lnTo>
                <a:lnTo>
                  <a:pt x="7324" y="1582"/>
                </a:lnTo>
                <a:lnTo>
                  <a:pt x="7300" y="1704"/>
                </a:lnTo>
                <a:lnTo>
                  <a:pt x="7178" y="1923"/>
                </a:lnTo>
                <a:lnTo>
                  <a:pt x="7008" y="2142"/>
                </a:lnTo>
                <a:lnTo>
                  <a:pt x="6862" y="2385"/>
                </a:lnTo>
                <a:lnTo>
                  <a:pt x="6813" y="2483"/>
                </a:lnTo>
                <a:lnTo>
                  <a:pt x="6765" y="2604"/>
                </a:lnTo>
                <a:lnTo>
                  <a:pt x="6740" y="2750"/>
                </a:lnTo>
                <a:lnTo>
                  <a:pt x="6740" y="2872"/>
                </a:lnTo>
                <a:lnTo>
                  <a:pt x="6740" y="3018"/>
                </a:lnTo>
                <a:lnTo>
                  <a:pt x="6789" y="3164"/>
                </a:lnTo>
                <a:lnTo>
                  <a:pt x="6862" y="3286"/>
                </a:lnTo>
                <a:lnTo>
                  <a:pt x="6959" y="3432"/>
                </a:lnTo>
                <a:lnTo>
                  <a:pt x="7154" y="3699"/>
                </a:lnTo>
                <a:lnTo>
                  <a:pt x="7251" y="3845"/>
                </a:lnTo>
                <a:lnTo>
                  <a:pt x="7275" y="3991"/>
                </a:lnTo>
                <a:lnTo>
                  <a:pt x="7275" y="4064"/>
                </a:lnTo>
                <a:lnTo>
                  <a:pt x="7275" y="4137"/>
                </a:lnTo>
                <a:lnTo>
                  <a:pt x="7251" y="4186"/>
                </a:lnTo>
                <a:lnTo>
                  <a:pt x="7178" y="4259"/>
                </a:lnTo>
                <a:lnTo>
                  <a:pt x="7154" y="4332"/>
                </a:lnTo>
                <a:lnTo>
                  <a:pt x="7129" y="4405"/>
                </a:lnTo>
                <a:lnTo>
                  <a:pt x="7129" y="4478"/>
                </a:lnTo>
                <a:lnTo>
                  <a:pt x="7178" y="4527"/>
                </a:lnTo>
                <a:lnTo>
                  <a:pt x="7251" y="4575"/>
                </a:lnTo>
                <a:lnTo>
                  <a:pt x="7324" y="4600"/>
                </a:lnTo>
                <a:lnTo>
                  <a:pt x="7397" y="4575"/>
                </a:lnTo>
                <a:lnTo>
                  <a:pt x="7470" y="4527"/>
                </a:lnTo>
                <a:lnTo>
                  <a:pt x="7567" y="4429"/>
                </a:lnTo>
                <a:lnTo>
                  <a:pt x="7616" y="4332"/>
                </a:lnTo>
                <a:lnTo>
                  <a:pt x="7665" y="4235"/>
                </a:lnTo>
                <a:lnTo>
                  <a:pt x="7689" y="4113"/>
                </a:lnTo>
                <a:lnTo>
                  <a:pt x="7689" y="4016"/>
                </a:lnTo>
                <a:lnTo>
                  <a:pt x="7665" y="3918"/>
                </a:lnTo>
                <a:lnTo>
                  <a:pt x="7592" y="3724"/>
                </a:lnTo>
                <a:lnTo>
                  <a:pt x="7470" y="3505"/>
                </a:lnTo>
                <a:lnTo>
                  <a:pt x="7324" y="3310"/>
                </a:lnTo>
                <a:lnTo>
                  <a:pt x="7202" y="3115"/>
                </a:lnTo>
                <a:lnTo>
                  <a:pt x="7105" y="2921"/>
                </a:lnTo>
                <a:lnTo>
                  <a:pt x="7081" y="2823"/>
                </a:lnTo>
                <a:lnTo>
                  <a:pt x="7105" y="2726"/>
                </a:lnTo>
                <a:lnTo>
                  <a:pt x="7154" y="2604"/>
                </a:lnTo>
                <a:lnTo>
                  <a:pt x="7202" y="2483"/>
                </a:lnTo>
                <a:lnTo>
                  <a:pt x="7373" y="2239"/>
                </a:lnTo>
                <a:lnTo>
                  <a:pt x="7543" y="1972"/>
                </a:lnTo>
                <a:lnTo>
                  <a:pt x="7689" y="1728"/>
                </a:lnTo>
                <a:lnTo>
                  <a:pt x="7738" y="1607"/>
                </a:lnTo>
                <a:lnTo>
                  <a:pt x="7762" y="1485"/>
                </a:lnTo>
                <a:lnTo>
                  <a:pt x="7762" y="1363"/>
                </a:lnTo>
                <a:lnTo>
                  <a:pt x="7713" y="1242"/>
                </a:lnTo>
                <a:lnTo>
                  <a:pt x="7616" y="1144"/>
                </a:lnTo>
                <a:lnTo>
                  <a:pt x="7494" y="1071"/>
                </a:lnTo>
                <a:lnTo>
                  <a:pt x="7421" y="1047"/>
                </a:lnTo>
                <a:close/>
                <a:moveTo>
                  <a:pt x="10293" y="1242"/>
                </a:moveTo>
                <a:lnTo>
                  <a:pt x="10268" y="1266"/>
                </a:lnTo>
                <a:lnTo>
                  <a:pt x="10244" y="1363"/>
                </a:lnTo>
                <a:lnTo>
                  <a:pt x="10220" y="1485"/>
                </a:lnTo>
                <a:lnTo>
                  <a:pt x="10195" y="1607"/>
                </a:lnTo>
                <a:lnTo>
                  <a:pt x="10171" y="1680"/>
                </a:lnTo>
                <a:lnTo>
                  <a:pt x="10098" y="1826"/>
                </a:lnTo>
                <a:lnTo>
                  <a:pt x="10001" y="1923"/>
                </a:lnTo>
                <a:lnTo>
                  <a:pt x="9782" y="2166"/>
                </a:lnTo>
                <a:lnTo>
                  <a:pt x="9684" y="2288"/>
                </a:lnTo>
                <a:lnTo>
                  <a:pt x="9611" y="2434"/>
                </a:lnTo>
                <a:lnTo>
                  <a:pt x="9587" y="2604"/>
                </a:lnTo>
                <a:lnTo>
                  <a:pt x="9587" y="2775"/>
                </a:lnTo>
                <a:lnTo>
                  <a:pt x="9636" y="2921"/>
                </a:lnTo>
                <a:lnTo>
                  <a:pt x="9709" y="3042"/>
                </a:lnTo>
                <a:lnTo>
                  <a:pt x="9879" y="3286"/>
                </a:lnTo>
                <a:lnTo>
                  <a:pt x="10001" y="3456"/>
                </a:lnTo>
                <a:lnTo>
                  <a:pt x="10074" y="3626"/>
                </a:lnTo>
                <a:lnTo>
                  <a:pt x="10098" y="3724"/>
                </a:lnTo>
                <a:lnTo>
                  <a:pt x="10098" y="3821"/>
                </a:lnTo>
                <a:lnTo>
                  <a:pt x="10074" y="3918"/>
                </a:lnTo>
                <a:lnTo>
                  <a:pt x="10025" y="4016"/>
                </a:lnTo>
                <a:lnTo>
                  <a:pt x="9952" y="4137"/>
                </a:lnTo>
                <a:lnTo>
                  <a:pt x="9855" y="4235"/>
                </a:lnTo>
                <a:lnTo>
                  <a:pt x="9782" y="4332"/>
                </a:lnTo>
                <a:lnTo>
                  <a:pt x="9709" y="4454"/>
                </a:lnTo>
                <a:lnTo>
                  <a:pt x="9684" y="4502"/>
                </a:lnTo>
                <a:lnTo>
                  <a:pt x="9684" y="4575"/>
                </a:lnTo>
                <a:lnTo>
                  <a:pt x="9733" y="4673"/>
                </a:lnTo>
                <a:lnTo>
                  <a:pt x="9757" y="4721"/>
                </a:lnTo>
                <a:lnTo>
                  <a:pt x="9806" y="4746"/>
                </a:lnTo>
                <a:lnTo>
                  <a:pt x="9855" y="4770"/>
                </a:lnTo>
                <a:lnTo>
                  <a:pt x="9928" y="4746"/>
                </a:lnTo>
                <a:lnTo>
                  <a:pt x="10122" y="4648"/>
                </a:lnTo>
                <a:lnTo>
                  <a:pt x="10268" y="4502"/>
                </a:lnTo>
                <a:lnTo>
                  <a:pt x="10414" y="4332"/>
                </a:lnTo>
                <a:lnTo>
                  <a:pt x="10487" y="4137"/>
                </a:lnTo>
                <a:lnTo>
                  <a:pt x="10536" y="3943"/>
                </a:lnTo>
                <a:lnTo>
                  <a:pt x="10536" y="3724"/>
                </a:lnTo>
                <a:lnTo>
                  <a:pt x="10487" y="3505"/>
                </a:lnTo>
                <a:lnTo>
                  <a:pt x="10414" y="3310"/>
                </a:lnTo>
                <a:lnTo>
                  <a:pt x="10293" y="3140"/>
                </a:lnTo>
                <a:lnTo>
                  <a:pt x="10171" y="2994"/>
                </a:lnTo>
                <a:lnTo>
                  <a:pt x="10074" y="2872"/>
                </a:lnTo>
                <a:lnTo>
                  <a:pt x="10025" y="2775"/>
                </a:lnTo>
                <a:lnTo>
                  <a:pt x="10001" y="2653"/>
                </a:lnTo>
                <a:lnTo>
                  <a:pt x="10025" y="2556"/>
                </a:lnTo>
                <a:lnTo>
                  <a:pt x="10074" y="2434"/>
                </a:lnTo>
                <a:lnTo>
                  <a:pt x="10122" y="2337"/>
                </a:lnTo>
                <a:lnTo>
                  <a:pt x="10293" y="2118"/>
                </a:lnTo>
                <a:lnTo>
                  <a:pt x="10414" y="1947"/>
                </a:lnTo>
                <a:lnTo>
                  <a:pt x="10512" y="1753"/>
                </a:lnTo>
                <a:lnTo>
                  <a:pt x="10512" y="1655"/>
                </a:lnTo>
                <a:lnTo>
                  <a:pt x="10536" y="1558"/>
                </a:lnTo>
                <a:lnTo>
                  <a:pt x="10512" y="1461"/>
                </a:lnTo>
                <a:lnTo>
                  <a:pt x="10487" y="1363"/>
                </a:lnTo>
                <a:lnTo>
                  <a:pt x="10463" y="1290"/>
                </a:lnTo>
                <a:lnTo>
                  <a:pt x="10390" y="1266"/>
                </a:lnTo>
                <a:lnTo>
                  <a:pt x="10317" y="1242"/>
                </a:lnTo>
                <a:close/>
                <a:moveTo>
                  <a:pt x="8322" y="1"/>
                </a:moveTo>
                <a:lnTo>
                  <a:pt x="8273" y="49"/>
                </a:lnTo>
                <a:lnTo>
                  <a:pt x="8249" y="98"/>
                </a:lnTo>
                <a:lnTo>
                  <a:pt x="8273" y="171"/>
                </a:lnTo>
                <a:lnTo>
                  <a:pt x="8492" y="512"/>
                </a:lnTo>
                <a:lnTo>
                  <a:pt x="8614" y="682"/>
                </a:lnTo>
                <a:lnTo>
                  <a:pt x="8687" y="877"/>
                </a:lnTo>
                <a:lnTo>
                  <a:pt x="8711" y="1023"/>
                </a:lnTo>
                <a:lnTo>
                  <a:pt x="8735" y="1144"/>
                </a:lnTo>
                <a:lnTo>
                  <a:pt x="8711" y="1266"/>
                </a:lnTo>
                <a:lnTo>
                  <a:pt x="8687" y="1388"/>
                </a:lnTo>
                <a:lnTo>
                  <a:pt x="8614" y="1631"/>
                </a:lnTo>
                <a:lnTo>
                  <a:pt x="8492" y="1850"/>
                </a:lnTo>
                <a:lnTo>
                  <a:pt x="8322" y="2166"/>
                </a:lnTo>
                <a:lnTo>
                  <a:pt x="8249" y="2312"/>
                </a:lnTo>
                <a:lnTo>
                  <a:pt x="8200" y="2458"/>
                </a:lnTo>
                <a:lnTo>
                  <a:pt x="8200" y="2604"/>
                </a:lnTo>
                <a:lnTo>
                  <a:pt x="8200" y="2775"/>
                </a:lnTo>
                <a:lnTo>
                  <a:pt x="8249" y="2921"/>
                </a:lnTo>
                <a:lnTo>
                  <a:pt x="8322" y="3091"/>
                </a:lnTo>
                <a:lnTo>
                  <a:pt x="8419" y="3213"/>
                </a:lnTo>
                <a:lnTo>
                  <a:pt x="8516" y="3334"/>
                </a:lnTo>
                <a:lnTo>
                  <a:pt x="8589" y="3432"/>
                </a:lnTo>
                <a:lnTo>
                  <a:pt x="8638" y="3529"/>
                </a:lnTo>
                <a:lnTo>
                  <a:pt x="8662" y="3651"/>
                </a:lnTo>
                <a:lnTo>
                  <a:pt x="8662" y="3748"/>
                </a:lnTo>
                <a:lnTo>
                  <a:pt x="8638" y="3845"/>
                </a:lnTo>
                <a:lnTo>
                  <a:pt x="8614" y="3967"/>
                </a:lnTo>
                <a:lnTo>
                  <a:pt x="8516" y="4162"/>
                </a:lnTo>
                <a:lnTo>
                  <a:pt x="8297" y="4551"/>
                </a:lnTo>
                <a:lnTo>
                  <a:pt x="8200" y="4746"/>
                </a:lnTo>
                <a:lnTo>
                  <a:pt x="8103" y="4940"/>
                </a:lnTo>
                <a:lnTo>
                  <a:pt x="8054" y="5062"/>
                </a:lnTo>
                <a:lnTo>
                  <a:pt x="8054" y="5208"/>
                </a:lnTo>
                <a:lnTo>
                  <a:pt x="8054" y="5354"/>
                </a:lnTo>
                <a:lnTo>
                  <a:pt x="8078" y="5476"/>
                </a:lnTo>
                <a:lnTo>
                  <a:pt x="8127" y="5622"/>
                </a:lnTo>
                <a:lnTo>
                  <a:pt x="8224" y="5719"/>
                </a:lnTo>
                <a:lnTo>
                  <a:pt x="8297" y="5816"/>
                </a:lnTo>
                <a:lnTo>
                  <a:pt x="8419" y="5889"/>
                </a:lnTo>
                <a:lnTo>
                  <a:pt x="8492" y="5914"/>
                </a:lnTo>
                <a:lnTo>
                  <a:pt x="8565" y="5914"/>
                </a:lnTo>
                <a:lnTo>
                  <a:pt x="8614" y="5889"/>
                </a:lnTo>
                <a:lnTo>
                  <a:pt x="8662" y="5841"/>
                </a:lnTo>
                <a:lnTo>
                  <a:pt x="8711" y="5792"/>
                </a:lnTo>
                <a:lnTo>
                  <a:pt x="8711" y="5719"/>
                </a:lnTo>
                <a:lnTo>
                  <a:pt x="8687" y="5670"/>
                </a:lnTo>
                <a:lnTo>
                  <a:pt x="8662" y="5597"/>
                </a:lnTo>
                <a:lnTo>
                  <a:pt x="8589" y="5476"/>
                </a:lnTo>
                <a:lnTo>
                  <a:pt x="8541" y="5378"/>
                </a:lnTo>
                <a:lnTo>
                  <a:pt x="8516" y="5257"/>
                </a:lnTo>
                <a:lnTo>
                  <a:pt x="8516" y="5159"/>
                </a:lnTo>
                <a:lnTo>
                  <a:pt x="8541" y="5038"/>
                </a:lnTo>
                <a:lnTo>
                  <a:pt x="8565" y="4940"/>
                </a:lnTo>
                <a:lnTo>
                  <a:pt x="8687" y="4721"/>
                </a:lnTo>
                <a:lnTo>
                  <a:pt x="8954" y="4283"/>
                </a:lnTo>
                <a:lnTo>
                  <a:pt x="9076" y="4040"/>
                </a:lnTo>
                <a:lnTo>
                  <a:pt x="9100" y="3943"/>
                </a:lnTo>
                <a:lnTo>
                  <a:pt x="9125" y="3821"/>
                </a:lnTo>
                <a:lnTo>
                  <a:pt x="9125" y="3626"/>
                </a:lnTo>
                <a:lnTo>
                  <a:pt x="9076" y="3480"/>
                </a:lnTo>
                <a:lnTo>
                  <a:pt x="9027" y="3310"/>
                </a:lnTo>
                <a:lnTo>
                  <a:pt x="8930" y="3164"/>
                </a:lnTo>
                <a:lnTo>
                  <a:pt x="8784" y="2921"/>
                </a:lnTo>
                <a:lnTo>
                  <a:pt x="8711" y="2823"/>
                </a:lnTo>
                <a:lnTo>
                  <a:pt x="8662" y="2726"/>
                </a:lnTo>
                <a:lnTo>
                  <a:pt x="8662" y="2604"/>
                </a:lnTo>
                <a:lnTo>
                  <a:pt x="8662" y="2507"/>
                </a:lnTo>
                <a:lnTo>
                  <a:pt x="8711" y="2361"/>
                </a:lnTo>
                <a:lnTo>
                  <a:pt x="8784" y="2215"/>
                </a:lnTo>
                <a:lnTo>
                  <a:pt x="8954" y="1899"/>
                </a:lnTo>
                <a:lnTo>
                  <a:pt x="9076" y="1582"/>
                </a:lnTo>
                <a:lnTo>
                  <a:pt x="9125" y="1436"/>
                </a:lnTo>
                <a:lnTo>
                  <a:pt x="9149" y="1266"/>
                </a:lnTo>
                <a:lnTo>
                  <a:pt x="9149" y="1096"/>
                </a:lnTo>
                <a:lnTo>
                  <a:pt x="9125" y="901"/>
                </a:lnTo>
                <a:lnTo>
                  <a:pt x="9100" y="755"/>
                </a:lnTo>
                <a:lnTo>
                  <a:pt x="9052" y="609"/>
                </a:lnTo>
                <a:lnTo>
                  <a:pt x="8979" y="463"/>
                </a:lnTo>
                <a:lnTo>
                  <a:pt x="8881" y="341"/>
                </a:lnTo>
                <a:lnTo>
                  <a:pt x="8784" y="220"/>
                </a:lnTo>
                <a:lnTo>
                  <a:pt x="8662" y="122"/>
                </a:lnTo>
                <a:lnTo>
                  <a:pt x="8541" y="49"/>
                </a:lnTo>
                <a:lnTo>
                  <a:pt x="8395" y="1"/>
                </a:lnTo>
                <a:close/>
                <a:moveTo>
                  <a:pt x="6497" y="7982"/>
                </a:moveTo>
                <a:lnTo>
                  <a:pt x="6424" y="8079"/>
                </a:lnTo>
                <a:lnTo>
                  <a:pt x="6229" y="8055"/>
                </a:lnTo>
                <a:lnTo>
                  <a:pt x="5791" y="8030"/>
                </a:lnTo>
                <a:lnTo>
                  <a:pt x="6156" y="8006"/>
                </a:lnTo>
                <a:lnTo>
                  <a:pt x="6497" y="7982"/>
                </a:lnTo>
                <a:close/>
                <a:moveTo>
                  <a:pt x="10512" y="6911"/>
                </a:moveTo>
                <a:lnTo>
                  <a:pt x="11242" y="6960"/>
                </a:lnTo>
                <a:lnTo>
                  <a:pt x="11972" y="7009"/>
                </a:lnTo>
                <a:lnTo>
                  <a:pt x="12677" y="7106"/>
                </a:lnTo>
                <a:lnTo>
                  <a:pt x="13407" y="7228"/>
                </a:lnTo>
                <a:lnTo>
                  <a:pt x="14089" y="7374"/>
                </a:lnTo>
                <a:lnTo>
                  <a:pt x="14186" y="7422"/>
                </a:lnTo>
                <a:lnTo>
                  <a:pt x="14259" y="7471"/>
                </a:lnTo>
                <a:lnTo>
                  <a:pt x="14283" y="7520"/>
                </a:lnTo>
                <a:lnTo>
                  <a:pt x="14283" y="7593"/>
                </a:lnTo>
                <a:lnTo>
                  <a:pt x="14259" y="7666"/>
                </a:lnTo>
                <a:lnTo>
                  <a:pt x="14210" y="7714"/>
                </a:lnTo>
                <a:lnTo>
                  <a:pt x="14162" y="7787"/>
                </a:lnTo>
                <a:lnTo>
                  <a:pt x="14089" y="7836"/>
                </a:lnTo>
                <a:lnTo>
                  <a:pt x="13894" y="7909"/>
                </a:lnTo>
                <a:lnTo>
                  <a:pt x="13699" y="7958"/>
                </a:lnTo>
                <a:lnTo>
                  <a:pt x="13310" y="8030"/>
                </a:lnTo>
                <a:lnTo>
                  <a:pt x="12775" y="8079"/>
                </a:lnTo>
                <a:lnTo>
                  <a:pt x="12750" y="8006"/>
                </a:lnTo>
                <a:lnTo>
                  <a:pt x="12677" y="7982"/>
                </a:lnTo>
                <a:lnTo>
                  <a:pt x="12215" y="7860"/>
                </a:lnTo>
                <a:lnTo>
                  <a:pt x="11753" y="7787"/>
                </a:lnTo>
                <a:lnTo>
                  <a:pt x="11290" y="7714"/>
                </a:lnTo>
                <a:lnTo>
                  <a:pt x="10804" y="7666"/>
                </a:lnTo>
                <a:lnTo>
                  <a:pt x="9855" y="7617"/>
                </a:lnTo>
                <a:lnTo>
                  <a:pt x="8906" y="7593"/>
                </a:lnTo>
                <a:lnTo>
                  <a:pt x="7884" y="7593"/>
                </a:lnTo>
                <a:lnTo>
                  <a:pt x="6862" y="7641"/>
                </a:lnTo>
                <a:lnTo>
                  <a:pt x="6424" y="7666"/>
                </a:lnTo>
                <a:lnTo>
                  <a:pt x="5986" y="7714"/>
                </a:lnTo>
                <a:lnTo>
                  <a:pt x="5767" y="7739"/>
                </a:lnTo>
                <a:lnTo>
                  <a:pt x="5548" y="7787"/>
                </a:lnTo>
                <a:lnTo>
                  <a:pt x="5353" y="7860"/>
                </a:lnTo>
                <a:lnTo>
                  <a:pt x="5159" y="7933"/>
                </a:lnTo>
                <a:lnTo>
                  <a:pt x="5159" y="7958"/>
                </a:lnTo>
                <a:lnTo>
                  <a:pt x="5159" y="7982"/>
                </a:lnTo>
                <a:lnTo>
                  <a:pt x="5207" y="8006"/>
                </a:lnTo>
                <a:lnTo>
                  <a:pt x="5207" y="8006"/>
                </a:lnTo>
                <a:lnTo>
                  <a:pt x="4696" y="7958"/>
                </a:lnTo>
                <a:lnTo>
                  <a:pt x="4331" y="7933"/>
                </a:lnTo>
                <a:lnTo>
                  <a:pt x="3869" y="7909"/>
                </a:lnTo>
                <a:lnTo>
                  <a:pt x="3626" y="7860"/>
                </a:lnTo>
                <a:lnTo>
                  <a:pt x="3431" y="7787"/>
                </a:lnTo>
                <a:lnTo>
                  <a:pt x="3334" y="7739"/>
                </a:lnTo>
                <a:lnTo>
                  <a:pt x="3261" y="7666"/>
                </a:lnTo>
                <a:lnTo>
                  <a:pt x="3212" y="7617"/>
                </a:lnTo>
                <a:lnTo>
                  <a:pt x="3163" y="7520"/>
                </a:lnTo>
                <a:lnTo>
                  <a:pt x="3261" y="7471"/>
                </a:lnTo>
                <a:lnTo>
                  <a:pt x="3358" y="7398"/>
                </a:lnTo>
                <a:lnTo>
                  <a:pt x="3577" y="7325"/>
                </a:lnTo>
                <a:lnTo>
                  <a:pt x="3820" y="7301"/>
                </a:lnTo>
                <a:lnTo>
                  <a:pt x="4064" y="7276"/>
                </a:lnTo>
                <a:lnTo>
                  <a:pt x="5548" y="7130"/>
                </a:lnTo>
                <a:lnTo>
                  <a:pt x="6935" y="7009"/>
                </a:lnTo>
                <a:lnTo>
                  <a:pt x="8322" y="6936"/>
                </a:lnTo>
                <a:lnTo>
                  <a:pt x="9052" y="6911"/>
                </a:lnTo>
                <a:close/>
                <a:moveTo>
                  <a:pt x="7032" y="7933"/>
                </a:moveTo>
                <a:lnTo>
                  <a:pt x="6935" y="8079"/>
                </a:lnTo>
                <a:lnTo>
                  <a:pt x="6935" y="8103"/>
                </a:lnTo>
                <a:lnTo>
                  <a:pt x="6765" y="8079"/>
                </a:lnTo>
                <a:lnTo>
                  <a:pt x="6789" y="8030"/>
                </a:lnTo>
                <a:lnTo>
                  <a:pt x="6862" y="7958"/>
                </a:lnTo>
                <a:lnTo>
                  <a:pt x="6862" y="7933"/>
                </a:lnTo>
                <a:close/>
                <a:moveTo>
                  <a:pt x="7519" y="7909"/>
                </a:moveTo>
                <a:lnTo>
                  <a:pt x="7470" y="8006"/>
                </a:lnTo>
                <a:lnTo>
                  <a:pt x="7421" y="8103"/>
                </a:lnTo>
                <a:lnTo>
                  <a:pt x="7275" y="8103"/>
                </a:lnTo>
                <a:lnTo>
                  <a:pt x="7348" y="8006"/>
                </a:lnTo>
                <a:lnTo>
                  <a:pt x="7421" y="7909"/>
                </a:lnTo>
                <a:close/>
                <a:moveTo>
                  <a:pt x="8054" y="7909"/>
                </a:moveTo>
                <a:lnTo>
                  <a:pt x="7981" y="8006"/>
                </a:lnTo>
                <a:lnTo>
                  <a:pt x="7908" y="8103"/>
                </a:lnTo>
                <a:lnTo>
                  <a:pt x="7908" y="8128"/>
                </a:lnTo>
                <a:lnTo>
                  <a:pt x="7665" y="8128"/>
                </a:lnTo>
                <a:lnTo>
                  <a:pt x="7689" y="8030"/>
                </a:lnTo>
                <a:lnTo>
                  <a:pt x="7786" y="7909"/>
                </a:lnTo>
                <a:close/>
                <a:moveTo>
                  <a:pt x="8468" y="7909"/>
                </a:moveTo>
                <a:lnTo>
                  <a:pt x="8395" y="8006"/>
                </a:lnTo>
                <a:lnTo>
                  <a:pt x="8322" y="8128"/>
                </a:lnTo>
                <a:lnTo>
                  <a:pt x="8224" y="8128"/>
                </a:lnTo>
                <a:lnTo>
                  <a:pt x="8322" y="7909"/>
                </a:lnTo>
                <a:close/>
                <a:moveTo>
                  <a:pt x="8784" y="7909"/>
                </a:moveTo>
                <a:lnTo>
                  <a:pt x="8662" y="8128"/>
                </a:lnTo>
                <a:lnTo>
                  <a:pt x="8541" y="8128"/>
                </a:lnTo>
                <a:lnTo>
                  <a:pt x="8589" y="7909"/>
                </a:lnTo>
                <a:close/>
                <a:moveTo>
                  <a:pt x="10171" y="7958"/>
                </a:moveTo>
                <a:lnTo>
                  <a:pt x="10122" y="8006"/>
                </a:lnTo>
                <a:lnTo>
                  <a:pt x="10001" y="8128"/>
                </a:lnTo>
                <a:lnTo>
                  <a:pt x="9976" y="8128"/>
                </a:lnTo>
                <a:lnTo>
                  <a:pt x="10049" y="7958"/>
                </a:lnTo>
                <a:close/>
                <a:moveTo>
                  <a:pt x="10414" y="7982"/>
                </a:moveTo>
                <a:lnTo>
                  <a:pt x="10585" y="8006"/>
                </a:lnTo>
                <a:lnTo>
                  <a:pt x="10585" y="8055"/>
                </a:lnTo>
                <a:lnTo>
                  <a:pt x="10560" y="8128"/>
                </a:lnTo>
                <a:lnTo>
                  <a:pt x="10341" y="8128"/>
                </a:lnTo>
                <a:lnTo>
                  <a:pt x="10414" y="7982"/>
                </a:lnTo>
                <a:close/>
                <a:moveTo>
                  <a:pt x="10779" y="8006"/>
                </a:moveTo>
                <a:lnTo>
                  <a:pt x="11485" y="8103"/>
                </a:lnTo>
                <a:lnTo>
                  <a:pt x="10804" y="8128"/>
                </a:lnTo>
                <a:lnTo>
                  <a:pt x="10779" y="8055"/>
                </a:lnTo>
                <a:lnTo>
                  <a:pt x="10779" y="8006"/>
                </a:lnTo>
                <a:close/>
                <a:moveTo>
                  <a:pt x="9319" y="7909"/>
                </a:moveTo>
                <a:lnTo>
                  <a:pt x="9222" y="8030"/>
                </a:lnTo>
                <a:lnTo>
                  <a:pt x="9125" y="8152"/>
                </a:lnTo>
                <a:lnTo>
                  <a:pt x="8979" y="8152"/>
                </a:lnTo>
                <a:lnTo>
                  <a:pt x="9027" y="7909"/>
                </a:lnTo>
                <a:close/>
                <a:moveTo>
                  <a:pt x="9417" y="7909"/>
                </a:moveTo>
                <a:lnTo>
                  <a:pt x="9952" y="7958"/>
                </a:lnTo>
                <a:lnTo>
                  <a:pt x="9855" y="8103"/>
                </a:lnTo>
                <a:lnTo>
                  <a:pt x="9855" y="8128"/>
                </a:lnTo>
                <a:lnTo>
                  <a:pt x="9611" y="8128"/>
                </a:lnTo>
                <a:lnTo>
                  <a:pt x="9660" y="8030"/>
                </a:lnTo>
                <a:lnTo>
                  <a:pt x="9660" y="7982"/>
                </a:lnTo>
                <a:lnTo>
                  <a:pt x="9636" y="7958"/>
                </a:lnTo>
                <a:lnTo>
                  <a:pt x="9611" y="7933"/>
                </a:lnTo>
                <a:lnTo>
                  <a:pt x="9563" y="7958"/>
                </a:lnTo>
                <a:lnTo>
                  <a:pt x="9441" y="8103"/>
                </a:lnTo>
                <a:lnTo>
                  <a:pt x="9417" y="8152"/>
                </a:lnTo>
                <a:lnTo>
                  <a:pt x="9344" y="8152"/>
                </a:lnTo>
                <a:lnTo>
                  <a:pt x="9417" y="7933"/>
                </a:lnTo>
                <a:lnTo>
                  <a:pt x="9417" y="7909"/>
                </a:lnTo>
                <a:close/>
                <a:moveTo>
                  <a:pt x="1874" y="8955"/>
                </a:moveTo>
                <a:lnTo>
                  <a:pt x="2117" y="9004"/>
                </a:lnTo>
                <a:lnTo>
                  <a:pt x="2360" y="9052"/>
                </a:lnTo>
                <a:lnTo>
                  <a:pt x="2604" y="9052"/>
                </a:lnTo>
                <a:lnTo>
                  <a:pt x="2823" y="10342"/>
                </a:lnTo>
                <a:lnTo>
                  <a:pt x="3115" y="11607"/>
                </a:lnTo>
                <a:lnTo>
                  <a:pt x="3309" y="12362"/>
                </a:lnTo>
                <a:lnTo>
                  <a:pt x="3309" y="12362"/>
                </a:lnTo>
                <a:lnTo>
                  <a:pt x="3163" y="12167"/>
                </a:lnTo>
                <a:lnTo>
                  <a:pt x="2993" y="11997"/>
                </a:lnTo>
                <a:lnTo>
                  <a:pt x="2823" y="11826"/>
                </a:lnTo>
                <a:lnTo>
                  <a:pt x="2628" y="11656"/>
                </a:lnTo>
                <a:lnTo>
                  <a:pt x="2385" y="11486"/>
                </a:lnTo>
                <a:lnTo>
                  <a:pt x="2117" y="11315"/>
                </a:lnTo>
                <a:lnTo>
                  <a:pt x="1825" y="11145"/>
                </a:lnTo>
                <a:lnTo>
                  <a:pt x="1557" y="10950"/>
                </a:lnTo>
                <a:lnTo>
                  <a:pt x="1338" y="10731"/>
                </a:lnTo>
                <a:lnTo>
                  <a:pt x="1217" y="10610"/>
                </a:lnTo>
                <a:lnTo>
                  <a:pt x="1144" y="10464"/>
                </a:lnTo>
                <a:lnTo>
                  <a:pt x="1071" y="10342"/>
                </a:lnTo>
                <a:lnTo>
                  <a:pt x="998" y="10196"/>
                </a:lnTo>
                <a:lnTo>
                  <a:pt x="973" y="10050"/>
                </a:lnTo>
                <a:lnTo>
                  <a:pt x="949" y="9880"/>
                </a:lnTo>
                <a:lnTo>
                  <a:pt x="949" y="9734"/>
                </a:lnTo>
                <a:lnTo>
                  <a:pt x="998" y="9563"/>
                </a:lnTo>
                <a:lnTo>
                  <a:pt x="1046" y="9442"/>
                </a:lnTo>
                <a:lnTo>
                  <a:pt x="1119" y="9320"/>
                </a:lnTo>
                <a:lnTo>
                  <a:pt x="1241" y="9198"/>
                </a:lnTo>
                <a:lnTo>
                  <a:pt x="1338" y="9101"/>
                </a:lnTo>
                <a:lnTo>
                  <a:pt x="1484" y="9028"/>
                </a:lnTo>
                <a:lnTo>
                  <a:pt x="1630" y="8979"/>
                </a:lnTo>
                <a:lnTo>
                  <a:pt x="1752" y="8955"/>
                </a:lnTo>
                <a:close/>
                <a:moveTo>
                  <a:pt x="14137" y="15525"/>
                </a:moveTo>
                <a:lnTo>
                  <a:pt x="14405" y="15598"/>
                </a:lnTo>
                <a:lnTo>
                  <a:pt x="14405" y="15720"/>
                </a:lnTo>
                <a:lnTo>
                  <a:pt x="14405" y="15841"/>
                </a:lnTo>
                <a:lnTo>
                  <a:pt x="14381" y="15939"/>
                </a:lnTo>
                <a:lnTo>
                  <a:pt x="14356" y="16012"/>
                </a:lnTo>
                <a:lnTo>
                  <a:pt x="14283" y="16060"/>
                </a:lnTo>
                <a:lnTo>
                  <a:pt x="14235" y="16085"/>
                </a:lnTo>
                <a:lnTo>
                  <a:pt x="14137" y="16109"/>
                </a:lnTo>
                <a:lnTo>
                  <a:pt x="14040" y="16109"/>
                </a:lnTo>
                <a:lnTo>
                  <a:pt x="13529" y="16133"/>
                </a:lnTo>
                <a:lnTo>
                  <a:pt x="13018" y="16133"/>
                </a:lnTo>
                <a:lnTo>
                  <a:pt x="13213" y="15866"/>
                </a:lnTo>
                <a:lnTo>
                  <a:pt x="13383" y="15549"/>
                </a:lnTo>
                <a:lnTo>
                  <a:pt x="13797" y="15549"/>
                </a:lnTo>
                <a:lnTo>
                  <a:pt x="14137" y="15525"/>
                </a:lnTo>
                <a:close/>
                <a:moveTo>
                  <a:pt x="4623" y="15379"/>
                </a:moveTo>
                <a:lnTo>
                  <a:pt x="4891" y="15768"/>
                </a:lnTo>
                <a:lnTo>
                  <a:pt x="5183" y="16157"/>
                </a:lnTo>
                <a:lnTo>
                  <a:pt x="5183" y="16157"/>
                </a:lnTo>
                <a:lnTo>
                  <a:pt x="3796" y="16085"/>
                </a:lnTo>
                <a:lnTo>
                  <a:pt x="3674" y="16109"/>
                </a:lnTo>
                <a:lnTo>
                  <a:pt x="3577" y="16060"/>
                </a:lnTo>
                <a:lnTo>
                  <a:pt x="3504" y="15987"/>
                </a:lnTo>
                <a:lnTo>
                  <a:pt x="3455" y="15841"/>
                </a:lnTo>
                <a:lnTo>
                  <a:pt x="3772" y="15695"/>
                </a:lnTo>
                <a:lnTo>
                  <a:pt x="4185" y="15525"/>
                </a:lnTo>
                <a:lnTo>
                  <a:pt x="4623" y="15379"/>
                </a:lnTo>
                <a:close/>
                <a:moveTo>
                  <a:pt x="3017" y="7982"/>
                </a:moveTo>
                <a:lnTo>
                  <a:pt x="3163" y="8079"/>
                </a:lnTo>
                <a:lnTo>
                  <a:pt x="3309" y="8152"/>
                </a:lnTo>
                <a:lnTo>
                  <a:pt x="3480" y="8201"/>
                </a:lnTo>
                <a:lnTo>
                  <a:pt x="3650" y="8249"/>
                </a:lnTo>
                <a:lnTo>
                  <a:pt x="3991" y="8298"/>
                </a:lnTo>
                <a:lnTo>
                  <a:pt x="4331" y="8322"/>
                </a:lnTo>
                <a:lnTo>
                  <a:pt x="5329" y="8420"/>
                </a:lnTo>
                <a:lnTo>
                  <a:pt x="6302" y="8493"/>
                </a:lnTo>
                <a:lnTo>
                  <a:pt x="7300" y="8541"/>
                </a:lnTo>
                <a:lnTo>
                  <a:pt x="8297" y="8566"/>
                </a:lnTo>
                <a:lnTo>
                  <a:pt x="10293" y="8566"/>
                </a:lnTo>
                <a:lnTo>
                  <a:pt x="12288" y="8517"/>
                </a:lnTo>
                <a:lnTo>
                  <a:pt x="13067" y="8493"/>
                </a:lnTo>
                <a:lnTo>
                  <a:pt x="13432" y="8468"/>
                </a:lnTo>
                <a:lnTo>
                  <a:pt x="13821" y="8395"/>
                </a:lnTo>
                <a:lnTo>
                  <a:pt x="14016" y="8347"/>
                </a:lnTo>
                <a:lnTo>
                  <a:pt x="14235" y="8249"/>
                </a:lnTo>
                <a:lnTo>
                  <a:pt x="14454" y="8152"/>
                </a:lnTo>
                <a:lnTo>
                  <a:pt x="14648" y="8006"/>
                </a:lnTo>
                <a:lnTo>
                  <a:pt x="14648" y="8931"/>
                </a:lnTo>
                <a:lnTo>
                  <a:pt x="14478" y="8931"/>
                </a:lnTo>
                <a:lnTo>
                  <a:pt x="14308" y="8955"/>
                </a:lnTo>
                <a:lnTo>
                  <a:pt x="13943" y="9052"/>
                </a:lnTo>
                <a:lnTo>
                  <a:pt x="13334" y="9174"/>
                </a:lnTo>
                <a:lnTo>
                  <a:pt x="12726" y="9247"/>
                </a:lnTo>
                <a:lnTo>
                  <a:pt x="12458" y="9271"/>
                </a:lnTo>
                <a:lnTo>
                  <a:pt x="12191" y="9271"/>
                </a:lnTo>
                <a:lnTo>
                  <a:pt x="11655" y="9247"/>
                </a:lnTo>
                <a:lnTo>
                  <a:pt x="10585" y="9247"/>
                </a:lnTo>
                <a:lnTo>
                  <a:pt x="10536" y="9271"/>
                </a:lnTo>
                <a:lnTo>
                  <a:pt x="10536" y="9296"/>
                </a:lnTo>
                <a:lnTo>
                  <a:pt x="10536" y="9344"/>
                </a:lnTo>
                <a:lnTo>
                  <a:pt x="10560" y="9369"/>
                </a:lnTo>
                <a:lnTo>
                  <a:pt x="10828" y="9442"/>
                </a:lnTo>
                <a:lnTo>
                  <a:pt x="11096" y="9490"/>
                </a:lnTo>
                <a:lnTo>
                  <a:pt x="11363" y="9539"/>
                </a:lnTo>
                <a:lnTo>
                  <a:pt x="11631" y="9563"/>
                </a:lnTo>
                <a:lnTo>
                  <a:pt x="12191" y="9539"/>
                </a:lnTo>
                <a:lnTo>
                  <a:pt x="12726" y="9515"/>
                </a:lnTo>
                <a:lnTo>
                  <a:pt x="13213" y="9490"/>
                </a:lnTo>
                <a:lnTo>
                  <a:pt x="13724" y="9417"/>
                </a:lnTo>
                <a:lnTo>
                  <a:pt x="13967" y="9369"/>
                </a:lnTo>
                <a:lnTo>
                  <a:pt x="14210" y="9320"/>
                </a:lnTo>
                <a:lnTo>
                  <a:pt x="14429" y="9223"/>
                </a:lnTo>
                <a:lnTo>
                  <a:pt x="14648" y="9125"/>
                </a:lnTo>
                <a:lnTo>
                  <a:pt x="14648" y="9125"/>
                </a:lnTo>
                <a:lnTo>
                  <a:pt x="14600" y="9612"/>
                </a:lnTo>
                <a:lnTo>
                  <a:pt x="13748" y="9855"/>
                </a:lnTo>
                <a:lnTo>
                  <a:pt x="13310" y="9977"/>
                </a:lnTo>
                <a:lnTo>
                  <a:pt x="12872" y="10050"/>
                </a:lnTo>
                <a:lnTo>
                  <a:pt x="12410" y="10050"/>
                </a:lnTo>
                <a:lnTo>
                  <a:pt x="11947" y="10026"/>
                </a:lnTo>
                <a:lnTo>
                  <a:pt x="11485" y="9977"/>
                </a:lnTo>
                <a:lnTo>
                  <a:pt x="11266" y="9977"/>
                </a:lnTo>
                <a:lnTo>
                  <a:pt x="11047" y="10001"/>
                </a:lnTo>
                <a:lnTo>
                  <a:pt x="10974" y="10026"/>
                </a:lnTo>
                <a:lnTo>
                  <a:pt x="10950" y="10074"/>
                </a:lnTo>
                <a:lnTo>
                  <a:pt x="10950" y="10123"/>
                </a:lnTo>
                <a:lnTo>
                  <a:pt x="10998" y="10172"/>
                </a:lnTo>
                <a:lnTo>
                  <a:pt x="11217" y="10293"/>
                </a:lnTo>
                <a:lnTo>
                  <a:pt x="11461" y="10366"/>
                </a:lnTo>
                <a:lnTo>
                  <a:pt x="11704" y="10439"/>
                </a:lnTo>
                <a:lnTo>
                  <a:pt x="11996" y="10464"/>
                </a:lnTo>
                <a:lnTo>
                  <a:pt x="12264" y="10464"/>
                </a:lnTo>
                <a:lnTo>
                  <a:pt x="12531" y="10439"/>
                </a:lnTo>
                <a:lnTo>
                  <a:pt x="13042" y="10415"/>
                </a:lnTo>
                <a:lnTo>
                  <a:pt x="13432" y="10342"/>
                </a:lnTo>
                <a:lnTo>
                  <a:pt x="13821" y="10269"/>
                </a:lnTo>
                <a:lnTo>
                  <a:pt x="14210" y="10123"/>
                </a:lnTo>
                <a:lnTo>
                  <a:pt x="14551" y="9953"/>
                </a:lnTo>
                <a:lnTo>
                  <a:pt x="14551" y="10074"/>
                </a:lnTo>
                <a:lnTo>
                  <a:pt x="14454" y="10537"/>
                </a:lnTo>
                <a:lnTo>
                  <a:pt x="14113" y="10585"/>
                </a:lnTo>
                <a:lnTo>
                  <a:pt x="13772" y="10658"/>
                </a:lnTo>
                <a:lnTo>
                  <a:pt x="13456" y="10756"/>
                </a:lnTo>
                <a:lnTo>
                  <a:pt x="13140" y="10829"/>
                </a:lnTo>
                <a:lnTo>
                  <a:pt x="12702" y="10853"/>
                </a:lnTo>
                <a:lnTo>
                  <a:pt x="12264" y="10902"/>
                </a:lnTo>
                <a:lnTo>
                  <a:pt x="11826" y="10950"/>
                </a:lnTo>
                <a:lnTo>
                  <a:pt x="11607" y="10999"/>
                </a:lnTo>
                <a:lnTo>
                  <a:pt x="11412" y="11072"/>
                </a:lnTo>
                <a:lnTo>
                  <a:pt x="11388" y="11096"/>
                </a:lnTo>
                <a:lnTo>
                  <a:pt x="11412" y="11121"/>
                </a:lnTo>
                <a:lnTo>
                  <a:pt x="11607" y="11218"/>
                </a:lnTo>
                <a:lnTo>
                  <a:pt x="11826" y="11267"/>
                </a:lnTo>
                <a:lnTo>
                  <a:pt x="12045" y="11291"/>
                </a:lnTo>
                <a:lnTo>
                  <a:pt x="12288" y="11291"/>
                </a:lnTo>
                <a:lnTo>
                  <a:pt x="12750" y="11242"/>
                </a:lnTo>
                <a:lnTo>
                  <a:pt x="13188" y="11194"/>
                </a:lnTo>
                <a:lnTo>
                  <a:pt x="13748" y="11121"/>
                </a:lnTo>
                <a:lnTo>
                  <a:pt x="14064" y="11048"/>
                </a:lnTo>
                <a:lnTo>
                  <a:pt x="14356" y="10950"/>
                </a:lnTo>
                <a:lnTo>
                  <a:pt x="14162" y="11729"/>
                </a:lnTo>
                <a:lnTo>
                  <a:pt x="13845" y="11753"/>
                </a:lnTo>
                <a:lnTo>
                  <a:pt x="13553" y="11778"/>
                </a:lnTo>
                <a:lnTo>
                  <a:pt x="12921" y="11875"/>
                </a:lnTo>
                <a:lnTo>
                  <a:pt x="12653" y="11875"/>
                </a:lnTo>
                <a:lnTo>
                  <a:pt x="12337" y="11899"/>
                </a:lnTo>
                <a:lnTo>
                  <a:pt x="12191" y="11899"/>
                </a:lnTo>
                <a:lnTo>
                  <a:pt x="12069" y="11948"/>
                </a:lnTo>
                <a:lnTo>
                  <a:pt x="11923" y="11997"/>
                </a:lnTo>
                <a:lnTo>
                  <a:pt x="11801" y="12070"/>
                </a:lnTo>
                <a:lnTo>
                  <a:pt x="11801" y="12094"/>
                </a:lnTo>
                <a:lnTo>
                  <a:pt x="11801" y="12118"/>
                </a:lnTo>
                <a:lnTo>
                  <a:pt x="11923" y="12191"/>
                </a:lnTo>
                <a:lnTo>
                  <a:pt x="12069" y="12240"/>
                </a:lnTo>
                <a:lnTo>
                  <a:pt x="12191" y="12264"/>
                </a:lnTo>
                <a:lnTo>
                  <a:pt x="12653" y="12264"/>
                </a:lnTo>
                <a:lnTo>
                  <a:pt x="12921" y="12216"/>
                </a:lnTo>
                <a:lnTo>
                  <a:pt x="13505" y="12167"/>
                </a:lnTo>
                <a:lnTo>
                  <a:pt x="13772" y="12143"/>
                </a:lnTo>
                <a:lnTo>
                  <a:pt x="14064" y="12070"/>
                </a:lnTo>
                <a:lnTo>
                  <a:pt x="14064" y="12070"/>
                </a:lnTo>
                <a:lnTo>
                  <a:pt x="13943" y="12483"/>
                </a:lnTo>
                <a:lnTo>
                  <a:pt x="13845" y="12848"/>
                </a:lnTo>
                <a:lnTo>
                  <a:pt x="13724" y="12800"/>
                </a:lnTo>
                <a:lnTo>
                  <a:pt x="13626" y="12775"/>
                </a:lnTo>
                <a:lnTo>
                  <a:pt x="13383" y="12775"/>
                </a:lnTo>
                <a:lnTo>
                  <a:pt x="12896" y="12848"/>
                </a:lnTo>
                <a:lnTo>
                  <a:pt x="12337" y="12897"/>
                </a:lnTo>
                <a:lnTo>
                  <a:pt x="12069" y="12946"/>
                </a:lnTo>
                <a:lnTo>
                  <a:pt x="11777" y="13043"/>
                </a:lnTo>
                <a:lnTo>
                  <a:pt x="11753" y="13067"/>
                </a:lnTo>
                <a:lnTo>
                  <a:pt x="11753" y="13116"/>
                </a:lnTo>
                <a:lnTo>
                  <a:pt x="11777" y="13165"/>
                </a:lnTo>
                <a:lnTo>
                  <a:pt x="11801" y="13189"/>
                </a:lnTo>
                <a:lnTo>
                  <a:pt x="12069" y="13238"/>
                </a:lnTo>
                <a:lnTo>
                  <a:pt x="12361" y="13238"/>
                </a:lnTo>
                <a:lnTo>
                  <a:pt x="12896" y="13213"/>
                </a:lnTo>
                <a:lnTo>
                  <a:pt x="13334" y="13189"/>
                </a:lnTo>
                <a:lnTo>
                  <a:pt x="13578" y="13165"/>
                </a:lnTo>
                <a:lnTo>
                  <a:pt x="13675" y="13140"/>
                </a:lnTo>
                <a:lnTo>
                  <a:pt x="13772" y="13092"/>
                </a:lnTo>
                <a:lnTo>
                  <a:pt x="13772" y="13092"/>
                </a:lnTo>
                <a:lnTo>
                  <a:pt x="13505" y="13870"/>
                </a:lnTo>
                <a:lnTo>
                  <a:pt x="13310" y="13870"/>
                </a:lnTo>
                <a:lnTo>
                  <a:pt x="13115" y="13895"/>
                </a:lnTo>
                <a:lnTo>
                  <a:pt x="12896" y="13919"/>
                </a:lnTo>
                <a:lnTo>
                  <a:pt x="12702" y="13943"/>
                </a:lnTo>
                <a:lnTo>
                  <a:pt x="12483" y="13943"/>
                </a:lnTo>
                <a:lnTo>
                  <a:pt x="12239" y="13919"/>
                </a:lnTo>
                <a:lnTo>
                  <a:pt x="11777" y="13870"/>
                </a:lnTo>
                <a:lnTo>
                  <a:pt x="11753" y="13895"/>
                </a:lnTo>
                <a:lnTo>
                  <a:pt x="11753" y="13919"/>
                </a:lnTo>
                <a:lnTo>
                  <a:pt x="11947" y="14041"/>
                </a:lnTo>
                <a:lnTo>
                  <a:pt x="12142" y="14138"/>
                </a:lnTo>
                <a:lnTo>
                  <a:pt x="12361" y="14187"/>
                </a:lnTo>
                <a:lnTo>
                  <a:pt x="12604" y="14211"/>
                </a:lnTo>
                <a:lnTo>
                  <a:pt x="12775" y="14235"/>
                </a:lnTo>
                <a:lnTo>
                  <a:pt x="13188" y="14235"/>
                </a:lnTo>
                <a:lnTo>
                  <a:pt x="13383" y="14187"/>
                </a:lnTo>
                <a:lnTo>
                  <a:pt x="13383" y="14187"/>
                </a:lnTo>
                <a:lnTo>
                  <a:pt x="13286" y="14430"/>
                </a:lnTo>
                <a:lnTo>
                  <a:pt x="13261" y="14454"/>
                </a:lnTo>
                <a:lnTo>
                  <a:pt x="13237" y="14479"/>
                </a:lnTo>
                <a:lnTo>
                  <a:pt x="13213" y="14576"/>
                </a:lnTo>
                <a:lnTo>
                  <a:pt x="13140" y="14527"/>
                </a:lnTo>
                <a:lnTo>
                  <a:pt x="12872" y="14527"/>
                </a:lnTo>
                <a:lnTo>
                  <a:pt x="12507" y="14552"/>
                </a:lnTo>
                <a:lnTo>
                  <a:pt x="12288" y="14552"/>
                </a:lnTo>
                <a:lnTo>
                  <a:pt x="12069" y="14503"/>
                </a:lnTo>
                <a:lnTo>
                  <a:pt x="11850" y="14479"/>
                </a:lnTo>
                <a:lnTo>
                  <a:pt x="11631" y="14454"/>
                </a:lnTo>
                <a:lnTo>
                  <a:pt x="11582" y="14479"/>
                </a:lnTo>
                <a:lnTo>
                  <a:pt x="11558" y="14503"/>
                </a:lnTo>
                <a:lnTo>
                  <a:pt x="11558" y="14552"/>
                </a:lnTo>
                <a:lnTo>
                  <a:pt x="11582" y="14600"/>
                </a:lnTo>
                <a:lnTo>
                  <a:pt x="11655" y="14673"/>
                </a:lnTo>
                <a:lnTo>
                  <a:pt x="11753" y="14746"/>
                </a:lnTo>
                <a:lnTo>
                  <a:pt x="11947" y="14844"/>
                </a:lnTo>
                <a:lnTo>
                  <a:pt x="12166" y="14917"/>
                </a:lnTo>
                <a:lnTo>
                  <a:pt x="12410" y="14941"/>
                </a:lnTo>
                <a:lnTo>
                  <a:pt x="12750" y="14941"/>
                </a:lnTo>
                <a:lnTo>
                  <a:pt x="12945" y="14892"/>
                </a:lnTo>
                <a:lnTo>
                  <a:pt x="13115" y="14819"/>
                </a:lnTo>
                <a:lnTo>
                  <a:pt x="12872" y="15257"/>
                </a:lnTo>
                <a:lnTo>
                  <a:pt x="12750" y="15233"/>
                </a:lnTo>
                <a:lnTo>
                  <a:pt x="12629" y="15257"/>
                </a:lnTo>
                <a:lnTo>
                  <a:pt x="12385" y="15257"/>
                </a:lnTo>
                <a:lnTo>
                  <a:pt x="12191" y="15233"/>
                </a:lnTo>
                <a:lnTo>
                  <a:pt x="11996" y="15209"/>
                </a:lnTo>
                <a:lnTo>
                  <a:pt x="11801" y="15184"/>
                </a:lnTo>
                <a:lnTo>
                  <a:pt x="11631" y="15184"/>
                </a:lnTo>
                <a:lnTo>
                  <a:pt x="11582" y="15209"/>
                </a:lnTo>
                <a:lnTo>
                  <a:pt x="11607" y="15257"/>
                </a:lnTo>
                <a:lnTo>
                  <a:pt x="11655" y="15330"/>
                </a:lnTo>
                <a:lnTo>
                  <a:pt x="11728" y="15403"/>
                </a:lnTo>
                <a:lnTo>
                  <a:pt x="11801" y="15476"/>
                </a:lnTo>
                <a:lnTo>
                  <a:pt x="11899" y="15525"/>
                </a:lnTo>
                <a:lnTo>
                  <a:pt x="12093" y="15574"/>
                </a:lnTo>
                <a:lnTo>
                  <a:pt x="12288" y="15598"/>
                </a:lnTo>
                <a:lnTo>
                  <a:pt x="12458" y="15622"/>
                </a:lnTo>
                <a:lnTo>
                  <a:pt x="12653" y="15622"/>
                </a:lnTo>
                <a:lnTo>
                  <a:pt x="12458" y="15890"/>
                </a:lnTo>
                <a:lnTo>
                  <a:pt x="12264" y="15866"/>
                </a:lnTo>
                <a:lnTo>
                  <a:pt x="12045" y="15890"/>
                </a:lnTo>
                <a:lnTo>
                  <a:pt x="11826" y="15866"/>
                </a:lnTo>
                <a:lnTo>
                  <a:pt x="11631" y="15841"/>
                </a:lnTo>
                <a:lnTo>
                  <a:pt x="11558" y="15841"/>
                </a:lnTo>
                <a:lnTo>
                  <a:pt x="11461" y="15890"/>
                </a:lnTo>
                <a:lnTo>
                  <a:pt x="11509" y="15987"/>
                </a:lnTo>
                <a:lnTo>
                  <a:pt x="11607" y="16060"/>
                </a:lnTo>
                <a:lnTo>
                  <a:pt x="11728" y="16133"/>
                </a:lnTo>
                <a:lnTo>
                  <a:pt x="11850" y="16157"/>
                </a:lnTo>
                <a:lnTo>
                  <a:pt x="8930" y="16206"/>
                </a:lnTo>
                <a:lnTo>
                  <a:pt x="7324" y="16206"/>
                </a:lnTo>
                <a:lnTo>
                  <a:pt x="5694" y="16182"/>
                </a:lnTo>
                <a:lnTo>
                  <a:pt x="5718" y="16109"/>
                </a:lnTo>
                <a:lnTo>
                  <a:pt x="5718" y="16036"/>
                </a:lnTo>
                <a:lnTo>
                  <a:pt x="5694" y="15963"/>
                </a:lnTo>
                <a:lnTo>
                  <a:pt x="5645" y="15890"/>
                </a:lnTo>
                <a:lnTo>
                  <a:pt x="5305" y="15428"/>
                </a:lnTo>
                <a:lnTo>
                  <a:pt x="5013" y="14965"/>
                </a:lnTo>
                <a:lnTo>
                  <a:pt x="4721" y="14454"/>
                </a:lnTo>
                <a:lnTo>
                  <a:pt x="4477" y="13968"/>
                </a:lnTo>
                <a:lnTo>
                  <a:pt x="4258" y="13432"/>
                </a:lnTo>
                <a:lnTo>
                  <a:pt x="4064" y="12897"/>
                </a:lnTo>
                <a:lnTo>
                  <a:pt x="3869" y="12362"/>
                </a:lnTo>
                <a:lnTo>
                  <a:pt x="3723" y="11826"/>
                </a:lnTo>
                <a:lnTo>
                  <a:pt x="3553" y="11267"/>
                </a:lnTo>
                <a:lnTo>
                  <a:pt x="3431" y="10683"/>
                </a:lnTo>
                <a:lnTo>
                  <a:pt x="3163" y="9539"/>
                </a:lnTo>
                <a:lnTo>
                  <a:pt x="3090" y="9125"/>
                </a:lnTo>
                <a:lnTo>
                  <a:pt x="3042" y="8736"/>
                </a:lnTo>
                <a:lnTo>
                  <a:pt x="3017" y="8371"/>
                </a:lnTo>
                <a:lnTo>
                  <a:pt x="3017" y="7982"/>
                </a:lnTo>
                <a:close/>
                <a:moveTo>
                  <a:pt x="4258" y="14746"/>
                </a:moveTo>
                <a:lnTo>
                  <a:pt x="4502" y="15209"/>
                </a:lnTo>
                <a:lnTo>
                  <a:pt x="4064" y="15257"/>
                </a:lnTo>
                <a:lnTo>
                  <a:pt x="3626" y="15379"/>
                </a:lnTo>
                <a:lnTo>
                  <a:pt x="3455" y="15428"/>
                </a:lnTo>
                <a:lnTo>
                  <a:pt x="3285" y="15501"/>
                </a:lnTo>
                <a:lnTo>
                  <a:pt x="3115" y="15622"/>
                </a:lnTo>
                <a:lnTo>
                  <a:pt x="3042" y="15671"/>
                </a:lnTo>
                <a:lnTo>
                  <a:pt x="2993" y="15744"/>
                </a:lnTo>
                <a:lnTo>
                  <a:pt x="2944" y="15914"/>
                </a:lnTo>
                <a:lnTo>
                  <a:pt x="2944" y="16060"/>
                </a:lnTo>
                <a:lnTo>
                  <a:pt x="2993" y="16182"/>
                </a:lnTo>
                <a:lnTo>
                  <a:pt x="3066" y="16279"/>
                </a:lnTo>
                <a:lnTo>
                  <a:pt x="3163" y="16352"/>
                </a:lnTo>
                <a:lnTo>
                  <a:pt x="3309" y="16401"/>
                </a:lnTo>
                <a:lnTo>
                  <a:pt x="3455" y="16449"/>
                </a:lnTo>
                <a:lnTo>
                  <a:pt x="3601" y="16474"/>
                </a:lnTo>
                <a:lnTo>
                  <a:pt x="4283" y="16547"/>
                </a:lnTo>
                <a:lnTo>
                  <a:pt x="4988" y="16571"/>
                </a:lnTo>
                <a:lnTo>
                  <a:pt x="6375" y="16620"/>
                </a:lnTo>
                <a:lnTo>
                  <a:pt x="9125" y="16620"/>
                </a:lnTo>
                <a:lnTo>
                  <a:pt x="11801" y="16571"/>
                </a:lnTo>
                <a:lnTo>
                  <a:pt x="13018" y="16571"/>
                </a:lnTo>
                <a:lnTo>
                  <a:pt x="13626" y="16547"/>
                </a:lnTo>
                <a:lnTo>
                  <a:pt x="13943" y="16522"/>
                </a:lnTo>
                <a:lnTo>
                  <a:pt x="14235" y="16498"/>
                </a:lnTo>
                <a:lnTo>
                  <a:pt x="14381" y="16449"/>
                </a:lnTo>
                <a:lnTo>
                  <a:pt x="14527" y="16376"/>
                </a:lnTo>
                <a:lnTo>
                  <a:pt x="14673" y="16303"/>
                </a:lnTo>
                <a:lnTo>
                  <a:pt x="14819" y="16182"/>
                </a:lnTo>
                <a:lnTo>
                  <a:pt x="14916" y="16060"/>
                </a:lnTo>
                <a:lnTo>
                  <a:pt x="14965" y="15914"/>
                </a:lnTo>
                <a:lnTo>
                  <a:pt x="14965" y="15841"/>
                </a:lnTo>
                <a:lnTo>
                  <a:pt x="14965" y="15744"/>
                </a:lnTo>
                <a:lnTo>
                  <a:pt x="14940" y="15671"/>
                </a:lnTo>
                <a:lnTo>
                  <a:pt x="14916" y="15574"/>
                </a:lnTo>
                <a:lnTo>
                  <a:pt x="14794" y="15403"/>
                </a:lnTo>
                <a:lnTo>
                  <a:pt x="14648" y="15282"/>
                </a:lnTo>
                <a:lnTo>
                  <a:pt x="14478" y="15209"/>
                </a:lnTo>
                <a:lnTo>
                  <a:pt x="14308" y="15184"/>
                </a:lnTo>
                <a:lnTo>
                  <a:pt x="14137" y="15160"/>
                </a:lnTo>
                <a:lnTo>
                  <a:pt x="13553" y="15160"/>
                </a:lnTo>
                <a:lnTo>
                  <a:pt x="13699" y="14819"/>
                </a:lnTo>
                <a:lnTo>
                  <a:pt x="13724" y="14771"/>
                </a:lnTo>
                <a:lnTo>
                  <a:pt x="14454" y="14844"/>
                </a:lnTo>
                <a:lnTo>
                  <a:pt x="14794" y="14917"/>
                </a:lnTo>
                <a:lnTo>
                  <a:pt x="15135" y="14990"/>
                </a:lnTo>
                <a:lnTo>
                  <a:pt x="15500" y="15087"/>
                </a:lnTo>
                <a:lnTo>
                  <a:pt x="15816" y="15184"/>
                </a:lnTo>
                <a:lnTo>
                  <a:pt x="16157" y="15330"/>
                </a:lnTo>
                <a:lnTo>
                  <a:pt x="16497" y="15452"/>
                </a:lnTo>
                <a:lnTo>
                  <a:pt x="16741" y="15598"/>
                </a:lnTo>
                <a:lnTo>
                  <a:pt x="16911" y="15744"/>
                </a:lnTo>
                <a:lnTo>
                  <a:pt x="17033" y="15914"/>
                </a:lnTo>
                <a:lnTo>
                  <a:pt x="17081" y="16060"/>
                </a:lnTo>
                <a:lnTo>
                  <a:pt x="17081" y="16230"/>
                </a:lnTo>
                <a:lnTo>
                  <a:pt x="17008" y="16401"/>
                </a:lnTo>
                <a:lnTo>
                  <a:pt x="16911" y="16547"/>
                </a:lnTo>
                <a:lnTo>
                  <a:pt x="16789" y="16717"/>
                </a:lnTo>
                <a:lnTo>
                  <a:pt x="16643" y="16863"/>
                </a:lnTo>
                <a:lnTo>
                  <a:pt x="16449" y="17009"/>
                </a:lnTo>
                <a:lnTo>
                  <a:pt x="16059" y="17277"/>
                </a:lnTo>
                <a:lnTo>
                  <a:pt x="15670" y="17496"/>
                </a:lnTo>
                <a:lnTo>
                  <a:pt x="15305" y="17642"/>
                </a:lnTo>
                <a:lnTo>
                  <a:pt x="14965" y="17763"/>
                </a:lnTo>
                <a:lnTo>
                  <a:pt x="14600" y="17836"/>
                </a:lnTo>
                <a:lnTo>
                  <a:pt x="14259" y="17909"/>
                </a:lnTo>
                <a:lnTo>
                  <a:pt x="13894" y="17958"/>
                </a:lnTo>
                <a:lnTo>
                  <a:pt x="13140" y="18007"/>
                </a:lnTo>
                <a:lnTo>
                  <a:pt x="12410" y="18055"/>
                </a:lnTo>
                <a:lnTo>
                  <a:pt x="11558" y="18080"/>
                </a:lnTo>
                <a:lnTo>
                  <a:pt x="10706" y="18080"/>
                </a:lnTo>
                <a:lnTo>
                  <a:pt x="9027" y="18055"/>
                </a:lnTo>
                <a:lnTo>
                  <a:pt x="7324" y="18031"/>
                </a:lnTo>
                <a:lnTo>
                  <a:pt x="6473" y="18007"/>
                </a:lnTo>
                <a:lnTo>
                  <a:pt x="5645" y="17982"/>
                </a:lnTo>
                <a:lnTo>
                  <a:pt x="4794" y="17934"/>
                </a:lnTo>
                <a:lnTo>
                  <a:pt x="3942" y="17861"/>
                </a:lnTo>
                <a:lnTo>
                  <a:pt x="3115" y="17739"/>
                </a:lnTo>
                <a:lnTo>
                  <a:pt x="2287" y="17593"/>
                </a:lnTo>
                <a:lnTo>
                  <a:pt x="1898" y="17496"/>
                </a:lnTo>
                <a:lnTo>
                  <a:pt x="1509" y="17350"/>
                </a:lnTo>
                <a:lnTo>
                  <a:pt x="1168" y="17179"/>
                </a:lnTo>
                <a:lnTo>
                  <a:pt x="827" y="16985"/>
                </a:lnTo>
                <a:lnTo>
                  <a:pt x="633" y="16839"/>
                </a:lnTo>
                <a:lnTo>
                  <a:pt x="487" y="16668"/>
                </a:lnTo>
                <a:lnTo>
                  <a:pt x="365" y="16449"/>
                </a:lnTo>
                <a:lnTo>
                  <a:pt x="316" y="16328"/>
                </a:lnTo>
                <a:lnTo>
                  <a:pt x="316" y="16230"/>
                </a:lnTo>
                <a:lnTo>
                  <a:pt x="316" y="16085"/>
                </a:lnTo>
                <a:lnTo>
                  <a:pt x="341" y="15963"/>
                </a:lnTo>
                <a:lnTo>
                  <a:pt x="414" y="15866"/>
                </a:lnTo>
                <a:lnTo>
                  <a:pt x="511" y="15768"/>
                </a:lnTo>
                <a:lnTo>
                  <a:pt x="730" y="15622"/>
                </a:lnTo>
                <a:lnTo>
                  <a:pt x="949" y="15501"/>
                </a:lnTo>
                <a:lnTo>
                  <a:pt x="1314" y="15330"/>
                </a:lnTo>
                <a:lnTo>
                  <a:pt x="1728" y="15184"/>
                </a:lnTo>
                <a:lnTo>
                  <a:pt x="2141" y="15063"/>
                </a:lnTo>
                <a:lnTo>
                  <a:pt x="2555" y="14965"/>
                </a:lnTo>
                <a:lnTo>
                  <a:pt x="2993" y="14892"/>
                </a:lnTo>
                <a:lnTo>
                  <a:pt x="3407" y="14844"/>
                </a:lnTo>
                <a:lnTo>
                  <a:pt x="4258" y="14746"/>
                </a:lnTo>
                <a:close/>
                <a:moveTo>
                  <a:pt x="9076" y="6498"/>
                </a:moveTo>
                <a:lnTo>
                  <a:pt x="8103" y="6522"/>
                </a:lnTo>
                <a:lnTo>
                  <a:pt x="7129" y="6571"/>
                </a:lnTo>
                <a:lnTo>
                  <a:pt x="6156" y="6644"/>
                </a:lnTo>
                <a:lnTo>
                  <a:pt x="5183" y="6717"/>
                </a:lnTo>
                <a:lnTo>
                  <a:pt x="4526" y="6765"/>
                </a:lnTo>
                <a:lnTo>
                  <a:pt x="4161" y="6790"/>
                </a:lnTo>
                <a:lnTo>
                  <a:pt x="3796" y="6838"/>
                </a:lnTo>
                <a:lnTo>
                  <a:pt x="3431" y="6911"/>
                </a:lnTo>
                <a:lnTo>
                  <a:pt x="3285" y="6960"/>
                </a:lnTo>
                <a:lnTo>
                  <a:pt x="3115" y="7033"/>
                </a:lnTo>
                <a:lnTo>
                  <a:pt x="2993" y="7106"/>
                </a:lnTo>
                <a:lnTo>
                  <a:pt x="2847" y="7228"/>
                </a:lnTo>
                <a:lnTo>
                  <a:pt x="2750" y="7325"/>
                </a:lnTo>
                <a:lnTo>
                  <a:pt x="2652" y="7471"/>
                </a:lnTo>
                <a:lnTo>
                  <a:pt x="2628" y="7520"/>
                </a:lnTo>
                <a:lnTo>
                  <a:pt x="2628" y="7593"/>
                </a:lnTo>
                <a:lnTo>
                  <a:pt x="2652" y="7666"/>
                </a:lnTo>
                <a:lnTo>
                  <a:pt x="2579" y="7812"/>
                </a:lnTo>
                <a:lnTo>
                  <a:pt x="2555" y="7982"/>
                </a:lnTo>
                <a:lnTo>
                  <a:pt x="2531" y="8152"/>
                </a:lnTo>
                <a:lnTo>
                  <a:pt x="2506" y="8298"/>
                </a:lnTo>
                <a:lnTo>
                  <a:pt x="2360" y="8249"/>
                </a:lnTo>
                <a:lnTo>
                  <a:pt x="2214" y="8201"/>
                </a:lnTo>
                <a:lnTo>
                  <a:pt x="2044" y="8176"/>
                </a:lnTo>
                <a:lnTo>
                  <a:pt x="1874" y="8176"/>
                </a:lnTo>
                <a:lnTo>
                  <a:pt x="1557" y="8201"/>
                </a:lnTo>
                <a:lnTo>
                  <a:pt x="1265" y="8249"/>
                </a:lnTo>
                <a:lnTo>
                  <a:pt x="1046" y="8347"/>
                </a:lnTo>
                <a:lnTo>
                  <a:pt x="827" y="8468"/>
                </a:lnTo>
                <a:lnTo>
                  <a:pt x="657" y="8639"/>
                </a:lnTo>
                <a:lnTo>
                  <a:pt x="487" y="8833"/>
                </a:lnTo>
                <a:lnTo>
                  <a:pt x="365" y="9052"/>
                </a:lnTo>
                <a:lnTo>
                  <a:pt x="268" y="9271"/>
                </a:lnTo>
                <a:lnTo>
                  <a:pt x="195" y="9515"/>
                </a:lnTo>
                <a:lnTo>
                  <a:pt x="170" y="9758"/>
                </a:lnTo>
                <a:lnTo>
                  <a:pt x="170" y="10026"/>
                </a:lnTo>
                <a:lnTo>
                  <a:pt x="219" y="10293"/>
                </a:lnTo>
                <a:lnTo>
                  <a:pt x="292" y="10537"/>
                </a:lnTo>
                <a:lnTo>
                  <a:pt x="389" y="10780"/>
                </a:lnTo>
                <a:lnTo>
                  <a:pt x="535" y="10999"/>
                </a:lnTo>
                <a:lnTo>
                  <a:pt x="706" y="11194"/>
                </a:lnTo>
                <a:lnTo>
                  <a:pt x="900" y="11388"/>
                </a:lnTo>
                <a:lnTo>
                  <a:pt x="1095" y="11559"/>
                </a:lnTo>
                <a:lnTo>
                  <a:pt x="1363" y="11729"/>
                </a:lnTo>
                <a:lnTo>
                  <a:pt x="1606" y="11899"/>
                </a:lnTo>
                <a:lnTo>
                  <a:pt x="2117" y="12240"/>
                </a:lnTo>
                <a:lnTo>
                  <a:pt x="2409" y="12459"/>
                </a:lnTo>
                <a:lnTo>
                  <a:pt x="2531" y="12581"/>
                </a:lnTo>
                <a:lnTo>
                  <a:pt x="2652" y="12727"/>
                </a:lnTo>
                <a:lnTo>
                  <a:pt x="2725" y="12873"/>
                </a:lnTo>
                <a:lnTo>
                  <a:pt x="2774" y="13043"/>
                </a:lnTo>
                <a:lnTo>
                  <a:pt x="2750" y="13165"/>
                </a:lnTo>
                <a:lnTo>
                  <a:pt x="2725" y="13238"/>
                </a:lnTo>
                <a:lnTo>
                  <a:pt x="2677" y="13262"/>
                </a:lnTo>
                <a:lnTo>
                  <a:pt x="2604" y="13262"/>
                </a:lnTo>
                <a:lnTo>
                  <a:pt x="2531" y="13213"/>
                </a:lnTo>
                <a:lnTo>
                  <a:pt x="2458" y="13189"/>
                </a:lnTo>
                <a:lnTo>
                  <a:pt x="2312" y="13165"/>
                </a:lnTo>
                <a:lnTo>
                  <a:pt x="2190" y="13213"/>
                </a:lnTo>
                <a:lnTo>
                  <a:pt x="2068" y="13286"/>
                </a:lnTo>
                <a:lnTo>
                  <a:pt x="1995" y="13408"/>
                </a:lnTo>
                <a:lnTo>
                  <a:pt x="1971" y="13530"/>
                </a:lnTo>
                <a:lnTo>
                  <a:pt x="1971" y="13603"/>
                </a:lnTo>
                <a:lnTo>
                  <a:pt x="1995" y="13651"/>
                </a:lnTo>
                <a:lnTo>
                  <a:pt x="2020" y="13724"/>
                </a:lnTo>
                <a:lnTo>
                  <a:pt x="2093" y="13773"/>
                </a:lnTo>
                <a:lnTo>
                  <a:pt x="2263" y="13895"/>
                </a:lnTo>
                <a:lnTo>
                  <a:pt x="2458" y="13968"/>
                </a:lnTo>
                <a:lnTo>
                  <a:pt x="2677" y="13992"/>
                </a:lnTo>
                <a:lnTo>
                  <a:pt x="2871" y="13968"/>
                </a:lnTo>
                <a:lnTo>
                  <a:pt x="3066" y="13895"/>
                </a:lnTo>
                <a:lnTo>
                  <a:pt x="3236" y="13773"/>
                </a:lnTo>
                <a:lnTo>
                  <a:pt x="3309" y="13700"/>
                </a:lnTo>
                <a:lnTo>
                  <a:pt x="3358" y="13603"/>
                </a:lnTo>
                <a:lnTo>
                  <a:pt x="3431" y="13505"/>
                </a:lnTo>
                <a:lnTo>
                  <a:pt x="3455" y="13408"/>
                </a:lnTo>
                <a:lnTo>
                  <a:pt x="3504" y="13213"/>
                </a:lnTo>
                <a:lnTo>
                  <a:pt x="3504" y="13019"/>
                </a:lnTo>
                <a:lnTo>
                  <a:pt x="3650" y="13432"/>
                </a:lnTo>
                <a:lnTo>
                  <a:pt x="3820" y="13822"/>
                </a:lnTo>
                <a:lnTo>
                  <a:pt x="3991" y="14211"/>
                </a:lnTo>
                <a:lnTo>
                  <a:pt x="4185" y="14600"/>
                </a:lnTo>
                <a:lnTo>
                  <a:pt x="3723" y="14600"/>
                </a:lnTo>
                <a:lnTo>
                  <a:pt x="3285" y="14625"/>
                </a:lnTo>
                <a:lnTo>
                  <a:pt x="2823" y="14673"/>
                </a:lnTo>
                <a:lnTo>
                  <a:pt x="2385" y="14746"/>
                </a:lnTo>
                <a:lnTo>
                  <a:pt x="1922" y="14819"/>
                </a:lnTo>
                <a:lnTo>
                  <a:pt x="1484" y="14941"/>
                </a:lnTo>
                <a:lnTo>
                  <a:pt x="1071" y="15087"/>
                </a:lnTo>
                <a:lnTo>
                  <a:pt x="657" y="15282"/>
                </a:lnTo>
                <a:lnTo>
                  <a:pt x="487" y="15379"/>
                </a:lnTo>
                <a:lnTo>
                  <a:pt x="341" y="15476"/>
                </a:lnTo>
                <a:lnTo>
                  <a:pt x="219" y="15574"/>
                </a:lnTo>
                <a:lnTo>
                  <a:pt x="122" y="15695"/>
                </a:lnTo>
                <a:lnTo>
                  <a:pt x="49" y="15841"/>
                </a:lnTo>
                <a:lnTo>
                  <a:pt x="24" y="15963"/>
                </a:lnTo>
                <a:lnTo>
                  <a:pt x="0" y="16109"/>
                </a:lnTo>
                <a:lnTo>
                  <a:pt x="0" y="16255"/>
                </a:lnTo>
                <a:lnTo>
                  <a:pt x="24" y="16376"/>
                </a:lnTo>
                <a:lnTo>
                  <a:pt x="49" y="16522"/>
                </a:lnTo>
                <a:lnTo>
                  <a:pt x="122" y="16668"/>
                </a:lnTo>
                <a:lnTo>
                  <a:pt x="195" y="16790"/>
                </a:lnTo>
                <a:lnTo>
                  <a:pt x="292" y="16936"/>
                </a:lnTo>
                <a:lnTo>
                  <a:pt x="389" y="17058"/>
                </a:lnTo>
                <a:lnTo>
                  <a:pt x="511" y="17179"/>
                </a:lnTo>
                <a:lnTo>
                  <a:pt x="633" y="17301"/>
                </a:lnTo>
                <a:lnTo>
                  <a:pt x="827" y="17423"/>
                </a:lnTo>
                <a:lnTo>
                  <a:pt x="1046" y="17544"/>
                </a:lnTo>
                <a:lnTo>
                  <a:pt x="1241" y="17642"/>
                </a:lnTo>
                <a:lnTo>
                  <a:pt x="1460" y="17739"/>
                </a:lnTo>
                <a:lnTo>
                  <a:pt x="1922" y="17885"/>
                </a:lnTo>
                <a:lnTo>
                  <a:pt x="2409" y="18007"/>
                </a:lnTo>
                <a:lnTo>
                  <a:pt x="2896" y="18080"/>
                </a:lnTo>
                <a:lnTo>
                  <a:pt x="3382" y="18128"/>
                </a:lnTo>
                <a:lnTo>
                  <a:pt x="4331" y="18226"/>
                </a:lnTo>
                <a:lnTo>
                  <a:pt x="5451" y="18299"/>
                </a:lnTo>
                <a:lnTo>
                  <a:pt x="6570" y="18347"/>
                </a:lnTo>
                <a:lnTo>
                  <a:pt x="8833" y="18396"/>
                </a:lnTo>
                <a:lnTo>
                  <a:pt x="9928" y="18420"/>
                </a:lnTo>
                <a:lnTo>
                  <a:pt x="11047" y="18420"/>
                </a:lnTo>
                <a:lnTo>
                  <a:pt x="12142" y="18396"/>
                </a:lnTo>
                <a:lnTo>
                  <a:pt x="13261" y="18347"/>
                </a:lnTo>
                <a:lnTo>
                  <a:pt x="13675" y="18323"/>
                </a:lnTo>
                <a:lnTo>
                  <a:pt x="14113" y="18274"/>
                </a:lnTo>
                <a:lnTo>
                  <a:pt x="14527" y="18201"/>
                </a:lnTo>
                <a:lnTo>
                  <a:pt x="14965" y="18128"/>
                </a:lnTo>
                <a:lnTo>
                  <a:pt x="15378" y="18007"/>
                </a:lnTo>
                <a:lnTo>
                  <a:pt x="15767" y="17861"/>
                </a:lnTo>
                <a:lnTo>
                  <a:pt x="16157" y="17690"/>
                </a:lnTo>
                <a:lnTo>
                  <a:pt x="16546" y="17471"/>
                </a:lnTo>
                <a:lnTo>
                  <a:pt x="16814" y="17277"/>
                </a:lnTo>
                <a:lnTo>
                  <a:pt x="17057" y="17033"/>
                </a:lnTo>
                <a:lnTo>
                  <a:pt x="17276" y="16766"/>
                </a:lnTo>
                <a:lnTo>
                  <a:pt x="17349" y="16620"/>
                </a:lnTo>
                <a:lnTo>
                  <a:pt x="17422" y="16474"/>
                </a:lnTo>
                <a:lnTo>
                  <a:pt x="17471" y="16328"/>
                </a:lnTo>
                <a:lnTo>
                  <a:pt x="17495" y="16157"/>
                </a:lnTo>
                <a:lnTo>
                  <a:pt x="17495" y="16012"/>
                </a:lnTo>
                <a:lnTo>
                  <a:pt x="17471" y="15866"/>
                </a:lnTo>
                <a:lnTo>
                  <a:pt x="17398" y="15720"/>
                </a:lnTo>
                <a:lnTo>
                  <a:pt x="17325" y="15598"/>
                </a:lnTo>
                <a:lnTo>
                  <a:pt x="17179" y="15452"/>
                </a:lnTo>
                <a:lnTo>
                  <a:pt x="17033" y="15330"/>
                </a:lnTo>
                <a:lnTo>
                  <a:pt x="16692" y="15111"/>
                </a:lnTo>
                <a:lnTo>
                  <a:pt x="16327" y="14941"/>
                </a:lnTo>
                <a:lnTo>
                  <a:pt x="15938" y="14795"/>
                </a:lnTo>
                <a:lnTo>
                  <a:pt x="15524" y="14673"/>
                </a:lnTo>
                <a:lnTo>
                  <a:pt x="15110" y="14576"/>
                </a:lnTo>
                <a:lnTo>
                  <a:pt x="14697" y="14503"/>
                </a:lnTo>
                <a:lnTo>
                  <a:pt x="14283" y="14454"/>
                </a:lnTo>
                <a:lnTo>
                  <a:pt x="13870" y="14406"/>
                </a:lnTo>
                <a:lnTo>
                  <a:pt x="14040" y="13968"/>
                </a:lnTo>
                <a:lnTo>
                  <a:pt x="14186" y="13530"/>
                </a:lnTo>
                <a:lnTo>
                  <a:pt x="14454" y="12629"/>
                </a:lnTo>
                <a:lnTo>
                  <a:pt x="14794" y="11340"/>
                </a:lnTo>
                <a:lnTo>
                  <a:pt x="14916" y="10683"/>
                </a:lnTo>
                <a:lnTo>
                  <a:pt x="15038" y="10026"/>
                </a:lnTo>
                <a:lnTo>
                  <a:pt x="15135" y="9417"/>
                </a:lnTo>
                <a:lnTo>
                  <a:pt x="15159" y="9077"/>
                </a:lnTo>
                <a:lnTo>
                  <a:pt x="15159" y="8760"/>
                </a:lnTo>
                <a:lnTo>
                  <a:pt x="15159" y="8444"/>
                </a:lnTo>
                <a:lnTo>
                  <a:pt x="15110" y="8128"/>
                </a:lnTo>
                <a:lnTo>
                  <a:pt x="15038" y="7836"/>
                </a:lnTo>
                <a:lnTo>
                  <a:pt x="14940" y="7544"/>
                </a:lnTo>
                <a:lnTo>
                  <a:pt x="14916" y="7495"/>
                </a:lnTo>
                <a:lnTo>
                  <a:pt x="14892" y="7471"/>
                </a:lnTo>
                <a:lnTo>
                  <a:pt x="14794" y="7447"/>
                </a:lnTo>
                <a:lnTo>
                  <a:pt x="14746" y="7325"/>
                </a:lnTo>
                <a:lnTo>
                  <a:pt x="14673" y="7228"/>
                </a:lnTo>
                <a:lnTo>
                  <a:pt x="14600" y="7130"/>
                </a:lnTo>
                <a:lnTo>
                  <a:pt x="14478" y="7057"/>
                </a:lnTo>
                <a:lnTo>
                  <a:pt x="14235" y="6936"/>
                </a:lnTo>
                <a:lnTo>
                  <a:pt x="13943" y="6863"/>
                </a:lnTo>
                <a:lnTo>
                  <a:pt x="13626" y="6790"/>
                </a:lnTo>
                <a:lnTo>
                  <a:pt x="13310" y="6765"/>
                </a:lnTo>
                <a:lnTo>
                  <a:pt x="12823" y="6717"/>
                </a:lnTo>
                <a:lnTo>
                  <a:pt x="11899" y="6595"/>
                </a:lnTo>
                <a:lnTo>
                  <a:pt x="10950" y="6522"/>
                </a:lnTo>
                <a:lnTo>
                  <a:pt x="10025" y="649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TextBox 7">
            <a:extLst>
              <a:ext uri="{FF2B5EF4-FFF2-40B4-BE49-F238E27FC236}">
                <a16:creationId xmlns:a16="http://schemas.microsoft.com/office/drawing/2014/main" id="{B9C4FF35-4BFD-4DDF-B9A4-18C69597406F}"/>
              </a:ext>
            </a:extLst>
          </p:cNvPr>
          <p:cNvSpPr txBox="1"/>
          <p:nvPr/>
        </p:nvSpPr>
        <p:spPr>
          <a:xfrm>
            <a:off x="584902" y="3667622"/>
            <a:ext cx="7493000" cy="584775"/>
          </a:xfrm>
          <a:prstGeom prst="rect">
            <a:avLst/>
          </a:prstGeom>
          <a:noFill/>
        </p:spPr>
        <p:txBody>
          <a:bodyPr wrap="square" rtlCol="0">
            <a:spAutoFit/>
          </a:bodyPr>
          <a:lstStyle/>
          <a:p>
            <a:pPr lvl="0">
              <a:buClr>
                <a:srgbClr val="69C2FF"/>
              </a:buClr>
              <a:buSzPts val="2200"/>
            </a:pPr>
            <a:r>
              <a:rPr lang="en-CA" sz="1600" dirty="0">
                <a:solidFill>
                  <a:srgbClr val="2B3547"/>
                </a:solidFill>
                <a:latin typeface="Nunito"/>
                <a:sym typeface="Nunito"/>
              </a:rPr>
              <a:t>It work can be harsh, stressful, and feel like we are in a pot of boiling hot water. </a:t>
            </a:r>
          </a:p>
          <a:p>
            <a:pPr lvl="0">
              <a:buClr>
                <a:srgbClr val="69C2FF"/>
              </a:buClr>
              <a:buSzPts val="2200"/>
            </a:pPr>
            <a:r>
              <a:rPr lang="en-CA" sz="1600" b="1" dirty="0">
                <a:solidFill>
                  <a:srgbClr val="2B3547"/>
                </a:solidFill>
                <a:latin typeface="Nunito"/>
                <a:sym typeface="Nunito"/>
              </a:rPr>
              <a:t>What are you most overwhelmed with regarding tackling diet culture?</a:t>
            </a:r>
          </a:p>
        </p:txBody>
      </p:sp>
    </p:spTree>
    <p:extLst>
      <p:ext uri="{BB962C8B-B14F-4D97-AF65-F5344CB8AC3E}">
        <p14:creationId xmlns:p14="http://schemas.microsoft.com/office/powerpoint/2010/main" val="27531556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23"/>
          <p:cNvSpPr txBox="1">
            <a:spLocks noGrp="1"/>
          </p:cNvSpPr>
          <p:nvPr>
            <p:ph type="title"/>
          </p:nvPr>
        </p:nvSpPr>
        <p:spPr>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CA" dirty="0"/>
              <a:t>The Coffee Bean Story</a:t>
            </a:r>
            <a:endParaRPr dirty="0"/>
          </a:p>
        </p:txBody>
      </p:sp>
      <p:sp>
        <p:nvSpPr>
          <p:cNvPr id="254" name="Google Shape;254;p23"/>
          <p:cNvSpPr txBox="1">
            <a:spLocks noGrp="1"/>
          </p:cNvSpPr>
          <p:nvPr>
            <p:ph type="body" idx="1"/>
          </p:nvPr>
        </p:nvSpPr>
        <p:spPr>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CA" b="1" dirty="0"/>
              <a:t>Carrot</a:t>
            </a:r>
            <a:endParaRPr b="1" dirty="0"/>
          </a:p>
          <a:p>
            <a:pPr marL="0" lvl="0" indent="0" algn="l" rtl="0">
              <a:spcBef>
                <a:spcPts val="1000"/>
              </a:spcBef>
              <a:spcAft>
                <a:spcPts val="1000"/>
              </a:spcAft>
              <a:buNone/>
            </a:pPr>
            <a:endParaRPr dirty="0"/>
          </a:p>
        </p:txBody>
      </p:sp>
      <p:sp>
        <p:nvSpPr>
          <p:cNvPr id="255" name="Google Shape;255;p23"/>
          <p:cNvSpPr txBox="1">
            <a:spLocks noGrp="1"/>
          </p:cNvSpPr>
          <p:nvPr>
            <p:ph type="body" idx="2"/>
          </p:nvPr>
        </p:nvSpPr>
        <p:spPr>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CA" b="1" dirty="0"/>
              <a:t>Egg</a:t>
            </a:r>
            <a:endParaRPr dirty="0"/>
          </a:p>
        </p:txBody>
      </p:sp>
      <p:sp>
        <p:nvSpPr>
          <p:cNvPr id="256" name="Google Shape;256;p23"/>
          <p:cNvSpPr txBox="1">
            <a:spLocks noGrp="1"/>
          </p:cNvSpPr>
          <p:nvPr>
            <p:ph type="body" idx="3"/>
          </p:nvPr>
        </p:nvSpPr>
        <p:spPr>
          <a:xfrm>
            <a:off x="5780691" y="1506350"/>
            <a:ext cx="2001900" cy="27891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CA" b="1" dirty="0"/>
              <a:t>Coffee Bean</a:t>
            </a:r>
            <a:endParaRPr b="1" dirty="0"/>
          </a:p>
          <a:p>
            <a:pPr marL="0" lvl="0" indent="0" algn="l" rtl="0">
              <a:spcBef>
                <a:spcPts val="1000"/>
              </a:spcBef>
              <a:spcAft>
                <a:spcPts val="1000"/>
              </a:spcAft>
              <a:buNone/>
            </a:pPr>
            <a:endParaRPr dirty="0"/>
          </a:p>
        </p:txBody>
      </p:sp>
      <p:sp>
        <p:nvSpPr>
          <p:cNvPr id="257" name="Google Shape;257;p23"/>
          <p:cNvSpPr txBox="1">
            <a:spLocks noGrp="1"/>
          </p:cNvSpPr>
          <p:nvPr>
            <p:ph type="sldNum" idx="12"/>
          </p:nvPr>
        </p:nvSpPr>
        <p:spPr>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38</a:t>
            </a:fld>
            <a:endParaRPr/>
          </a:p>
        </p:txBody>
      </p:sp>
      <p:sp>
        <p:nvSpPr>
          <p:cNvPr id="258" name="Google Shape;258;p23"/>
          <p:cNvSpPr/>
          <p:nvPr/>
        </p:nvSpPr>
        <p:spPr>
          <a:xfrm rot="864908">
            <a:off x="8052201" y="3795979"/>
            <a:ext cx="788952" cy="998941"/>
          </a:xfrm>
          <a:custGeom>
            <a:avLst/>
            <a:gdLst/>
            <a:ahLst/>
            <a:cxnLst/>
            <a:rect l="l" t="t" r="r" b="b"/>
            <a:pathLst>
              <a:path w="374107" h="473680" extrusionOk="0">
                <a:moveTo>
                  <a:pt x="176658" y="66970"/>
                </a:moveTo>
                <a:cubicBezTo>
                  <a:pt x="153572" y="67387"/>
                  <a:pt x="129367" y="75192"/>
                  <a:pt x="123381" y="100186"/>
                </a:cubicBezTo>
                <a:cubicBezTo>
                  <a:pt x="121189" y="109526"/>
                  <a:pt x="136185" y="110644"/>
                  <a:pt x="138312" y="101743"/>
                </a:cubicBezTo>
                <a:cubicBezTo>
                  <a:pt x="142170" y="85650"/>
                  <a:pt x="160236" y="81660"/>
                  <a:pt x="174400" y="81397"/>
                </a:cubicBezTo>
                <a:cubicBezTo>
                  <a:pt x="183652" y="81221"/>
                  <a:pt x="186458" y="66795"/>
                  <a:pt x="176658" y="66970"/>
                </a:cubicBezTo>
                <a:close/>
                <a:moveTo>
                  <a:pt x="82580" y="302418"/>
                </a:moveTo>
                <a:cubicBezTo>
                  <a:pt x="67276" y="334412"/>
                  <a:pt x="51513" y="366168"/>
                  <a:pt x="35288" y="397680"/>
                </a:cubicBezTo>
                <a:cubicBezTo>
                  <a:pt x="30903" y="406450"/>
                  <a:pt x="44935" y="411054"/>
                  <a:pt x="49167" y="402832"/>
                </a:cubicBezTo>
                <a:cubicBezTo>
                  <a:pt x="65390" y="371320"/>
                  <a:pt x="81155" y="339573"/>
                  <a:pt x="96458" y="307592"/>
                </a:cubicBezTo>
                <a:cubicBezTo>
                  <a:pt x="100689" y="298778"/>
                  <a:pt x="86592" y="294130"/>
                  <a:pt x="82580" y="302418"/>
                </a:cubicBezTo>
                <a:close/>
                <a:moveTo>
                  <a:pt x="245501" y="19218"/>
                </a:moveTo>
                <a:cubicBezTo>
                  <a:pt x="245369" y="19161"/>
                  <a:pt x="245238" y="19118"/>
                  <a:pt x="245085" y="19087"/>
                </a:cubicBezTo>
                <a:cubicBezTo>
                  <a:pt x="245085" y="16399"/>
                  <a:pt x="243549" y="13943"/>
                  <a:pt x="241138" y="12773"/>
                </a:cubicBezTo>
                <a:cubicBezTo>
                  <a:pt x="166156" y="-26692"/>
                  <a:pt x="69008" y="30444"/>
                  <a:pt x="51381" y="113626"/>
                </a:cubicBezTo>
                <a:cubicBezTo>
                  <a:pt x="42304" y="163022"/>
                  <a:pt x="74380" y="208230"/>
                  <a:pt x="111038" y="236951"/>
                </a:cubicBezTo>
                <a:lnTo>
                  <a:pt x="97883" y="263699"/>
                </a:lnTo>
                <a:cubicBezTo>
                  <a:pt x="94836" y="262449"/>
                  <a:pt x="91021" y="259797"/>
                  <a:pt x="87819" y="261266"/>
                </a:cubicBezTo>
                <a:cubicBezTo>
                  <a:pt x="84136" y="260213"/>
                  <a:pt x="80211" y="261805"/>
                  <a:pt x="78304" y="265124"/>
                </a:cubicBezTo>
                <a:cubicBezTo>
                  <a:pt x="50109" y="316165"/>
                  <a:pt x="22046" y="367424"/>
                  <a:pt x="2117" y="422367"/>
                </a:cubicBezTo>
                <a:cubicBezTo>
                  <a:pt x="78" y="424297"/>
                  <a:pt x="-558" y="427291"/>
                  <a:pt x="516" y="429887"/>
                </a:cubicBezTo>
                <a:cubicBezTo>
                  <a:pt x="9724" y="453233"/>
                  <a:pt x="31188" y="469492"/>
                  <a:pt x="56160" y="472048"/>
                </a:cubicBezTo>
                <a:cubicBezTo>
                  <a:pt x="58068" y="472278"/>
                  <a:pt x="59975" y="471759"/>
                  <a:pt x="61510" y="470601"/>
                </a:cubicBezTo>
                <a:cubicBezTo>
                  <a:pt x="64229" y="474085"/>
                  <a:pt x="69249" y="474705"/>
                  <a:pt x="72735" y="471985"/>
                </a:cubicBezTo>
                <a:cubicBezTo>
                  <a:pt x="73678" y="471255"/>
                  <a:pt x="74446" y="470325"/>
                  <a:pt x="74972" y="469264"/>
                </a:cubicBezTo>
                <a:cubicBezTo>
                  <a:pt x="101413" y="411953"/>
                  <a:pt x="127832" y="354649"/>
                  <a:pt x="154251" y="297353"/>
                </a:cubicBezTo>
                <a:cubicBezTo>
                  <a:pt x="155106" y="295702"/>
                  <a:pt x="155216" y="293753"/>
                  <a:pt x="154514" y="292026"/>
                </a:cubicBezTo>
                <a:cubicBezTo>
                  <a:pt x="155785" y="285711"/>
                  <a:pt x="148748" y="284462"/>
                  <a:pt x="143968" y="282620"/>
                </a:cubicBezTo>
                <a:lnTo>
                  <a:pt x="156224" y="259862"/>
                </a:lnTo>
                <a:cubicBezTo>
                  <a:pt x="223357" y="279594"/>
                  <a:pt x="292157" y="231360"/>
                  <a:pt x="310551" y="162934"/>
                </a:cubicBezTo>
                <a:cubicBezTo>
                  <a:pt x="327367" y="101633"/>
                  <a:pt x="298010" y="40661"/>
                  <a:pt x="245501" y="19218"/>
                </a:cubicBezTo>
                <a:close/>
                <a:moveTo>
                  <a:pt x="63089" y="459902"/>
                </a:moveTo>
                <a:cubicBezTo>
                  <a:pt x="61883" y="458595"/>
                  <a:pt x="60239" y="457808"/>
                  <a:pt x="58463" y="457710"/>
                </a:cubicBezTo>
                <a:cubicBezTo>
                  <a:pt x="39980" y="455815"/>
                  <a:pt x="23887" y="444325"/>
                  <a:pt x="16082" y="427476"/>
                </a:cubicBezTo>
                <a:cubicBezTo>
                  <a:pt x="35266" y="374615"/>
                  <a:pt x="61993" y="325154"/>
                  <a:pt x="89091" y="276043"/>
                </a:cubicBezTo>
                <a:cubicBezTo>
                  <a:pt x="105294" y="283512"/>
                  <a:pt x="121781" y="290309"/>
                  <a:pt x="138509" y="296433"/>
                </a:cubicBezTo>
                <a:cubicBezTo>
                  <a:pt x="113296" y="350834"/>
                  <a:pt x="88148" y="405288"/>
                  <a:pt x="63089" y="459792"/>
                </a:cubicBezTo>
                <a:close/>
                <a:moveTo>
                  <a:pt x="130178" y="277380"/>
                </a:moveTo>
                <a:cubicBezTo>
                  <a:pt x="123886" y="274909"/>
                  <a:pt x="117637" y="272337"/>
                  <a:pt x="111410" y="269663"/>
                </a:cubicBezTo>
                <a:lnTo>
                  <a:pt x="123359" y="245304"/>
                </a:lnTo>
                <a:cubicBezTo>
                  <a:pt x="129411" y="248983"/>
                  <a:pt x="135725" y="252202"/>
                  <a:pt x="142258" y="254929"/>
                </a:cubicBezTo>
                <a:close/>
                <a:moveTo>
                  <a:pt x="299106" y="143640"/>
                </a:moveTo>
                <a:cubicBezTo>
                  <a:pt x="279813" y="255587"/>
                  <a:pt x="162692" y="284221"/>
                  <a:pt x="93016" y="196106"/>
                </a:cubicBezTo>
                <a:cubicBezTo>
                  <a:pt x="78787" y="178917"/>
                  <a:pt x="66816" y="157299"/>
                  <a:pt x="65150" y="133204"/>
                </a:cubicBezTo>
                <a:cubicBezTo>
                  <a:pt x="63417" y="108473"/>
                  <a:pt x="76901" y="82252"/>
                  <a:pt x="92226" y="63046"/>
                </a:cubicBezTo>
                <a:cubicBezTo>
                  <a:pt x="128841" y="17267"/>
                  <a:pt x="187861" y="4222"/>
                  <a:pt x="234605" y="27966"/>
                </a:cubicBezTo>
                <a:cubicBezTo>
                  <a:pt x="234451" y="30773"/>
                  <a:pt x="236139" y="33353"/>
                  <a:pt x="238770" y="34325"/>
                </a:cubicBezTo>
                <a:cubicBezTo>
                  <a:pt x="279308" y="50768"/>
                  <a:pt x="305333" y="95384"/>
                  <a:pt x="299106" y="143487"/>
                </a:cubicBezTo>
                <a:close/>
                <a:moveTo>
                  <a:pt x="224147" y="44191"/>
                </a:moveTo>
                <a:cubicBezTo>
                  <a:pt x="223576" y="44070"/>
                  <a:pt x="223006" y="44011"/>
                  <a:pt x="222414" y="44015"/>
                </a:cubicBezTo>
                <a:cubicBezTo>
                  <a:pt x="167844" y="19043"/>
                  <a:pt x="97751" y="45791"/>
                  <a:pt x="88543" y="108736"/>
                </a:cubicBezTo>
                <a:cubicBezTo>
                  <a:pt x="85780" y="129433"/>
                  <a:pt x="93103" y="149538"/>
                  <a:pt x="100865" y="168393"/>
                </a:cubicBezTo>
                <a:cubicBezTo>
                  <a:pt x="117067" y="207704"/>
                  <a:pt x="153790" y="235307"/>
                  <a:pt x="197771" y="227831"/>
                </a:cubicBezTo>
                <a:cubicBezTo>
                  <a:pt x="282904" y="214194"/>
                  <a:pt x="321360" y="69535"/>
                  <a:pt x="224147" y="44191"/>
                </a:cubicBezTo>
                <a:close/>
                <a:moveTo>
                  <a:pt x="265803" y="134936"/>
                </a:moveTo>
                <a:cubicBezTo>
                  <a:pt x="252013" y="214588"/>
                  <a:pt x="159666" y="248944"/>
                  <a:pt x="117966" y="169555"/>
                </a:cubicBezTo>
                <a:cubicBezTo>
                  <a:pt x="103386" y="138181"/>
                  <a:pt x="95011" y="104395"/>
                  <a:pt x="119106" y="75280"/>
                </a:cubicBezTo>
                <a:cubicBezTo>
                  <a:pt x="143530" y="45857"/>
                  <a:pt x="185318" y="43270"/>
                  <a:pt x="218336" y="58310"/>
                </a:cubicBezTo>
                <a:cubicBezTo>
                  <a:pt x="219762" y="58996"/>
                  <a:pt x="221406" y="59165"/>
                  <a:pt x="222941" y="58792"/>
                </a:cubicBezTo>
                <a:cubicBezTo>
                  <a:pt x="256354" y="66619"/>
                  <a:pt x="271218" y="103562"/>
                  <a:pt x="265803" y="134871"/>
                </a:cubicBezTo>
                <a:close/>
                <a:moveTo>
                  <a:pt x="205927" y="69535"/>
                </a:moveTo>
                <a:cubicBezTo>
                  <a:pt x="197574" y="65435"/>
                  <a:pt x="191238" y="78809"/>
                  <a:pt x="199964" y="83085"/>
                </a:cubicBezTo>
                <a:cubicBezTo>
                  <a:pt x="208251" y="87163"/>
                  <a:pt x="214697" y="73811"/>
                  <a:pt x="205927" y="69535"/>
                </a:cubicBezTo>
                <a:close/>
                <a:moveTo>
                  <a:pt x="315550" y="67628"/>
                </a:moveTo>
                <a:cubicBezTo>
                  <a:pt x="336050" y="108495"/>
                  <a:pt x="341662" y="159996"/>
                  <a:pt x="309586" y="196676"/>
                </a:cubicBezTo>
                <a:cubicBezTo>
                  <a:pt x="303185" y="203999"/>
                  <a:pt x="313971" y="213448"/>
                  <a:pt x="320439" y="206103"/>
                </a:cubicBezTo>
                <a:cubicBezTo>
                  <a:pt x="357141" y="164118"/>
                  <a:pt x="351594" y="105974"/>
                  <a:pt x="328069" y="59055"/>
                </a:cubicBezTo>
                <a:cubicBezTo>
                  <a:pt x="323815" y="50614"/>
                  <a:pt x="311428" y="59538"/>
                  <a:pt x="315550" y="67628"/>
                </a:cubicBezTo>
                <a:close/>
                <a:moveTo>
                  <a:pt x="370953" y="127986"/>
                </a:moveTo>
                <a:cubicBezTo>
                  <a:pt x="368169" y="118756"/>
                  <a:pt x="354181" y="124347"/>
                  <a:pt x="356856" y="133138"/>
                </a:cubicBezTo>
                <a:cubicBezTo>
                  <a:pt x="362030" y="149417"/>
                  <a:pt x="359531" y="167165"/>
                  <a:pt x="350037" y="181372"/>
                </a:cubicBezTo>
                <a:cubicBezTo>
                  <a:pt x="344666" y="189331"/>
                  <a:pt x="355409" y="198912"/>
                  <a:pt x="360999" y="190800"/>
                </a:cubicBezTo>
                <a:cubicBezTo>
                  <a:pt x="373804" y="172506"/>
                  <a:pt x="377465" y="149336"/>
                  <a:pt x="370931" y="12798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58E7A59E-BCB9-40F5-B232-E0A5967DEA26}"/>
              </a:ext>
            </a:extLst>
          </p:cNvPr>
          <p:cNvPicPr>
            <a:picLocks noChangeAspect="1"/>
          </p:cNvPicPr>
          <p:nvPr/>
        </p:nvPicPr>
        <p:blipFill>
          <a:blip r:embed="rId3"/>
          <a:stretch>
            <a:fillRect/>
          </a:stretch>
        </p:blipFill>
        <p:spPr>
          <a:xfrm>
            <a:off x="749262" y="1905000"/>
            <a:ext cx="1930369" cy="2554900"/>
          </a:xfrm>
          <a:prstGeom prst="rect">
            <a:avLst/>
          </a:prstGeom>
        </p:spPr>
      </p:pic>
      <p:pic>
        <p:nvPicPr>
          <p:cNvPr id="3" name="Picture 2">
            <a:extLst>
              <a:ext uri="{FF2B5EF4-FFF2-40B4-BE49-F238E27FC236}">
                <a16:creationId xmlns:a16="http://schemas.microsoft.com/office/drawing/2014/main" id="{F1F09F5C-2F07-4EA5-A17B-8AD8742E8A2E}"/>
              </a:ext>
            </a:extLst>
          </p:cNvPr>
          <p:cNvPicPr>
            <a:picLocks noChangeAspect="1"/>
          </p:cNvPicPr>
          <p:nvPr/>
        </p:nvPicPr>
        <p:blipFill>
          <a:blip r:embed="rId4"/>
          <a:stretch>
            <a:fillRect/>
          </a:stretch>
        </p:blipFill>
        <p:spPr>
          <a:xfrm>
            <a:off x="2891594" y="2128082"/>
            <a:ext cx="2563541" cy="1707318"/>
          </a:xfrm>
          <a:prstGeom prst="rect">
            <a:avLst/>
          </a:prstGeom>
        </p:spPr>
      </p:pic>
      <p:pic>
        <p:nvPicPr>
          <p:cNvPr id="1026" name="Picture 2" descr="Nescafe Beans Coffee Bean, Grade: AA, Rs 300 /kilogram Beans 2 Coffee | ID:  19264706430">
            <a:extLst>
              <a:ext uri="{FF2B5EF4-FFF2-40B4-BE49-F238E27FC236}">
                <a16:creationId xmlns:a16="http://schemas.microsoft.com/office/drawing/2014/main" id="{920F7478-D5D6-4DC0-9F46-1C78248BDEE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806" t="22297" r="6431" b="20946"/>
          <a:stretch/>
        </p:blipFill>
        <p:spPr bwMode="auto">
          <a:xfrm>
            <a:off x="5612601" y="1926875"/>
            <a:ext cx="2563541" cy="17370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70749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CC436-65BF-4D04-8B7C-8EB7E8509495}"/>
              </a:ext>
            </a:extLst>
          </p:cNvPr>
          <p:cNvSpPr>
            <a:spLocks noGrp="1"/>
          </p:cNvSpPr>
          <p:nvPr>
            <p:ph type="title"/>
          </p:nvPr>
        </p:nvSpPr>
        <p:spPr>
          <a:xfrm>
            <a:off x="628650" y="132926"/>
            <a:ext cx="7886700" cy="994172"/>
          </a:xfrm>
        </p:spPr>
        <p:txBody>
          <a:bodyPr/>
          <a:lstStyle/>
          <a:p>
            <a:r>
              <a:rPr lang="en-CA" dirty="0">
                <a:latin typeface="Aharoni" panose="02010803020104030203" pitchFamily="2" charset="-79"/>
                <a:cs typeface="Aharoni" panose="02010803020104030203" pitchFamily="2" charset="-79"/>
              </a:rPr>
              <a:t>Understanding The Power Within</a:t>
            </a:r>
            <a:br>
              <a:rPr lang="en-CA" dirty="0">
                <a:latin typeface="Aharoni" panose="02010803020104030203" pitchFamily="2" charset="-79"/>
                <a:cs typeface="Aharoni" panose="02010803020104030203" pitchFamily="2" charset="-79"/>
              </a:rPr>
            </a:br>
            <a:r>
              <a:rPr lang="en-CA" sz="2100" dirty="0">
                <a:latin typeface="+mn-lt"/>
                <a:cs typeface="Aharoni" panose="02010803020104030203" pitchFamily="2" charset="-79"/>
              </a:rPr>
              <a:t>The Coffee Bean Activity – for adults</a:t>
            </a:r>
            <a:endParaRPr lang="en-CA" dirty="0">
              <a:latin typeface="+mn-lt"/>
              <a:cs typeface="Aharoni" panose="02010803020104030203" pitchFamily="2" charset="-79"/>
            </a:endParaRPr>
          </a:p>
        </p:txBody>
      </p:sp>
      <p:graphicFrame>
        <p:nvGraphicFramePr>
          <p:cNvPr id="6" name="Content Placeholder 5">
            <a:extLst>
              <a:ext uri="{FF2B5EF4-FFF2-40B4-BE49-F238E27FC236}">
                <a16:creationId xmlns:a16="http://schemas.microsoft.com/office/drawing/2014/main" id="{A5EF2A6E-F032-4E89-AE39-66A3F78CD8DB}"/>
              </a:ext>
            </a:extLst>
          </p:cNvPr>
          <p:cNvGraphicFramePr>
            <a:graphicFrameLocks noGrp="1"/>
          </p:cNvGraphicFramePr>
          <p:nvPr>
            <p:ph sz="half" idx="1"/>
            <p:extLst>
              <p:ext uri="{D42A27DB-BD31-4B8C-83A1-F6EECF244321}">
                <p14:modId xmlns:p14="http://schemas.microsoft.com/office/powerpoint/2010/main" val="4143890726"/>
              </p:ext>
            </p:extLst>
          </p:nvPr>
        </p:nvGraphicFramePr>
        <p:xfrm>
          <a:off x="628650" y="1038663"/>
          <a:ext cx="8210549" cy="4002572"/>
        </p:xfrm>
        <a:graphic>
          <a:graphicData uri="http://schemas.openxmlformats.org/drawingml/2006/table">
            <a:tbl>
              <a:tblPr firstRow="1" bandRow="1">
                <a:tableStyleId>{5C22544A-7EE6-4342-B048-85BDC9FD1C3A}</a:tableStyleId>
              </a:tblPr>
              <a:tblGrid>
                <a:gridCol w="1824301">
                  <a:extLst>
                    <a:ext uri="{9D8B030D-6E8A-4147-A177-3AD203B41FA5}">
                      <a16:colId xmlns:a16="http://schemas.microsoft.com/office/drawing/2014/main" val="2094069395"/>
                    </a:ext>
                  </a:extLst>
                </a:gridCol>
                <a:gridCol w="4131972">
                  <a:extLst>
                    <a:ext uri="{9D8B030D-6E8A-4147-A177-3AD203B41FA5}">
                      <a16:colId xmlns:a16="http://schemas.microsoft.com/office/drawing/2014/main" val="1282058189"/>
                    </a:ext>
                  </a:extLst>
                </a:gridCol>
                <a:gridCol w="2254276">
                  <a:extLst>
                    <a:ext uri="{9D8B030D-6E8A-4147-A177-3AD203B41FA5}">
                      <a16:colId xmlns:a16="http://schemas.microsoft.com/office/drawing/2014/main" val="2283019418"/>
                    </a:ext>
                  </a:extLst>
                </a:gridCol>
              </a:tblGrid>
              <a:tr h="322112">
                <a:tc>
                  <a:txBody>
                    <a:bodyPr/>
                    <a:lstStyle/>
                    <a:p>
                      <a:r>
                        <a:rPr lang="en-CA" sz="1100" dirty="0">
                          <a:solidFill>
                            <a:schemeClr val="tx1"/>
                          </a:solidFill>
                          <a:latin typeface="Nunito" pitchFamily="2" charset="77"/>
                        </a:rPr>
                        <a:t>In this activity you will:</a:t>
                      </a:r>
                    </a:p>
                  </a:txBody>
                  <a:tcPr marL="68580" marR="68580" marT="34290" marB="34290">
                    <a:solidFill>
                      <a:srgbClr val="69C2FF"/>
                    </a:solidFill>
                  </a:tcPr>
                </a:tc>
                <a:tc gridSpan="2">
                  <a:txBody>
                    <a:bodyPr/>
                    <a:lstStyle/>
                    <a:p>
                      <a:pPr marL="0" indent="0">
                        <a:buFont typeface="Arial" panose="020B0604020202020204" pitchFamily="34" charset="0"/>
                        <a:buNone/>
                      </a:pPr>
                      <a:r>
                        <a:rPr lang="en-CA" sz="1100" dirty="0">
                          <a:solidFill>
                            <a:schemeClr val="tx1"/>
                          </a:solidFill>
                          <a:latin typeface="Nunito" pitchFamily="2" charset="77"/>
                        </a:rPr>
                        <a:t>Participants identify and explain the metaphor of the coffee bean and how people can allow for the environment to change them, or they can take what is inside them to make a difference to their environment. </a:t>
                      </a:r>
                    </a:p>
                  </a:txBody>
                  <a:tcPr marL="68580" marR="68580" marT="34290" marB="34290">
                    <a:solidFill>
                      <a:srgbClr val="69C2FF"/>
                    </a:solidFill>
                  </a:tcPr>
                </a:tc>
                <a:tc hMerge="1">
                  <a:txBody>
                    <a:bodyPr/>
                    <a:lstStyle/>
                    <a:p>
                      <a:endParaRPr lang="en-CA" dirty="0">
                        <a:solidFill>
                          <a:schemeClr val="tx1"/>
                        </a:solidFill>
                      </a:endParaRPr>
                    </a:p>
                  </a:txBody>
                  <a:tcPr>
                    <a:solidFill>
                      <a:srgbClr val="FF9999"/>
                    </a:solidFill>
                  </a:tcPr>
                </a:tc>
                <a:extLst>
                  <a:ext uri="{0D108BD9-81ED-4DB2-BD59-A6C34878D82A}">
                    <a16:rowId xmlns:a16="http://schemas.microsoft.com/office/drawing/2014/main" val="1387174103"/>
                  </a:ext>
                </a:extLst>
              </a:tr>
              <a:tr h="436412">
                <a:tc>
                  <a:txBody>
                    <a:bodyPr/>
                    <a:lstStyle/>
                    <a:p>
                      <a:r>
                        <a:rPr lang="en-CA" sz="1100" b="1" dirty="0">
                          <a:solidFill>
                            <a:schemeClr val="tx1"/>
                          </a:solidFill>
                          <a:latin typeface="Nunito" pitchFamily="2" charset="77"/>
                        </a:rPr>
                        <a:t>Material:</a:t>
                      </a:r>
                    </a:p>
                  </a:txBody>
                  <a:tcPr marL="68580" marR="68580" marT="34290" marB="34290">
                    <a:solidFill>
                      <a:srgbClr val="B7E2FF"/>
                    </a:solidFill>
                  </a:tcPr>
                </a:tc>
                <a:tc>
                  <a:txBody>
                    <a:bodyPr/>
                    <a:lstStyle/>
                    <a:p>
                      <a:r>
                        <a:rPr lang="en-CA" sz="1100" dirty="0">
                          <a:latin typeface="Nunito" pitchFamily="2" charset="77"/>
                        </a:rPr>
                        <a:t>Prepare large cards shaped like carrots, eggs and coffee beans for the participants to write on or prepare a jam board.</a:t>
                      </a:r>
                      <a:endParaRPr lang="en-CA" sz="1100" dirty="0">
                        <a:solidFill>
                          <a:schemeClr val="tx1"/>
                        </a:solidFill>
                        <a:latin typeface="Nunito" pitchFamily="2" charset="77"/>
                      </a:endParaRPr>
                    </a:p>
                  </a:txBody>
                  <a:tcPr marL="68580" marR="68580" marT="34290" marB="34290">
                    <a:solidFill>
                      <a:srgbClr val="B7E2FF"/>
                    </a:solidFill>
                  </a:tcPr>
                </a:tc>
                <a:tc>
                  <a:txBody>
                    <a:bodyPr/>
                    <a:lstStyle/>
                    <a:p>
                      <a:r>
                        <a:rPr lang="en-CA" sz="1100" b="1" dirty="0">
                          <a:solidFill>
                            <a:schemeClr val="tx1"/>
                          </a:solidFill>
                        </a:rPr>
                        <a:t>Duration: </a:t>
                      </a:r>
                      <a:r>
                        <a:rPr lang="en-CA" sz="1100" dirty="0">
                          <a:solidFill>
                            <a:schemeClr val="tx1"/>
                          </a:solidFill>
                        </a:rPr>
                        <a:t>10 minutes</a:t>
                      </a:r>
                    </a:p>
                  </a:txBody>
                  <a:tcPr marL="68580" marR="68580" marT="34290" marB="34290">
                    <a:solidFill>
                      <a:srgbClr val="B7E2FF"/>
                    </a:solidFill>
                  </a:tcPr>
                </a:tc>
                <a:extLst>
                  <a:ext uri="{0D108BD9-81ED-4DB2-BD59-A6C34878D82A}">
                    <a16:rowId xmlns:a16="http://schemas.microsoft.com/office/drawing/2014/main" val="3820042562"/>
                  </a:ext>
                </a:extLst>
              </a:tr>
              <a:tr h="2660479">
                <a:tc gridSpan="3">
                  <a:txBody>
                    <a:bodyPr/>
                    <a:lstStyle/>
                    <a:p>
                      <a:pPr lvl="2"/>
                      <a:r>
                        <a:rPr lang="en-CA" sz="1200" b="1" dirty="0">
                          <a:solidFill>
                            <a:schemeClr val="tx1"/>
                          </a:solidFill>
                          <a:latin typeface="Nunito" pitchFamily="2" charset="77"/>
                        </a:rPr>
                        <a:t>Activity Description: </a:t>
                      </a:r>
                    </a:p>
                    <a:p>
                      <a:pPr marL="0" lvl="2" indent="0">
                        <a:buNone/>
                      </a:pPr>
                      <a:r>
                        <a:rPr lang="en-CA" sz="1200" b="0" dirty="0">
                          <a:solidFill>
                            <a:schemeClr val="tx1"/>
                          </a:solidFill>
                          <a:latin typeface="Nunito" pitchFamily="2" charset="77"/>
                        </a:rPr>
                        <a:t>Life is often difficult. It can be harsh, stressful, and feel like a pot of boiling hot water. The environments we find ourselves in can change, weaken, or harden us, and test who we truly are. </a:t>
                      </a:r>
                    </a:p>
                    <a:p>
                      <a:pPr marL="228600" lvl="4" indent="-228600">
                        <a:buAutoNum type="arabicPeriod"/>
                      </a:pPr>
                      <a:r>
                        <a:rPr lang="en-CA" sz="1200" b="0" dirty="0">
                          <a:solidFill>
                            <a:schemeClr val="tx1"/>
                          </a:solidFill>
                          <a:latin typeface="Nunito" pitchFamily="2" charset="77"/>
                        </a:rPr>
                        <a:t>Consider the pressures you might feel regarding trying to tackle diet culture in your classroom. Brainstorm the responses. </a:t>
                      </a:r>
                    </a:p>
                    <a:p>
                      <a:pPr marL="228600" lvl="4" indent="-228600">
                        <a:buAutoNum type="arabicPeriod"/>
                      </a:pPr>
                      <a:r>
                        <a:rPr lang="en-CA" sz="1200" b="0" dirty="0">
                          <a:solidFill>
                            <a:schemeClr val="tx1"/>
                          </a:solidFill>
                          <a:latin typeface="Nunito" pitchFamily="2" charset="77"/>
                        </a:rPr>
                        <a:t>Discuss how we can sometimes respond to stress like a carrot in boiling water. A carrot weakens in the pot. How do we sometimes weaken when trying to tackle diet culture?</a:t>
                      </a:r>
                    </a:p>
                    <a:p>
                      <a:pPr marL="228600" lvl="4" indent="-228600">
                        <a:buAutoNum type="arabicPeriod"/>
                      </a:pPr>
                      <a:r>
                        <a:rPr lang="en-CA" sz="1200" b="0" dirty="0">
                          <a:solidFill>
                            <a:schemeClr val="tx1"/>
                          </a:solidFill>
                          <a:latin typeface="Nunito" pitchFamily="2" charset="77"/>
                        </a:rPr>
                        <a:t>Discuss how we can be like an egg that hardens in the pot. How do we sometimes harden when trying to combat diet culture? </a:t>
                      </a:r>
                    </a:p>
                    <a:p>
                      <a:pPr marL="228600" lvl="4" indent="-228600">
                        <a:buAutoNum type="arabicPeriod"/>
                      </a:pPr>
                      <a:r>
                        <a:rPr lang="en-CA" sz="1200" b="0" dirty="0">
                          <a:solidFill>
                            <a:schemeClr val="tx1"/>
                          </a:solidFill>
                          <a:latin typeface="Nunito" pitchFamily="2" charset="77"/>
                        </a:rPr>
                        <a:t>Discuss how we can be like the coffee bean and discover the power inside us to transform our environment. </a:t>
                      </a:r>
                    </a:p>
                    <a:p>
                      <a:pPr marL="0" lvl="2" indent="0">
                        <a:buNone/>
                      </a:pPr>
                      <a:r>
                        <a:rPr lang="en-CA" sz="1200" b="0" dirty="0">
                          <a:solidFill>
                            <a:schemeClr val="tx1"/>
                          </a:solidFill>
                          <a:latin typeface="Nunito" pitchFamily="2" charset="77"/>
                        </a:rPr>
                        <a:t>Strategies and tools will be presented to help teachers learn how to reject diet culture. Metaphorically teachers  can be coffee beans and search inside for what we already know and be encouraged to utilize the horrors of diet culture to motivate us to respond and teach in a constructive way to change our class environments and our students’ future world. </a:t>
                      </a:r>
                    </a:p>
                    <a:p>
                      <a:pPr marL="0" lvl="2" indent="0">
                        <a:buNone/>
                      </a:pPr>
                      <a:r>
                        <a:rPr lang="en-CA" sz="1200" b="0" dirty="0">
                          <a:solidFill>
                            <a:schemeClr val="tx1"/>
                          </a:solidFill>
                          <a:latin typeface="Nunito" pitchFamily="2" charset="77"/>
                        </a:rPr>
                        <a:t>The Coffee Bean is an </a:t>
                      </a:r>
                      <a:r>
                        <a:rPr lang="en-CA" sz="1200" b="0" dirty="0">
                          <a:solidFill>
                            <a:schemeClr val="tx1"/>
                          </a:solidFill>
                          <a:latin typeface="Nunito" pitchFamily="2" charset="77"/>
                          <a:hlinkClick r:id="rId3"/>
                        </a:rPr>
                        <a:t>inspiring book </a:t>
                      </a:r>
                      <a:r>
                        <a:rPr lang="en-CA" sz="1200" b="0" dirty="0">
                          <a:solidFill>
                            <a:schemeClr val="tx1"/>
                          </a:solidFill>
                          <a:latin typeface="Nunito" pitchFamily="2" charset="77"/>
                        </a:rPr>
                        <a:t>about unleash the unstoppable power within you. </a:t>
                      </a:r>
                      <a:r>
                        <a:rPr lang="en-CA" sz="1200" b="0" i="1" dirty="0">
                          <a:solidFill>
                            <a:schemeClr val="tx1"/>
                          </a:solidFill>
                          <a:latin typeface="Nunito" pitchFamily="2" charset="77"/>
                        </a:rPr>
                        <a:t>The Coffee Bean: A Simple Lesson to Create Positive Change </a:t>
                      </a:r>
                      <a:r>
                        <a:rPr lang="en-CA" sz="1200" b="0" dirty="0">
                          <a:solidFill>
                            <a:schemeClr val="tx1"/>
                          </a:solidFill>
                          <a:latin typeface="Nunito" pitchFamily="2" charset="77"/>
                        </a:rPr>
                        <a:t>(Jon Gordon) Hardcover – July 2, 2019</a:t>
                      </a:r>
                    </a:p>
                  </a:txBody>
                  <a:tcPr marL="68580" marR="68580" marT="34290" marB="34290">
                    <a:solidFill>
                      <a:srgbClr val="B7E2FF"/>
                    </a:solidFill>
                  </a:tcPr>
                </a:tc>
                <a:tc hMerge="1">
                  <a:txBody>
                    <a:bodyPr/>
                    <a:lstStyle/>
                    <a:p>
                      <a:endParaRPr lang="en-CA" dirty="0">
                        <a:solidFill>
                          <a:schemeClr val="tx1"/>
                        </a:solidFill>
                      </a:endParaRPr>
                    </a:p>
                  </a:txBody>
                  <a:tcPr>
                    <a:solidFill>
                      <a:srgbClr val="FFCCCC"/>
                    </a:solidFill>
                  </a:tcPr>
                </a:tc>
                <a:tc hMerge="1">
                  <a:txBody>
                    <a:bodyPr/>
                    <a:lstStyle/>
                    <a:p>
                      <a:endParaRPr lang="en-CA" dirty="0">
                        <a:solidFill>
                          <a:schemeClr val="tx1"/>
                        </a:solidFill>
                      </a:endParaRPr>
                    </a:p>
                  </a:txBody>
                  <a:tcPr>
                    <a:solidFill>
                      <a:srgbClr val="FFCCCC"/>
                    </a:solidFill>
                  </a:tcPr>
                </a:tc>
                <a:extLst>
                  <a:ext uri="{0D108BD9-81ED-4DB2-BD59-A6C34878D82A}">
                    <a16:rowId xmlns:a16="http://schemas.microsoft.com/office/drawing/2014/main" val="3064035332"/>
                  </a:ext>
                </a:extLst>
              </a:tr>
            </a:tbl>
          </a:graphicData>
        </a:graphic>
      </p:graphicFrame>
      <p:sp>
        <p:nvSpPr>
          <p:cNvPr id="5" name="Google Shape;809;p51">
            <a:extLst>
              <a:ext uri="{FF2B5EF4-FFF2-40B4-BE49-F238E27FC236}">
                <a16:creationId xmlns:a16="http://schemas.microsoft.com/office/drawing/2014/main" id="{E8793A56-3A90-4408-B6E9-69BE89E4ACD6}"/>
              </a:ext>
            </a:extLst>
          </p:cNvPr>
          <p:cNvSpPr/>
          <p:nvPr/>
        </p:nvSpPr>
        <p:spPr>
          <a:xfrm>
            <a:off x="7880377" y="102265"/>
            <a:ext cx="796897" cy="905736"/>
          </a:xfrm>
          <a:custGeom>
            <a:avLst/>
            <a:gdLst/>
            <a:ahLst/>
            <a:cxnLst/>
            <a:rect l="l" t="t" r="r" b="b"/>
            <a:pathLst>
              <a:path w="17496" h="18421" extrusionOk="0">
                <a:moveTo>
                  <a:pt x="7421" y="1047"/>
                </a:moveTo>
                <a:lnTo>
                  <a:pt x="7373" y="1071"/>
                </a:lnTo>
                <a:lnTo>
                  <a:pt x="7348" y="1120"/>
                </a:lnTo>
                <a:lnTo>
                  <a:pt x="7324" y="1169"/>
                </a:lnTo>
                <a:lnTo>
                  <a:pt x="7348" y="1315"/>
                </a:lnTo>
                <a:lnTo>
                  <a:pt x="7348" y="1461"/>
                </a:lnTo>
                <a:lnTo>
                  <a:pt x="7324" y="1582"/>
                </a:lnTo>
                <a:lnTo>
                  <a:pt x="7300" y="1704"/>
                </a:lnTo>
                <a:lnTo>
                  <a:pt x="7178" y="1923"/>
                </a:lnTo>
                <a:lnTo>
                  <a:pt x="7008" y="2142"/>
                </a:lnTo>
                <a:lnTo>
                  <a:pt x="6862" y="2385"/>
                </a:lnTo>
                <a:lnTo>
                  <a:pt x="6813" y="2483"/>
                </a:lnTo>
                <a:lnTo>
                  <a:pt x="6765" y="2604"/>
                </a:lnTo>
                <a:lnTo>
                  <a:pt x="6740" y="2750"/>
                </a:lnTo>
                <a:lnTo>
                  <a:pt x="6740" y="2872"/>
                </a:lnTo>
                <a:lnTo>
                  <a:pt x="6740" y="3018"/>
                </a:lnTo>
                <a:lnTo>
                  <a:pt x="6789" y="3164"/>
                </a:lnTo>
                <a:lnTo>
                  <a:pt x="6862" y="3286"/>
                </a:lnTo>
                <a:lnTo>
                  <a:pt x="6959" y="3432"/>
                </a:lnTo>
                <a:lnTo>
                  <a:pt x="7154" y="3699"/>
                </a:lnTo>
                <a:lnTo>
                  <a:pt x="7251" y="3845"/>
                </a:lnTo>
                <a:lnTo>
                  <a:pt x="7275" y="3991"/>
                </a:lnTo>
                <a:lnTo>
                  <a:pt x="7275" y="4064"/>
                </a:lnTo>
                <a:lnTo>
                  <a:pt x="7275" y="4137"/>
                </a:lnTo>
                <a:lnTo>
                  <a:pt x="7251" y="4186"/>
                </a:lnTo>
                <a:lnTo>
                  <a:pt x="7178" y="4259"/>
                </a:lnTo>
                <a:lnTo>
                  <a:pt x="7154" y="4332"/>
                </a:lnTo>
                <a:lnTo>
                  <a:pt x="7129" y="4405"/>
                </a:lnTo>
                <a:lnTo>
                  <a:pt x="7129" y="4478"/>
                </a:lnTo>
                <a:lnTo>
                  <a:pt x="7178" y="4527"/>
                </a:lnTo>
                <a:lnTo>
                  <a:pt x="7251" y="4575"/>
                </a:lnTo>
                <a:lnTo>
                  <a:pt x="7324" y="4600"/>
                </a:lnTo>
                <a:lnTo>
                  <a:pt x="7397" y="4575"/>
                </a:lnTo>
                <a:lnTo>
                  <a:pt x="7470" y="4527"/>
                </a:lnTo>
                <a:lnTo>
                  <a:pt x="7567" y="4429"/>
                </a:lnTo>
                <a:lnTo>
                  <a:pt x="7616" y="4332"/>
                </a:lnTo>
                <a:lnTo>
                  <a:pt x="7665" y="4235"/>
                </a:lnTo>
                <a:lnTo>
                  <a:pt x="7689" y="4113"/>
                </a:lnTo>
                <a:lnTo>
                  <a:pt x="7689" y="4016"/>
                </a:lnTo>
                <a:lnTo>
                  <a:pt x="7665" y="3918"/>
                </a:lnTo>
                <a:lnTo>
                  <a:pt x="7592" y="3724"/>
                </a:lnTo>
                <a:lnTo>
                  <a:pt x="7470" y="3505"/>
                </a:lnTo>
                <a:lnTo>
                  <a:pt x="7324" y="3310"/>
                </a:lnTo>
                <a:lnTo>
                  <a:pt x="7202" y="3115"/>
                </a:lnTo>
                <a:lnTo>
                  <a:pt x="7105" y="2921"/>
                </a:lnTo>
                <a:lnTo>
                  <a:pt x="7081" y="2823"/>
                </a:lnTo>
                <a:lnTo>
                  <a:pt x="7105" y="2726"/>
                </a:lnTo>
                <a:lnTo>
                  <a:pt x="7154" y="2604"/>
                </a:lnTo>
                <a:lnTo>
                  <a:pt x="7202" y="2483"/>
                </a:lnTo>
                <a:lnTo>
                  <a:pt x="7373" y="2239"/>
                </a:lnTo>
                <a:lnTo>
                  <a:pt x="7543" y="1972"/>
                </a:lnTo>
                <a:lnTo>
                  <a:pt x="7689" y="1728"/>
                </a:lnTo>
                <a:lnTo>
                  <a:pt x="7738" y="1607"/>
                </a:lnTo>
                <a:lnTo>
                  <a:pt x="7762" y="1485"/>
                </a:lnTo>
                <a:lnTo>
                  <a:pt x="7762" y="1363"/>
                </a:lnTo>
                <a:lnTo>
                  <a:pt x="7713" y="1242"/>
                </a:lnTo>
                <a:lnTo>
                  <a:pt x="7616" y="1144"/>
                </a:lnTo>
                <a:lnTo>
                  <a:pt x="7494" y="1071"/>
                </a:lnTo>
                <a:lnTo>
                  <a:pt x="7421" y="1047"/>
                </a:lnTo>
                <a:close/>
                <a:moveTo>
                  <a:pt x="10293" y="1242"/>
                </a:moveTo>
                <a:lnTo>
                  <a:pt x="10268" y="1266"/>
                </a:lnTo>
                <a:lnTo>
                  <a:pt x="10244" y="1363"/>
                </a:lnTo>
                <a:lnTo>
                  <a:pt x="10220" y="1485"/>
                </a:lnTo>
                <a:lnTo>
                  <a:pt x="10195" y="1607"/>
                </a:lnTo>
                <a:lnTo>
                  <a:pt x="10171" y="1680"/>
                </a:lnTo>
                <a:lnTo>
                  <a:pt x="10098" y="1826"/>
                </a:lnTo>
                <a:lnTo>
                  <a:pt x="10001" y="1923"/>
                </a:lnTo>
                <a:lnTo>
                  <a:pt x="9782" y="2166"/>
                </a:lnTo>
                <a:lnTo>
                  <a:pt x="9684" y="2288"/>
                </a:lnTo>
                <a:lnTo>
                  <a:pt x="9611" y="2434"/>
                </a:lnTo>
                <a:lnTo>
                  <a:pt x="9587" y="2604"/>
                </a:lnTo>
                <a:lnTo>
                  <a:pt x="9587" y="2775"/>
                </a:lnTo>
                <a:lnTo>
                  <a:pt x="9636" y="2921"/>
                </a:lnTo>
                <a:lnTo>
                  <a:pt x="9709" y="3042"/>
                </a:lnTo>
                <a:lnTo>
                  <a:pt x="9879" y="3286"/>
                </a:lnTo>
                <a:lnTo>
                  <a:pt x="10001" y="3456"/>
                </a:lnTo>
                <a:lnTo>
                  <a:pt x="10074" y="3626"/>
                </a:lnTo>
                <a:lnTo>
                  <a:pt x="10098" y="3724"/>
                </a:lnTo>
                <a:lnTo>
                  <a:pt x="10098" y="3821"/>
                </a:lnTo>
                <a:lnTo>
                  <a:pt x="10074" y="3918"/>
                </a:lnTo>
                <a:lnTo>
                  <a:pt x="10025" y="4016"/>
                </a:lnTo>
                <a:lnTo>
                  <a:pt x="9952" y="4137"/>
                </a:lnTo>
                <a:lnTo>
                  <a:pt x="9855" y="4235"/>
                </a:lnTo>
                <a:lnTo>
                  <a:pt x="9782" y="4332"/>
                </a:lnTo>
                <a:lnTo>
                  <a:pt x="9709" y="4454"/>
                </a:lnTo>
                <a:lnTo>
                  <a:pt x="9684" y="4502"/>
                </a:lnTo>
                <a:lnTo>
                  <a:pt x="9684" y="4575"/>
                </a:lnTo>
                <a:lnTo>
                  <a:pt x="9733" y="4673"/>
                </a:lnTo>
                <a:lnTo>
                  <a:pt x="9757" y="4721"/>
                </a:lnTo>
                <a:lnTo>
                  <a:pt x="9806" y="4746"/>
                </a:lnTo>
                <a:lnTo>
                  <a:pt x="9855" y="4770"/>
                </a:lnTo>
                <a:lnTo>
                  <a:pt x="9928" y="4746"/>
                </a:lnTo>
                <a:lnTo>
                  <a:pt x="10122" y="4648"/>
                </a:lnTo>
                <a:lnTo>
                  <a:pt x="10268" y="4502"/>
                </a:lnTo>
                <a:lnTo>
                  <a:pt x="10414" y="4332"/>
                </a:lnTo>
                <a:lnTo>
                  <a:pt x="10487" y="4137"/>
                </a:lnTo>
                <a:lnTo>
                  <a:pt x="10536" y="3943"/>
                </a:lnTo>
                <a:lnTo>
                  <a:pt x="10536" y="3724"/>
                </a:lnTo>
                <a:lnTo>
                  <a:pt x="10487" y="3505"/>
                </a:lnTo>
                <a:lnTo>
                  <a:pt x="10414" y="3310"/>
                </a:lnTo>
                <a:lnTo>
                  <a:pt x="10293" y="3140"/>
                </a:lnTo>
                <a:lnTo>
                  <a:pt x="10171" y="2994"/>
                </a:lnTo>
                <a:lnTo>
                  <a:pt x="10074" y="2872"/>
                </a:lnTo>
                <a:lnTo>
                  <a:pt x="10025" y="2775"/>
                </a:lnTo>
                <a:lnTo>
                  <a:pt x="10001" y="2653"/>
                </a:lnTo>
                <a:lnTo>
                  <a:pt x="10025" y="2556"/>
                </a:lnTo>
                <a:lnTo>
                  <a:pt x="10074" y="2434"/>
                </a:lnTo>
                <a:lnTo>
                  <a:pt x="10122" y="2337"/>
                </a:lnTo>
                <a:lnTo>
                  <a:pt x="10293" y="2118"/>
                </a:lnTo>
                <a:lnTo>
                  <a:pt x="10414" y="1947"/>
                </a:lnTo>
                <a:lnTo>
                  <a:pt x="10512" y="1753"/>
                </a:lnTo>
                <a:lnTo>
                  <a:pt x="10512" y="1655"/>
                </a:lnTo>
                <a:lnTo>
                  <a:pt x="10536" y="1558"/>
                </a:lnTo>
                <a:lnTo>
                  <a:pt x="10512" y="1461"/>
                </a:lnTo>
                <a:lnTo>
                  <a:pt x="10487" y="1363"/>
                </a:lnTo>
                <a:lnTo>
                  <a:pt x="10463" y="1290"/>
                </a:lnTo>
                <a:lnTo>
                  <a:pt x="10390" y="1266"/>
                </a:lnTo>
                <a:lnTo>
                  <a:pt x="10317" y="1242"/>
                </a:lnTo>
                <a:close/>
                <a:moveTo>
                  <a:pt x="8322" y="1"/>
                </a:moveTo>
                <a:lnTo>
                  <a:pt x="8273" y="49"/>
                </a:lnTo>
                <a:lnTo>
                  <a:pt x="8249" y="98"/>
                </a:lnTo>
                <a:lnTo>
                  <a:pt x="8273" y="171"/>
                </a:lnTo>
                <a:lnTo>
                  <a:pt x="8492" y="512"/>
                </a:lnTo>
                <a:lnTo>
                  <a:pt x="8614" y="682"/>
                </a:lnTo>
                <a:lnTo>
                  <a:pt x="8687" y="877"/>
                </a:lnTo>
                <a:lnTo>
                  <a:pt x="8711" y="1023"/>
                </a:lnTo>
                <a:lnTo>
                  <a:pt x="8735" y="1144"/>
                </a:lnTo>
                <a:lnTo>
                  <a:pt x="8711" y="1266"/>
                </a:lnTo>
                <a:lnTo>
                  <a:pt x="8687" y="1388"/>
                </a:lnTo>
                <a:lnTo>
                  <a:pt x="8614" y="1631"/>
                </a:lnTo>
                <a:lnTo>
                  <a:pt x="8492" y="1850"/>
                </a:lnTo>
                <a:lnTo>
                  <a:pt x="8322" y="2166"/>
                </a:lnTo>
                <a:lnTo>
                  <a:pt x="8249" y="2312"/>
                </a:lnTo>
                <a:lnTo>
                  <a:pt x="8200" y="2458"/>
                </a:lnTo>
                <a:lnTo>
                  <a:pt x="8200" y="2604"/>
                </a:lnTo>
                <a:lnTo>
                  <a:pt x="8200" y="2775"/>
                </a:lnTo>
                <a:lnTo>
                  <a:pt x="8249" y="2921"/>
                </a:lnTo>
                <a:lnTo>
                  <a:pt x="8322" y="3091"/>
                </a:lnTo>
                <a:lnTo>
                  <a:pt x="8419" y="3213"/>
                </a:lnTo>
                <a:lnTo>
                  <a:pt x="8516" y="3334"/>
                </a:lnTo>
                <a:lnTo>
                  <a:pt x="8589" y="3432"/>
                </a:lnTo>
                <a:lnTo>
                  <a:pt x="8638" y="3529"/>
                </a:lnTo>
                <a:lnTo>
                  <a:pt x="8662" y="3651"/>
                </a:lnTo>
                <a:lnTo>
                  <a:pt x="8662" y="3748"/>
                </a:lnTo>
                <a:lnTo>
                  <a:pt x="8638" y="3845"/>
                </a:lnTo>
                <a:lnTo>
                  <a:pt x="8614" y="3967"/>
                </a:lnTo>
                <a:lnTo>
                  <a:pt x="8516" y="4162"/>
                </a:lnTo>
                <a:lnTo>
                  <a:pt x="8297" y="4551"/>
                </a:lnTo>
                <a:lnTo>
                  <a:pt x="8200" y="4746"/>
                </a:lnTo>
                <a:lnTo>
                  <a:pt x="8103" y="4940"/>
                </a:lnTo>
                <a:lnTo>
                  <a:pt x="8054" y="5062"/>
                </a:lnTo>
                <a:lnTo>
                  <a:pt x="8054" y="5208"/>
                </a:lnTo>
                <a:lnTo>
                  <a:pt x="8054" y="5354"/>
                </a:lnTo>
                <a:lnTo>
                  <a:pt x="8078" y="5476"/>
                </a:lnTo>
                <a:lnTo>
                  <a:pt x="8127" y="5622"/>
                </a:lnTo>
                <a:lnTo>
                  <a:pt x="8224" y="5719"/>
                </a:lnTo>
                <a:lnTo>
                  <a:pt x="8297" y="5816"/>
                </a:lnTo>
                <a:lnTo>
                  <a:pt x="8419" y="5889"/>
                </a:lnTo>
                <a:lnTo>
                  <a:pt x="8492" y="5914"/>
                </a:lnTo>
                <a:lnTo>
                  <a:pt x="8565" y="5914"/>
                </a:lnTo>
                <a:lnTo>
                  <a:pt x="8614" y="5889"/>
                </a:lnTo>
                <a:lnTo>
                  <a:pt x="8662" y="5841"/>
                </a:lnTo>
                <a:lnTo>
                  <a:pt x="8711" y="5792"/>
                </a:lnTo>
                <a:lnTo>
                  <a:pt x="8711" y="5719"/>
                </a:lnTo>
                <a:lnTo>
                  <a:pt x="8687" y="5670"/>
                </a:lnTo>
                <a:lnTo>
                  <a:pt x="8662" y="5597"/>
                </a:lnTo>
                <a:lnTo>
                  <a:pt x="8589" y="5476"/>
                </a:lnTo>
                <a:lnTo>
                  <a:pt x="8541" y="5378"/>
                </a:lnTo>
                <a:lnTo>
                  <a:pt x="8516" y="5257"/>
                </a:lnTo>
                <a:lnTo>
                  <a:pt x="8516" y="5159"/>
                </a:lnTo>
                <a:lnTo>
                  <a:pt x="8541" y="5038"/>
                </a:lnTo>
                <a:lnTo>
                  <a:pt x="8565" y="4940"/>
                </a:lnTo>
                <a:lnTo>
                  <a:pt x="8687" y="4721"/>
                </a:lnTo>
                <a:lnTo>
                  <a:pt x="8954" y="4283"/>
                </a:lnTo>
                <a:lnTo>
                  <a:pt x="9076" y="4040"/>
                </a:lnTo>
                <a:lnTo>
                  <a:pt x="9100" y="3943"/>
                </a:lnTo>
                <a:lnTo>
                  <a:pt x="9125" y="3821"/>
                </a:lnTo>
                <a:lnTo>
                  <a:pt x="9125" y="3626"/>
                </a:lnTo>
                <a:lnTo>
                  <a:pt x="9076" y="3480"/>
                </a:lnTo>
                <a:lnTo>
                  <a:pt x="9027" y="3310"/>
                </a:lnTo>
                <a:lnTo>
                  <a:pt x="8930" y="3164"/>
                </a:lnTo>
                <a:lnTo>
                  <a:pt x="8784" y="2921"/>
                </a:lnTo>
                <a:lnTo>
                  <a:pt x="8711" y="2823"/>
                </a:lnTo>
                <a:lnTo>
                  <a:pt x="8662" y="2726"/>
                </a:lnTo>
                <a:lnTo>
                  <a:pt x="8662" y="2604"/>
                </a:lnTo>
                <a:lnTo>
                  <a:pt x="8662" y="2507"/>
                </a:lnTo>
                <a:lnTo>
                  <a:pt x="8711" y="2361"/>
                </a:lnTo>
                <a:lnTo>
                  <a:pt x="8784" y="2215"/>
                </a:lnTo>
                <a:lnTo>
                  <a:pt x="8954" y="1899"/>
                </a:lnTo>
                <a:lnTo>
                  <a:pt x="9076" y="1582"/>
                </a:lnTo>
                <a:lnTo>
                  <a:pt x="9125" y="1436"/>
                </a:lnTo>
                <a:lnTo>
                  <a:pt x="9149" y="1266"/>
                </a:lnTo>
                <a:lnTo>
                  <a:pt x="9149" y="1096"/>
                </a:lnTo>
                <a:lnTo>
                  <a:pt x="9125" y="901"/>
                </a:lnTo>
                <a:lnTo>
                  <a:pt x="9100" y="755"/>
                </a:lnTo>
                <a:lnTo>
                  <a:pt x="9052" y="609"/>
                </a:lnTo>
                <a:lnTo>
                  <a:pt x="8979" y="463"/>
                </a:lnTo>
                <a:lnTo>
                  <a:pt x="8881" y="341"/>
                </a:lnTo>
                <a:lnTo>
                  <a:pt x="8784" y="220"/>
                </a:lnTo>
                <a:lnTo>
                  <a:pt x="8662" y="122"/>
                </a:lnTo>
                <a:lnTo>
                  <a:pt x="8541" y="49"/>
                </a:lnTo>
                <a:lnTo>
                  <a:pt x="8395" y="1"/>
                </a:lnTo>
                <a:close/>
                <a:moveTo>
                  <a:pt x="6497" y="7982"/>
                </a:moveTo>
                <a:lnTo>
                  <a:pt x="6424" y="8079"/>
                </a:lnTo>
                <a:lnTo>
                  <a:pt x="6229" y="8055"/>
                </a:lnTo>
                <a:lnTo>
                  <a:pt x="5791" y="8030"/>
                </a:lnTo>
                <a:lnTo>
                  <a:pt x="6156" y="8006"/>
                </a:lnTo>
                <a:lnTo>
                  <a:pt x="6497" y="7982"/>
                </a:lnTo>
                <a:close/>
                <a:moveTo>
                  <a:pt x="10512" y="6911"/>
                </a:moveTo>
                <a:lnTo>
                  <a:pt x="11242" y="6960"/>
                </a:lnTo>
                <a:lnTo>
                  <a:pt x="11972" y="7009"/>
                </a:lnTo>
                <a:lnTo>
                  <a:pt x="12677" y="7106"/>
                </a:lnTo>
                <a:lnTo>
                  <a:pt x="13407" y="7228"/>
                </a:lnTo>
                <a:lnTo>
                  <a:pt x="14089" y="7374"/>
                </a:lnTo>
                <a:lnTo>
                  <a:pt x="14186" y="7422"/>
                </a:lnTo>
                <a:lnTo>
                  <a:pt x="14259" y="7471"/>
                </a:lnTo>
                <a:lnTo>
                  <a:pt x="14283" y="7520"/>
                </a:lnTo>
                <a:lnTo>
                  <a:pt x="14283" y="7593"/>
                </a:lnTo>
                <a:lnTo>
                  <a:pt x="14259" y="7666"/>
                </a:lnTo>
                <a:lnTo>
                  <a:pt x="14210" y="7714"/>
                </a:lnTo>
                <a:lnTo>
                  <a:pt x="14162" y="7787"/>
                </a:lnTo>
                <a:lnTo>
                  <a:pt x="14089" y="7836"/>
                </a:lnTo>
                <a:lnTo>
                  <a:pt x="13894" y="7909"/>
                </a:lnTo>
                <a:lnTo>
                  <a:pt x="13699" y="7958"/>
                </a:lnTo>
                <a:lnTo>
                  <a:pt x="13310" y="8030"/>
                </a:lnTo>
                <a:lnTo>
                  <a:pt x="12775" y="8079"/>
                </a:lnTo>
                <a:lnTo>
                  <a:pt x="12750" y="8006"/>
                </a:lnTo>
                <a:lnTo>
                  <a:pt x="12677" y="7982"/>
                </a:lnTo>
                <a:lnTo>
                  <a:pt x="12215" y="7860"/>
                </a:lnTo>
                <a:lnTo>
                  <a:pt x="11753" y="7787"/>
                </a:lnTo>
                <a:lnTo>
                  <a:pt x="11290" y="7714"/>
                </a:lnTo>
                <a:lnTo>
                  <a:pt x="10804" y="7666"/>
                </a:lnTo>
                <a:lnTo>
                  <a:pt x="9855" y="7617"/>
                </a:lnTo>
                <a:lnTo>
                  <a:pt x="8906" y="7593"/>
                </a:lnTo>
                <a:lnTo>
                  <a:pt x="7884" y="7593"/>
                </a:lnTo>
                <a:lnTo>
                  <a:pt x="6862" y="7641"/>
                </a:lnTo>
                <a:lnTo>
                  <a:pt x="6424" y="7666"/>
                </a:lnTo>
                <a:lnTo>
                  <a:pt x="5986" y="7714"/>
                </a:lnTo>
                <a:lnTo>
                  <a:pt x="5767" y="7739"/>
                </a:lnTo>
                <a:lnTo>
                  <a:pt x="5548" y="7787"/>
                </a:lnTo>
                <a:lnTo>
                  <a:pt x="5353" y="7860"/>
                </a:lnTo>
                <a:lnTo>
                  <a:pt x="5159" y="7933"/>
                </a:lnTo>
                <a:lnTo>
                  <a:pt x="5159" y="7958"/>
                </a:lnTo>
                <a:lnTo>
                  <a:pt x="5159" y="7982"/>
                </a:lnTo>
                <a:lnTo>
                  <a:pt x="5207" y="8006"/>
                </a:lnTo>
                <a:lnTo>
                  <a:pt x="5207" y="8006"/>
                </a:lnTo>
                <a:lnTo>
                  <a:pt x="4696" y="7958"/>
                </a:lnTo>
                <a:lnTo>
                  <a:pt x="4331" y="7933"/>
                </a:lnTo>
                <a:lnTo>
                  <a:pt x="3869" y="7909"/>
                </a:lnTo>
                <a:lnTo>
                  <a:pt x="3626" y="7860"/>
                </a:lnTo>
                <a:lnTo>
                  <a:pt x="3431" y="7787"/>
                </a:lnTo>
                <a:lnTo>
                  <a:pt x="3334" y="7739"/>
                </a:lnTo>
                <a:lnTo>
                  <a:pt x="3261" y="7666"/>
                </a:lnTo>
                <a:lnTo>
                  <a:pt x="3212" y="7617"/>
                </a:lnTo>
                <a:lnTo>
                  <a:pt x="3163" y="7520"/>
                </a:lnTo>
                <a:lnTo>
                  <a:pt x="3261" y="7471"/>
                </a:lnTo>
                <a:lnTo>
                  <a:pt x="3358" y="7398"/>
                </a:lnTo>
                <a:lnTo>
                  <a:pt x="3577" y="7325"/>
                </a:lnTo>
                <a:lnTo>
                  <a:pt x="3820" y="7301"/>
                </a:lnTo>
                <a:lnTo>
                  <a:pt x="4064" y="7276"/>
                </a:lnTo>
                <a:lnTo>
                  <a:pt x="5548" y="7130"/>
                </a:lnTo>
                <a:lnTo>
                  <a:pt x="6935" y="7009"/>
                </a:lnTo>
                <a:lnTo>
                  <a:pt x="8322" y="6936"/>
                </a:lnTo>
                <a:lnTo>
                  <a:pt x="9052" y="6911"/>
                </a:lnTo>
                <a:close/>
                <a:moveTo>
                  <a:pt x="7032" y="7933"/>
                </a:moveTo>
                <a:lnTo>
                  <a:pt x="6935" y="8079"/>
                </a:lnTo>
                <a:lnTo>
                  <a:pt x="6935" y="8103"/>
                </a:lnTo>
                <a:lnTo>
                  <a:pt x="6765" y="8079"/>
                </a:lnTo>
                <a:lnTo>
                  <a:pt x="6789" y="8030"/>
                </a:lnTo>
                <a:lnTo>
                  <a:pt x="6862" y="7958"/>
                </a:lnTo>
                <a:lnTo>
                  <a:pt x="6862" y="7933"/>
                </a:lnTo>
                <a:close/>
                <a:moveTo>
                  <a:pt x="7519" y="7909"/>
                </a:moveTo>
                <a:lnTo>
                  <a:pt x="7470" y="8006"/>
                </a:lnTo>
                <a:lnTo>
                  <a:pt x="7421" y="8103"/>
                </a:lnTo>
                <a:lnTo>
                  <a:pt x="7275" y="8103"/>
                </a:lnTo>
                <a:lnTo>
                  <a:pt x="7348" y="8006"/>
                </a:lnTo>
                <a:lnTo>
                  <a:pt x="7421" y="7909"/>
                </a:lnTo>
                <a:close/>
                <a:moveTo>
                  <a:pt x="8054" y="7909"/>
                </a:moveTo>
                <a:lnTo>
                  <a:pt x="7981" y="8006"/>
                </a:lnTo>
                <a:lnTo>
                  <a:pt x="7908" y="8103"/>
                </a:lnTo>
                <a:lnTo>
                  <a:pt x="7908" y="8128"/>
                </a:lnTo>
                <a:lnTo>
                  <a:pt x="7665" y="8128"/>
                </a:lnTo>
                <a:lnTo>
                  <a:pt x="7689" y="8030"/>
                </a:lnTo>
                <a:lnTo>
                  <a:pt x="7786" y="7909"/>
                </a:lnTo>
                <a:close/>
                <a:moveTo>
                  <a:pt x="8468" y="7909"/>
                </a:moveTo>
                <a:lnTo>
                  <a:pt x="8395" y="8006"/>
                </a:lnTo>
                <a:lnTo>
                  <a:pt x="8322" y="8128"/>
                </a:lnTo>
                <a:lnTo>
                  <a:pt x="8224" y="8128"/>
                </a:lnTo>
                <a:lnTo>
                  <a:pt x="8322" y="7909"/>
                </a:lnTo>
                <a:close/>
                <a:moveTo>
                  <a:pt x="8784" y="7909"/>
                </a:moveTo>
                <a:lnTo>
                  <a:pt x="8662" y="8128"/>
                </a:lnTo>
                <a:lnTo>
                  <a:pt x="8541" y="8128"/>
                </a:lnTo>
                <a:lnTo>
                  <a:pt x="8589" y="7909"/>
                </a:lnTo>
                <a:close/>
                <a:moveTo>
                  <a:pt x="10171" y="7958"/>
                </a:moveTo>
                <a:lnTo>
                  <a:pt x="10122" y="8006"/>
                </a:lnTo>
                <a:lnTo>
                  <a:pt x="10001" y="8128"/>
                </a:lnTo>
                <a:lnTo>
                  <a:pt x="9976" y="8128"/>
                </a:lnTo>
                <a:lnTo>
                  <a:pt x="10049" y="7958"/>
                </a:lnTo>
                <a:close/>
                <a:moveTo>
                  <a:pt x="10414" y="7982"/>
                </a:moveTo>
                <a:lnTo>
                  <a:pt x="10585" y="8006"/>
                </a:lnTo>
                <a:lnTo>
                  <a:pt x="10585" y="8055"/>
                </a:lnTo>
                <a:lnTo>
                  <a:pt x="10560" y="8128"/>
                </a:lnTo>
                <a:lnTo>
                  <a:pt x="10341" y="8128"/>
                </a:lnTo>
                <a:lnTo>
                  <a:pt x="10414" y="7982"/>
                </a:lnTo>
                <a:close/>
                <a:moveTo>
                  <a:pt x="10779" y="8006"/>
                </a:moveTo>
                <a:lnTo>
                  <a:pt x="11485" y="8103"/>
                </a:lnTo>
                <a:lnTo>
                  <a:pt x="10804" y="8128"/>
                </a:lnTo>
                <a:lnTo>
                  <a:pt x="10779" y="8055"/>
                </a:lnTo>
                <a:lnTo>
                  <a:pt x="10779" y="8006"/>
                </a:lnTo>
                <a:close/>
                <a:moveTo>
                  <a:pt x="9319" y="7909"/>
                </a:moveTo>
                <a:lnTo>
                  <a:pt x="9222" y="8030"/>
                </a:lnTo>
                <a:lnTo>
                  <a:pt x="9125" y="8152"/>
                </a:lnTo>
                <a:lnTo>
                  <a:pt x="8979" y="8152"/>
                </a:lnTo>
                <a:lnTo>
                  <a:pt x="9027" y="7909"/>
                </a:lnTo>
                <a:close/>
                <a:moveTo>
                  <a:pt x="9417" y="7909"/>
                </a:moveTo>
                <a:lnTo>
                  <a:pt x="9952" y="7958"/>
                </a:lnTo>
                <a:lnTo>
                  <a:pt x="9855" y="8103"/>
                </a:lnTo>
                <a:lnTo>
                  <a:pt x="9855" y="8128"/>
                </a:lnTo>
                <a:lnTo>
                  <a:pt x="9611" y="8128"/>
                </a:lnTo>
                <a:lnTo>
                  <a:pt x="9660" y="8030"/>
                </a:lnTo>
                <a:lnTo>
                  <a:pt x="9660" y="7982"/>
                </a:lnTo>
                <a:lnTo>
                  <a:pt x="9636" y="7958"/>
                </a:lnTo>
                <a:lnTo>
                  <a:pt x="9611" y="7933"/>
                </a:lnTo>
                <a:lnTo>
                  <a:pt x="9563" y="7958"/>
                </a:lnTo>
                <a:lnTo>
                  <a:pt x="9441" y="8103"/>
                </a:lnTo>
                <a:lnTo>
                  <a:pt x="9417" y="8152"/>
                </a:lnTo>
                <a:lnTo>
                  <a:pt x="9344" y="8152"/>
                </a:lnTo>
                <a:lnTo>
                  <a:pt x="9417" y="7933"/>
                </a:lnTo>
                <a:lnTo>
                  <a:pt x="9417" y="7909"/>
                </a:lnTo>
                <a:close/>
                <a:moveTo>
                  <a:pt x="1874" y="8955"/>
                </a:moveTo>
                <a:lnTo>
                  <a:pt x="2117" y="9004"/>
                </a:lnTo>
                <a:lnTo>
                  <a:pt x="2360" y="9052"/>
                </a:lnTo>
                <a:lnTo>
                  <a:pt x="2604" y="9052"/>
                </a:lnTo>
                <a:lnTo>
                  <a:pt x="2823" y="10342"/>
                </a:lnTo>
                <a:lnTo>
                  <a:pt x="3115" y="11607"/>
                </a:lnTo>
                <a:lnTo>
                  <a:pt x="3309" y="12362"/>
                </a:lnTo>
                <a:lnTo>
                  <a:pt x="3309" y="12362"/>
                </a:lnTo>
                <a:lnTo>
                  <a:pt x="3163" y="12167"/>
                </a:lnTo>
                <a:lnTo>
                  <a:pt x="2993" y="11997"/>
                </a:lnTo>
                <a:lnTo>
                  <a:pt x="2823" y="11826"/>
                </a:lnTo>
                <a:lnTo>
                  <a:pt x="2628" y="11656"/>
                </a:lnTo>
                <a:lnTo>
                  <a:pt x="2385" y="11486"/>
                </a:lnTo>
                <a:lnTo>
                  <a:pt x="2117" y="11315"/>
                </a:lnTo>
                <a:lnTo>
                  <a:pt x="1825" y="11145"/>
                </a:lnTo>
                <a:lnTo>
                  <a:pt x="1557" y="10950"/>
                </a:lnTo>
                <a:lnTo>
                  <a:pt x="1338" y="10731"/>
                </a:lnTo>
                <a:lnTo>
                  <a:pt x="1217" y="10610"/>
                </a:lnTo>
                <a:lnTo>
                  <a:pt x="1144" y="10464"/>
                </a:lnTo>
                <a:lnTo>
                  <a:pt x="1071" y="10342"/>
                </a:lnTo>
                <a:lnTo>
                  <a:pt x="998" y="10196"/>
                </a:lnTo>
                <a:lnTo>
                  <a:pt x="973" y="10050"/>
                </a:lnTo>
                <a:lnTo>
                  <a:pt x="949" y="9880"/>
                </a:lnTo>
                <a:lnTo>
                  <a:pt x="949" y="9734"/>
                </a:lnTo>
                <a:lnTo>
                  <a:pt x="998" y="9563"/>
                </a:lnTo>
                <a:lnTo>
                  <a:pt x="1046" y="9442"/>
                </a:lnTo>
                <a:lnTo>
                  <a:pt x="1119" y="9320"/>
                </a:lnTo>
                <a:lnTo>
                  <a:pt x="1241" y="9198"/>
                </a:lnTo>
                <a:lnTo>
                  <a:pt x="1338" y="9101"/>
                </a:lnTo>
                <a:lnTo>
                  <a:pt x="1484" y="9028"/>
                </a:lnTo>
                <a:lnTo>
                  <a:pt x="1630" y="8979"/>
                </a:lnTo>
                <a:lnTo>
                  <a:pt x="1752" y="8955"/>
                </a:lnTo>
                <a:close/>
                <a:moveTo>
                  <a:pt x="14137" y="15525"/>
                </a:moveTo>
                <a:lnTo>
                  <a:pt x="14405" y="15598"/>
                </a:lnTo>
                <a:lnTo>
                  <a:pt x="14405" y="15720"/>
                </a:lnTo>
                <a:lnTo>
                  <a:pt x="14405" y="15841"/>
                </a:lnTo>
                <a:lnTo>
                  <a:pt x="14381" y="15939"/>
                </a:lnTo>
                <a:lnTo>
                  <a:pt x="14356" y="16012"/>
                </a:lnTo>
                <a:lnTo>
                  <a:pt x="14283" y="16060"/>
                </a:lnTo>
                <a:lnTo>
                  <a:pt x="14235" y="16085"/>
                </a:lnTo>
                <a:lnTo>
                  <a:pt x="14137" y="16109"/>
                </a:lnTo>
                <a:lnTo>
                  <a:pt x="14040" y="16109"/>
                </a:lnTo>
                <a:lnTo>
                  <a:pt x="13529" y="16133"/>
                </a:lnTo>
                <a:lnTo>
                  <a:pt x="13018" y="16133"/>
                </a:lnTo>
                <a:lnTo>
                  <a:pt x="13213" y="15866"/>
                </a:lnTo>
                <a:lnTo>
                  <a:pt x="13383" y="15549"/>
                </a:lnTo>
                <a:lnTo>
                  <a:pt x="13797" y="15549"/>
                </a:lnTo>
                <a:lnTo>
                  <a:pt x="14137" y="15525"/>
                </a:lnTo>
                <a:close/>
                <a:moveTo>
                  <a:pt x="4623" y="15379"/>
                </a:moveTo>
                <a:lnTo>
                  <a:pt x="4891" y="15768"/>
                </a:lnTo>
                <a:lnTo>
                  <a:pt x="5183" y="16157"/>
                </a:lnTo>
                <a:lnTo>
                  <a:pt x="5183" y="16157"/>
                </a:lnTo>
                <a:lnTo>
                  <a:pt x="3796" y="16085"/>
                </a:lnTo>
                <a:lnTo>
                  <a:pt x="3674" y="16109"/>
                </a:lnTo>
                <a:lnTo>
                  <a:pt x="3577" y="16060"/>
                </a:lnTo>
                <a:lnTo>
                  <a:pt x="3504" y="15987"/>
                </a:lnTo>
                <a:lnTo>
                  <a:pt x="3455" y="15841"/>
                </a:lnTo>
                <a:lnTo>
                  <a:pt x="3772" y="15695"/>
                </a:lnTo>
                <a:lnTo>
                  <a:pt x="4185" y="15525"/>
                </a:lnTo>
                <a:lnTo>
                  <a:pt x="4623" y="15379"/>
                </a:lnTo>
                <a:close/>
                <a:moveTo>
                  <a:pt x="3017" y="7982"/>
                </a:moveTo>
                <a:lnTo>
                  <a:pt x="3163" y="8079"/>
                </a:lnTo>
                <a:lnTo>
                  <a:pt x="3309" y="8152"/>
                </a:lnTo>
                <a:lnTo>
                  <a:pt x="3480" y="8201"/>
                </a:lnTo>
                <a:lnTo>
                  <a:pt x="3650" y="8249"/>
                </a:lnTo>
                <a:lnTo>
                  <a:pt x="3991" y="8298"/>
                </a:lnTo>
                <a:lnTo>
                  <a:pt x="4331" y="8322"/>
                </a:lnTo>
                <a:lnTo>
                  <a:pt x="5329" y="8420"/>
                </a:lnTo>
                <a:lnTo>
                  <a:pt x="6302" y="8493"/>
                </a:lnTo>
                <a:lnTo>
                  <a:pt x="7300" y="8541"/>
                </a:lnTo>
                <a:lnTo>
                  <a:pt x="8297" y="8566"/>
                </a:lnTo>
                <a:lnTo>
                  <a:pt x="10293" y="8566"/>
                </a:lnTo>
                <a:lnTo>
                  <a:pt x="12288" y="8517"/>
                </a:lnTo>
                <a:lnTo>
                  <a:pt x="13067" y="8493"/>
                </a:lnTo>
                <a:lnTo>
                  <a:pt x="13432" y="8468"/>
                </a:lnTo>
                <a:lnTo>
                  <a:pt x="13821" y="8395"/>
                </a:lnTo>
                <a:lnTo>
                  <a:pt x="14016" y="8347"/>
                </a:lnTo>
                <a:lnTo>
                  <a:pt x="14235" y="8249"/>
                </a:lnTo>
                <a:lnTo>
                  <a:pt x="14454" y="8152"/>
                </a:lnTo>
                <a:lnTo>
                  <a:pt x="14648" y="8006"/>
                </a:lnTo>
                <a:lnTo>
                  <a:pt x="14648" y="8931"/>
                </a:lnTo>
                <a:lnTo>
                  <a:pt x="14478" y="8931"/>
                </a:lnTo>
                <a:lnTo>
                  <a:pt x="14308" y="8955"/>
                </a:lnTo>
                <a:lnTo>
                  <a:pt x="13943" y="9052"/>
                </a:lnTo>
                <a:lnTo>
                  <a:pt x="13334" y="9174"/>
                </a:lnTo>
                <a:lnTo>
                  <a:pt x="12726" y="9247"/>
                </a:lnTo>
                <a:lnTo>
                  <a:pt x="12458" y="9271"/>
                </a:lnTo>
                <a:lnTo>
                  <a:pt x="12191" y="9271"/>
                </a:lnTo>
                <a:lnTo>
                  <a:pt x="11655" y="9247"/>
                </a:lnTo>
                <a:lnTo>
                  <a:pt x="10585" y="9247"/>
                </a:lnTo>
                <a:lnTo>
                  <a:pt x="10536" y="9271"/>
                </a:lnTo>
                <a:lnTo>
                  <a:pt x="10536" y="9296"/>
                </a:lnTo>
                <a:lnTo>
                  <a:pt x="10536" y="9344"/>
                </a:lnTo>
                <a:lnTo>
                  <a:pt x="10560" y="9369"/>
                </a:lnTo>
                <a:lnTo>
                  <a:pt x="10828" y="9442"/>
                </a:lnTo>
                <a:lnTo>
                  <a:pt x="11096" y="9490"/>
                </a:lnTo>
                <a:lnTo>
                  <a:pt x="11363" y="9539"/>
                </a:lnTo>
                <a:lnTo>
                  <a:pt x="11631" y="9563"/>
                </a:lnTo>
                <a:lnTo>
                  <a:pt x="12191" y="9539"/>
                </a:lnTo>
                <a:lnTo>
                  <a:pt x="12726" y="9515"/>
                </a:lnTo>
                <a:lnTo>
                  <a:pt x="13213" y="9490"/>
                </a:lnTo>
                <a:lnTo>
                  <a:pt x="13724" y="9417"/>
                </a:lnTo>
                <a:lnTo>
                  <a:pt x="13967" y="9369"/>
                </a:lnTo>
                <a:lnTo>
                  <a:pt x="14210" y="9320"/>
                </a:lnTo>
                <a:lnTo>
                  <a:pt x="14429" y="9223"/>
                </a:lnTo>
                <a:lnTo>
                  <a:pt x="14648" y="9125"/>
                </a:lnTo>
                <a:lnTo>
                  <a:pt x="14648" y="9125"/>
                </a:lnTo>
                <a:lnTo>
                  <a:pt x="14600" y="9612"/>
                </a:lnTo>
                <a:lnTo>
                  <a:pt x="13748" y="9855"/>
                </a:lnTo>
                <a:lnTo>
                  <a:pt x="13310" y="9977"/>
                </a:lnTo>
                <a:lnTo>
                  <a:pt x="12872" y="10050"/>
                </a:lnTo>
                <a:lnTo>
                  <a:pt x="12410" y="10050"/>
                </a:lnTo>
                <a:lnTo>
                  <a:pt x="11947" y="10026"/>
                </a:lnTo>
                <a:lnTo>
                  <a:pt x="11485" y="9977"/>
                </a:lnTo>
                <a:lnTo>
                  <a:pt x="11266" y="9977"/>
                </a:lnTo>
                <a:lnTo>
                  <a:pt x="11047" y="10001"/>
                </a:lnTo>
                <a:lnTo>
                  <a:pt x="10974" y="10026"/>
                </a:lnTo>
                <a:lnTo>
                  <a:pt x="10950" y="10074"/>
                </a:lnTo>
                <a:lnTo>
                  <a:pt x="10950" y="10123"/>
                </a:lnTo>
                <a:lnTo>
                  <a:pt x="10998" y="10172"/>
                </a:lnTo>
                <a:lnTo>
                  <a:pt x="11217" y="10293"/>
                </a:lnTo>
                <a:lnTo>
                  <a:pt x="11461" y="10366"/>
                </a:lnTo>
                <a:lnTo>
                  <a:pt x="11704" y="10439"/>
                </a:lnTo>
                <a:lnTo>
                  <a:pt x="11996" y="10464"/>
                </a:lnTo>
                <a:lnTo>
                  <a:pt x="12264" y="10464"/>
                </a:lnTo>
                <a:lnTo>
                  <a:pt x="12531" y="10439"/>
                </a:lnTo>
                <a:lnTo>
                  <a:pt x="13042" y="10415"/>
                </a:lnTo>
                <a:lnTo>
                  <a:pt x="13432" y="10342"/>
                </a:lnTo>
                <a:lnTo>
                  <a:pt x="13821" y="10269"/>
                </a:lnTo>
                <a:lnTo>
                  <a:pt x="14210" y="10123"/>
                </a:lnTo>
                <a:lnTo>
                  <a:pt x="14551" y="9953"/>
                </a:lnTo>
                <a:lnTo>
                  <a:pt x="14551" y="10074"/>
                </a:lnTo>
                <a:lnTo>
                  <a:pt x="14454" y="10537"/>
                </a:lnTo>
                <a:lnTo>
                  <a:pt x="14113" y="10585"/>
                </a:lnTo>
                <a:lnTo>
                  <a:pt x="13772" y="10658"/>
                </a:lnTo>
                <a:lnTo>
                  <a:pt x="13456" y="10756"/>
                </a:lnTo>
                <a:lnTo>
                  <a:pt x="13140" y="10829"/>
                </a:lnTo>
                <a:lnTo>
                  <a:pt x="12702" y="10853"/>
                </a:lnTo>
                <a:lnTo>
                  <a:pt x="12264" y="10902"/>
                </a:lnTo>
                <a:lnTo>
                  <a:pt x="11826" y="10950"/>
                </a:lnTo>
                <a:lnTo>
                  <a:pt x="11607" y="10999"/>
                </a:lnTo>
                <a:lnTo>
                  <a:pt x="11412" y="11072"/>
                </a:lnTo>
                <a:lnTo>
                  <a:pt x="11388" y="11096"/>
                </a:lnTo>
                <a:lnTo>
                  <a:pt x="11412" y="11121"/>
                </a:lnTo>
                <a:lnTo>
                  <a:pt x="11607" y="11218"/>
                </a:lnTo>
                <a:lnTo>
                  <a:pt x="11826" y="11267"/>
                </a:lnTo>
                <a:lnTo>
                  <a:pt x="12045" y="11291"/>
                </a:lnTo>
                <a:lnTo>
                  <a:pt x="12288" y="11291"/>
                </a:lnTo>
                <a:lnTo>
                  <a:pt x="12750" y="11242"/>
                </a:lnTo>
                <a:lnTo>
                  <a:pt x="13188" y="11194"/>
                </a:lnTo>
                <a:lnTo>
                  <a:pt x="13748" y="11121"/>
                </a:lnTo>
                <a:lnTo>
                  <a:pt x="14064" y="11048"/>
                </a:lnTo>
                <a:lnTo>
                  <a:pt x="14356" y="10950"/>
                </a:lnTo>
                <a:lnTo>
                  <a:pt x="14162" y="11729"/>
                </a:lnTo>
                <a:lnTo>
                  <a:pt x="13845" y="11753"/>
                </a:lnTo>
                <a:lnTo>
                  <a:pt x="13553" y="11778"/>
                </a:lnTo>
                <a:lnTo>
                  <a:pt x="12921" y="11875"/>
                </a:lnTo>
                <a:lnTo>
                  <a:pt x="12653" y="11875"/>
                </a:lnTo>
                <a:lnTo>
                  <a:pt x="12337" y="11899"/>
                </a:lnTo>
                <a:lnTo>
                  <a:pt x="12191" y="11899"/>
                </a:lnTo>
                <a:lnTo>
                  <a:pt x="12069" y="11948"/>
                </a:lnTo>
                <a:lnTo>
                  <a:pt x="11923" y="11997"/>
                </a:lnTo>
                <a:lnTo>
                  <a:pt x="11801" y="12070"/>
                </a:lnTo>
                <a:lnTo>
                  <a:pt x="11801" y="12094"/>
                </a:lnTo>
                <a:lnTo>
                  <a:pt x="11801" y="12118"/>
                </a:lnTo>
                <a:lnTo>
                  <a:pt x="11923" y="12191"/>
                </a:lnTo>
                <a:lnTo>
                  <a:pt x="12069" y="12240"/>
                </a:lnTo>
                <a:lnTo>
                  <a:pt x="12191" y="12264"/>
                </a:lnTo>
                <a:lnTo>
                  <a:pt x="12653" y="12264"/>
                </a:lnTo>
                <a:lnTo>
                  <a:pt x="12921" y="12216"/>
                </a:lnTo>
                <a:lnTo>
                  <a:pt x="13505" y="12167"/>
                </a:lnTo>
                <a:lnTo>
                  <a:pt x="13772" y="12143"/>
                </a:lnTo>
                <a:lnTo>
                  <a:pt x="14064" y="12070"/>
                </a:lnTo>
                <a:lnTo>
                  <a:pt x="14064" y="12070"/>
                </a:lnTo>
                <a:lnTo>
                  <a:pt x="13943" y="12483"/>
                </a:lnTo>
                <a:lnTo>
                  <a:pt x="13845" y="12848"/>
                </a:lnTo>
                <a:lnTo>
                  <a:pt x="13724" y="12800"/>
                </a:lnTo>
                <a:lnTo>
                  <a:pt x="13626" y="12775"/>
                </a:lnTo>
                <a:lnTo>
                  <a:pt x="13383" y="12775"/>
                </a:lnTo>
                <a:lnTo>
                  <a:pt x="12896" y="12848"/>
                </a:lnTo>
                <a:lnTo>
                  <a:pt x="12337" y="12897"/>
                </a:lnTo>
                <a:lnTo>
                  <a:pt x="12069" y="12946"/>
                </a:lnTo>
                <a:lnTo>
                  <a:pt x="11777" y="13043"/>
                </a:lnTo>
                <a:lnTo>
                  <a:pt x="11753" y="13067"/>
                </a:lnTo>
                <a:lnTo>
                  <a:pt x="11753" y="13116"/>
                </a:lnTo>
                <a:lnTo>
                  <a:pt x="11777" y="13165"/>
                </a:lnTo>
                <a:lnTo>
                  <a:pt x="11801" y="13189"/>
                </a:lnTo>
                <a:lnTo>
                  <a:pt x="12069" y="13238"/>
                </a:lnTo>
                <a:lnTo>
                  <a:pt x="12361" y="13238"/>
                </a:lnTo>
                <a:lnTo>
                  <a:pt x="12896" y="13213"/>
                </a:lnTo>
                <a:lnTo>
                  <a:pt x="13334" y="13189"/>
                </a:lnTo>
                <a:lnTo>
                  <a:pt x="13578" y="13165"/>
                </a:lnTo>
                <a:lnTo>
                  <a:pt x="13675" y="13140"/>
                </a:lnTo>
                <a:lnTo>
                  <a:pt x="13772" y="13092"/>
                </a:lnTo>
                <a:lnTo>
                  <a:pt x="13772" y="13092"/>
                </a:lnTo>
                <a:lnTo>
                  <a:pt x="13505" y="13870"/>
                </a:lnTo>
                <a:lnTo>
                  <a:pt x="13310" y="13870"/>
                </a:lnTo>
                <a:lnTo>
                  <a:pt x="13115" y="13895"/>
                </a:lnTo>
                <a:lnTo>
                  <a:pt x="12896" y="13919"/>
                </a:lnTo>
                <a:lnTo>
                  <a:pt x="12702" y="13943"/>
                </a:lnTo>
                <a:lnTo>
                  <a:pt x="12483" y="13943"/>
                </a:lnTo>
                <a:lnTo>
                  <a:pt x="12239" y="13919"/>
                </a:lnTo>
                <a:lnTo>
                  <a:pt x="11777" y="13870"/>
                </a:lnTo>
                <a:lnTo>
                  <a:pt x="11753" y="13895"/>
                </a:lnTo>
                <a:lnTo>
                  <a:pt x="11753" y="13919"/>
                </a:lnTo>
                <a:lnTo>
                  <a:pt x="11947" y="14041"/>
                </a:lnTo>
                <a:lnTo>
                  <a:pt x="12142" y="14138"/>
                </a:lnTo>
                <a:lnTo>
                  <a:pt x="12361" y="14187"/>
                </a:lnTo>
                <a:lnTo>
                  <a:pt x="12604" y="14211"/>
                </a:lnTo>
                <a:lnTo>
                  <a:pt x="12775" y="14235"/>
                </a:lnTo>
                <a:lnTo>
                  <a:pt x="13188" y="14235"/>
                </a:lnTo>
                <a:lnTo>
                  <a:pt x="13383" y="14187"/>
                </a:lnTo>
                <a:lnTo>
                  <a:pt x="13383" y="14187"/>
                </a:lnTo>
                <a:lnTo>
                  <a:pt x="13286" y="14430"/>
                </a:lnTo>
                <a:lnTo>
                  <a:pt x="13261" y="14454"/>
                </a:lnTo>
                <a:lnTo>
                  <a:pt x="13237" y="14479"/>
                </a:lnTo>
                <a:lnTo>
                  <a:pt x="13213" y="14576"/>
                </a:lnTo>
                <a:lnTo>
                  <a:pt x="13140" y="14527"/>
                </a:lnTo>
                <a:lnTo>
                  <a:pt x="12872" y="14527"/>
                </a:lnTo>
                <a:lnTo>
                  <a:pt x="12507" y="14552"/>
                </a:lnTo>
                <a:lnTo>
                  <a:pt x="12288" y="14552"/>
                </a:lnTo>
                <a:lnTo>
                  <a:pt x="12069" y="14503"/>
                </a:lnTo>
                <a:lnTo>
                  <a:pt x="11850" y="14479"/>
                </a:lnTo>
                <a:lnTo>
                  <a:pt x="11631" y="14454"/>
                </a:lnTo>
                <a:lnTo>
                  <a:pt x="11582" y="14479"/>
                </a:lnTo>
                <a:lnTo>
                  <a:pt x="11558" y="14503"/>
                </a:lnTo>
                <a:lnTo>
                  <a:pt x="11558" y="14552"/>
                </a:lnTo>
                <a:lnTo>
                  <a:pt x="11582" y="14600"/>
                </a:lnTo>
                <a:lnTo>
                  <a:pt x="11655" y="14673"/>
                </a:lnTo>
                <a:lnTo>
                  <a:pt x="11753" y="14746"/>
                </a:lnTo>
                <a:lnTo>
                  <a:pt x="11947" y="14844"/>
                </a:lnTo>
                <a:lnTo>
                  <a:pt x="12166" y="14917"/>
                </a:lnTo>
                <a:lnTo>
                  <a:pt x="12410" y="14941"/>
                </a:lnTo>
                <a:lnTo>
                  <a:pt x="12750" y="14941"/>
                </a:lnTo>
                <a:lnTo>
                  <a:pt x="12945" y="14892"/>
                </a:lnTo>
                <a:lnTo>
                  <a:pt x="13115" y="14819"/>
                </a:lnTo>
                <a:lnTo>
                  <a:pt x="12872" y="15257"/>
                </a:lnTo>
                <a:lnTo>
                  <a:pt x="12750" y="15233"/>
                </a:lnTo>
                <a:lnTo>
                  <a:pt x="12629" y="15257"/>
                </a:lnTo>
                <a:lnTo>
                  <a:pt x="12385" y="15257"/>
                </a:lnTo>
                <a:lnTo>
                  <a:pt x="12191" y="15233"/>
                </a:lnTo>
                <a:lnTo>
                  <a:pt x="11996" y="15209"/>
                </a:lnTo>
                <a:lnTo>
                  <a:pt x="11801" y="15184"/>
                </a:lnTo>
                <a:lnTo>
                  <a:pt x="11631" y="15184"/>
                </a:lnTo>
                <a:lnTo>
                  <a:pt x="11582" y="15209"/>
                </a:lnTo>
                <a:lnTo>
                  <a:pt x="11607" y="15257"/>
                </a:lnTo>
                <a:lnTo>
                  <a:pt x="11655" y="15330"/>
                </a:lnTo>
                <a:lnTo>
                  <a:pt x="11728" y="15403"/>
                </a:lnTo>
                <a:lnTo>
                  <a:pt x="11801" y="15476"/>
                </a:lnTo>
                <a:lnTo>
                  <a:pt x="11899" y="15525"/>
                </a:lnTo>
                <a:lnTo>
                  <a:pt x="12093" y="15574"/>
                </a:lnTo>
                <a:lnTo>
                  <a:pt x="12288" y="15598"/>
                </a:lnTo>
                <a:lnTo>
                  <a:pt x="12458" y="15622"/>
                </a:lnTo>
                <a:lnTo>
                  <a:pt x="12653" y="15622"/>
                </a:lnTo>
                <a:lnTo>
                  <a:pt x="12458" y="15890"/>
                </a:lnTo>
                <a:lnTo>
                  <a:pt x="12264" y="15866"/>
                </a:lnTo>
                <a:lnTo>
                  <a:pt x="12045" y="15890"/>
                </a:lnTo>
                <a:lnTo>
                  <a:pt x="11826" y="15866"/>
                </a:lnTo>
                <a:lnTo>
                  <a:pt x="11631" y="15841"/>
                </a:lnTo>
                <a:lnTo>
                  <a:pt x="11558" y="15841"/>
                </a:lnTo>
                <a:lnTo>
                  <a:pt x="11461" y="15890"/>
                </a:lnTo>
                <a:lnTo>
                  <a:pt x="11509" y="15987"/>
                </a:lnTo>
                <a:lnTo>
                  <a:pt x="11607" y="16060"/>
                </a:lnTo>
                <a:lnTo>
                  <a:pt x="11728" y="16133"/>
                </a:lnTo>
                <a:lnTo>
                  <a:pt x="11850" y="16157"/>
                </a:lnTo>
                <a:lnTo>
                  <a:pt x="8930" y="16206"/>
                </a:lnTo>
                <a:lnTo>
                  <a:pt x="7324" y="16206"/>
                </a:lnTo>
                <a:lnTo>
                  <a:pt x="5694" y="16182"/>
                </a:lnTo>
                <a:lnTo>
                  <a:pt x="5718" y="16109"/>
                </a:lnTo>
                <a:lnTo>
                  <a:pt x="5718" y="16036"/>
                </a:lnTo>
                <a:lnTo>
                  <a:pt x="5694" y="15963"/>
                </a:lnTo>
                <a:lnTo>
                  <a:pt x="5645" y="15890"/>
                </a:lnTo>
                <a:lnTo>
                  <a:pt x="5305" y="15428"/>
                </a:lnTo>
                <a:lnTo>
                  <a:pt x="5013" y="14965"/>
                </a:lnTo>
                <a:lnTo>
                  <a:pt x="4721" y="14454"/>
                </a:lnTo>
                <a:lnTo>
                  <a:pt x="4477" y="13968"/>
                </a:lnTo>
                <a:lnTo>
                  <a:pt x="4258" y="13432"/>
                </a:lnTo>
                <a:lnTo>
                  <a:pt x="4064" y="12897"/>
                </a:lnTo>
                <a:lnTo>
                  <a:pt x="3869" y="12362"/>
                </a:lnTo>
                <a:lnTo>
                  <a:pt x="3723" y="11826"/>
                </a:lnTo>
                <a:lnTo>
                  <a:pt x="3553" y="11267"/>
                </a:lnTo>
                <a:lnTo>
                  <a:pt x="3431" y="10683"/>
                </a:lnTo>
                <a:lnTo>
                  <a:pt x="3163" y="9539"/>
                </a:lnTo>
                <a:lnTo>
                  <a:pt x="3090" y="9125"/>
                </a:lnTo>
                <a:lnTo>
                  <a:pt x="3042" y="8736"/>
                </a:lnTo>
                <a:lnTo>
                  <a:pt x="3017" y="8371"/>
                </a:lnTo>
                <a:lnTo>
                  <a:pt x="3017" y="7982"/>
                </a:lnTo>
                <a:close/>
                <a:moveTo>
                  <a:pt x="4258" y="14746"/>
                </a:moveTo>
                <a:lnTo>
                  <a:pt x="4502" y="15209"/>
                </a:lnTo>
                <a:lnTo>
                  <a:pt x="4064" y="15257"/>
                </a:lnTo>
                <a:lnTo>
                  <a:pt x="3626" y="15379"/>
                </a:lnTo>
                <a:lnTo>
                  <a:pt x="3455" y="15428"/>
                </a:lnTo>
                <a:lnTo>
                  <a:pt x="3285" y="15501"/>
                </a:lnTo>
                <a:lnTo>
                  <a:pt x="3115" y="15622"/>
                </a:lnTo>
                <a:lnTo>
                  <a:pt x="3042" y="15671"/>
                </a:lnTo>
                <a:lnTo>
                  <a:pt x="2993" y="15744"/>
                </a:lnTo>
                <a:lnTo>
                  <a:pt x="2944" y="15914"/>
                </a:lnTo>
                <a:lnTo>
                  <a:pt x="2944" y="16060"/>
                </a:lnTo>
                <a:lnTo>
                  <a:pt x="2993" y="16182"/>
                </a:lnTo>
                <a:lnTo>
                  <a:pt x="3066" y="16279"/>
                </a:lnTo>
                <a:lnTo>
                  <a:pt x="3163" y="16352"/>
                </a:lnTo>
                <a:lnTo>
                  <a:pt x="3309" y="16401"/>
                </a:lnTo>
                <a:lnTo>
                  <a:pt x="3455" y="16449"/>
                </a:lnTo>
                <a:lnTo>
                  <a:pt x="3601" y="16474"/>
                </a:lnTo>
                <a:lnTo>
                  <a:pt x="4283" y="16547"/>
                </a:lnTo>
                <a:lnTo>
                  <a:pt x="4988" y="16571"/>
                </a:lnTo>
                <a:lnTo>
                  <a:pt x="6375" y="16620"/>
                </a:lnTo>
                <a:lnTo>
                  <a:pt x="9125" y="16620"/>
                </a:lnTo>
                <a:lnTo>
                  <a:pt x="11801" y="16571"/>
                </a:lnTo>
                <a:lnTo>
                  <a:pt x="13018" y="16571"/>
                </a:lnTo>
                <a:lnTo>
                  <a:pt x="13626" y="16547"/>
                </a:lnTo>
                <a:lnTo>
                  <a:pt x="13943" y="16522"/>
                </a:lnTo>
                <a:lnTo>
                  <a:pt x="14235" y="16498"/>
                </a:lnTo>
                <a:lnTo>
                  <a:pt x="14381" y="16449"/>
                </a:lnTo>
                <a:lnTo>
                  <a:pt x="14527" y="16376"/>
                </a:lnTo>
                <a:lnTo>
                  <a:pt x="14673" y="16303"/>
                </a:lnTo>
                <a:lnTo>
                  <a:pt x="14819" y="16182"/>
                </a:lnTo>
                <a:lnTo>
                  <a:pt x="14916" y="16060"/>
                </a:lnTo>
                <a:lnTo>
                  <a:pt x="14965" y="15914"/>
                </a:lnTo>
                <a:lnTo>
                  <a:pt x="14965" y="15841"/>
                </a:lnTo>
                <a:lnTo>
                  <a:pt x="14965" y="15744"/>
                </a:lnTo>
                <a:lnTo>
                  <a:pt x="14940" y="15671"/>
                </a:lnTo>
                <a:lnTo>
                  <a:pt x="14916" y="15574"/>
                </a:lnTo>
                <a:lnTo>
                  <a:pt x="14794" y="15403"/>
                </a:lnTo>
                <a:lnTo>
                  <a:pt x="14648" y="15282"/>
                </a:lnTo>
                <a:lnTo>
                  <a:pt x="14478" y="15209"/>
                </a:lnTo>
                <a:lnTo>
                  <a:pt x="14308" y="15184"/>
                </a:lnTo>
                <a:lnTo>
                  <a:pt x="14137" y="15160"/>
                </a:lnTo>
                <a:lnTo>
                  <a:pt x="13553" y="15160"/>
                </a:lnTo>
                <a:lnTo>
                  <a:pt x="13699" y="14819"/>
                </a:lnTo>
                <a:lnTo>
                  <a:pt x="13724" y="14771"/>
                </a:lnTo>
                <a:lnTo>
                  <a:pt x="14454" y="14844"/>
                </a:lnTo>
                <a:lnTo>
                  <a:pt x="14794" y="14917"/>
                </a:lnTo>
                <a:lnTo>
                  <a:pt x="15135" y="14990"/>
                </a:lnTo>
                <a:lnTo>
                  <a:pt x="15500" y="15087"/>
                </a:lnTo>
                <a:lnTo>
                  <a:pt x="15816" y="15184"/>
                </a:lnTo>
                <a:lnTo>
                  <a:pt x="16157" y="15330"/>
                </a:lnTo>
                <a:lnTo>
                  <a:pt x="16497" y="15452"/>
                </a:lnTo>
                <a:lnTo>
                  <a:pt x="16741" y="15598"/>
                </a:lnTo>
                <a:lnTo>
                  <a:pt x="16911" y="15744"/>
                </a:lnTo>
                <a:lnTo>
                  <a:pt x="17033" y="15914"/>
                </a:lnTo>
                <a:lnTo>
                  <a:pt x="17081" y="16060"/>
                </a:lnTo>
                <a:lnTo>
                  <a:pt x="17081" y="16230"/>
                </a:lnTo>
                <a:lnTo>
                  <a:pt x="17008" y="16401"/>
                </a:lnTo>
                <a:lnTo>
                  <a:pt x="16911" y="16547"/>
                </a:lnTo>
                <a:lnTo>
                  <a:pt x="16789" y="16717"/>
                </a:lnTo>
                <a:lnTo>
                  <a:pt x="16643" y="16863"/>
                </a:lnTo>
                <a:lnTo>
                  <a:pt x="16449" y="17009"/>
                </a:lnTo>
                <a:lnTo>
                  <a:pt x="16059" y="17277"/>
                </a:lnTo>
                <a:lnTo>
                  <a:pt x="15670" y="17496"/>
                </a:lnTo>
                <a:lnTo>
                  <a:pt x="15305" y="17642"/>
                </a:lnTo>
                <a:lnTo>
                  <a:pt x="14965" y="17763"/>
                </a:lnTo>
                <a:lnTo>
                  <a:pt x="14600" y="17836"/>
                </a:lnTo>
                <a:lnTo>
                  <a:pt x="14259" y="17909"/>
                </a:lnTo>
                <a:lnTo>
                  <a:pt x="13894" y="17958"/>
                </a:lnTo>
                <a:lnTo>
                  <a:pt x="13140" y="18007"/>
                </a:lnTo>
                <a:lnTo>
                  <a:pt x="12410" y="18055"/>
                </a:lnTo>
                <a:lnTo>
                  <a:pt x="11558" y="18080"/>
                </a:lnTo>
                <a:lnTo>
                  <a:pt x="10706" y="18080"/>
                </a:lnTo>
                <a:lnTo>
                  <a:pt x="9027" y="18055"/>
                </a:lnTo>
                <a:lnTo>
                  <a:pt x="7324" y="18031"/>
                </a:lnTo>
                <a:lnTo>
                  <a:pt x="6473" y="18007"/>
                </a:lnTo>
                <a:lnTo>
                  <a:pt x="5645" y="17982"/>
                </a:lnTo>
                <a:lnTo>
                  <a:pt x="4794" y="17934"/>
                </a:lnTo>
                <a:lnTo>
                  <a:pt x="3942" y="17861"/>
                </a:lnTo>
                <a:lnTo>
                  <a:pt x="3115" y="17739"/>
                </a:lnTo>
                <a:lnTo>
                  <a:pt x="2287" y="17593"/>
                </a:lnTo>
                <a:lnTo>
                  <a:pt x="1898" y="17496"/>
                </a:lnTo>
                <a:lnTo>
                  <a:pt x="1509" y="17350"/>
                </a:lnTo>
                <a:lnTo>
                  <a:pt x="1168" y="17179"/>
                </a:lnTo>
                <a:lnTo>
                  <a:pt x="827" y="16985"/>
                </a:lnTo>
                <a:lnTo>
                  <a:pt x="633" y="16839"/>
                </a:lnTo>
                <a:lnTo>
                  <a:pt x="487" y="16668"/>
                </a:lnTo>
                <a:lnTo>
                  <a:pt x="365" y="16449"/>
                </a:lnTo>
                <a:lnTo>
                  <a:pt x="316" y="16328"/>
                </a:lnTo>
                <a:lnTo>
                  <a:pt x="316" y="16230"/>
                </a:lnTo>
                <a:lnTo>
                  <a:pt x="316" y="16085"/>
                </a:lnTo>
                <a:lnTo>
                  <a:pt x="341" y="15963"/>
                </a:lnTo>
                <a:lnTo>
                  <a:pt x="414" y="15866"/>
                </a:lnTo>
                <a:lnTo>
                  <a:pt x="511" y="15768"/>
                </a:lnTo>
                <a:lnTo>
                  <a:pt x="730" y="15622"/>
                </a:lnTo>
                <a:lnTo>
                  <a:pt x="949" y="15501"/>
                </a:lnTo>
                <a:lnTo>
                  <a:pt x="1314" y="15330"/>
                </a:lnTo>
                <a:lnTo>
                  <a:pt x="1728" y="15184"/>
                </a:lnTo>
                <a:lnTo>
                  <a:pt x="2141" y="15063"/>
                </a:lnTo>
                <a:lnTo>
                  <a:pt x="2555" y="14965"/>
                </a:lnTo>
                <a:lnTo>
                  <a:pt x="2993" y="14892"/>
                </a:lnTo>
                <a:lnTo>
                  <a:pt x="3407" y="14844"/>
                </a:lnTo>
                <a:lnTo>
                  <a:pt x="4258" y="14746"/>
                </a:lnTo>
                <a:close/>
                <a:moveTo>
                  <a:pt x="9076" y="6498"/>
                </a:moveTo>
                <a:lnTo>
                  <a:pt x="8103" y="6522"/>
                </a:lnTo>
                <a:lnTo>
                  <a:pt x="7129" y="6571"/>
                </a:lnTo>
                <a:lnTo>
                  <a:pt x="6156" y="6644"/>
                </a:lnTo>
                <a:lnTo>
                  <a:pt x="5183" y="6717"/>
                </a:lnTo>
                <a:lnTo>
                  <a:pt x="4526" y="6765"/>
                </a:lnTo>
                <a:lnTo>
                  <a:pt x="4161" y="6790"/>
                </a:lnTo>
                <a:lnTo>
                  <a:pt x="3796" y="6838"/>
                </a:lnTo>
                <a:lnTo>
                  <a:pt x="3431" y="6911"/>
                </a:lnTo>
                <a:lnTo>
                  <a:pt x="3285" y="6960"/>
                </a:lnTo>
                <a:lnTo>
                  <a:pt x="3115" y="7033"/>
                </a:lnTo>
                <a:lnTo>
                  <a:pt x="2993" y="7106"/>
                </a:lnTo>
                <a:lnTo>
                  <a:pt x="2847" y="7228"/>
                </a:lnTo>
                <a:lnTo>
                  <a:pt x="2750" y="7325"/>
                </a:lnTo>
                <a:lnTo>
                  <a:pt x="2652" y="7471"/>
                </a:lnTo>
                <a:lnTo>
                  <a:pt x="2628" y="7520"/>
                </a:lnTo>
                <a:lnTo>
                  <a:pt x="2628" y="7593"/>
                </a:lnTo>
                <a:lnTo>
                  <a:pt x="2652" y="7666"/>
                </a:lnTo>
                <a:lnTo>
                  <a:pt x="2579" y="7812"/>
                </a:lnTo>
                <a:lnTo>
                  <a:pt x="2555" y="7982"/>
                </a:lnTo>
                <a:lnTo>
                  <a:pt x="2531" y="8152"/>
                </a:lnTo>
                <a:lnTo>
                  <a:pt x="2506" y="8298"/>
                </a:lnTo>
                <a:lnTo>
                  <a:pt x="2360" y="8249"/>
                </a:lnTo>
                <a:lnTo>
                  <a:pt x="2214" y="8201"/>
                </a:lnTo>
                <a:lnTo>
                  <a:pt x="2044" y="8176"/>
                </a:lnTo>
                <a:lnTo>
                  <a:pt x="1874" y="8176"/>
                </a:lnTo>
                <a:lnTo>
                  <a:pt x="1557" y="8201"/>
                </a:lnTo>
                <a:lnTo>
                  <a:pt x="1265" y="8249"/>
                </a:lnTo>
                <a:lnTo>
                  <a:pt x="1046" y="8347"/>
                </a:lnTo>
                <a:lnTo>
                  <a:pt x="827" y="8468"/>
                </a:lnTo>
                <a:lnTo>
                  <a:pt x="657" y="8639"/>
                </a:lnTo>
                <a:lnTo>
                  <a:pt x="487" y="8833"/>
                </a:lnTo>
                <a:lnTo>
                  <a:pt x="365" y="9052"/>
                </a:lnTo>
                <a:lnTo>
                  <a:pt x="268" y="9271"/>
                </a:lnTo>
                <a:lnTo>
                  <a:pt x="195" y="9515"/>
                </a:lnTo>
                <a:lnTo>
                  <a:pt x="170" y="9758"/>
                </a:lnTo>
                <a:lnTo>
                  <a:pt x="170" y="10026"/>
                </a:lnTo>
                <a:lnTo>
                  <a:pt x="219" y="10293"/>
                </a:lnTo>
                <a:lnTo>
                  <a:pt x="292" y="10537"/>
                </a:lnTo>
                <a:lnTo>
                  <a:pt x="389" y="10780"/>
                </a:lnTo>
                <a:lnTo>
                  <a:pt x="535" y="10999"/>
                </a:lnTo>
                <a:lnTo>
                  <a:pt x="706" y="11194"/>
                </a:lnTo>
                <a:lnTo>
                  <a:pt x="900" y="11388"/>
                </a:lnTo>
                <a:lnTo>
                  <a:pt x="1095" y="11559"/>
                </a:lnTo>
                <a:lnTo>
                  <a:pt x="1363" y="11729"/>
                </a:lnTo>
                <a:lnTo>
                  <a:pt x="1606" y="11899"/>
                </a:lnTo>
                <a:lnTo>
                  <a:pt x="2117" y="12240"/>
                </a:lnTo>
                <a:lnTo>
                  <a:pt x="2409" y="12459"/>
                </a:lnTo>
                <a:lnTo>
                  <a:pt x="2531" y="12581"/>
                </a:lnTo>
                <a:lnTo>
                  <a:pt x="2652" y="12727"/>
                </a:lnTo>
                <a:lnTo>
                  <a:pt x="2725" y="12873"/>
                </a:lnTo>
                <a:lnTo>
                  <a:pt x="2774" y="13043"/>
                </a:lnTo>
                <a:lnTo>
                  <a:pt x="2750" y="13165"/>
                </a:lnTo>
                <a:lnTo>
                  <a:pt x="2725" y="13238"/>
                </a:lnTo>
                <a:lnTo>
                  <a:pt x="2677" y="13262"/>
                </a:lnTo>
                <a:lnTo>
                  <a:pt x="2604" y="13262"/>
                </a:lnTo>
                <a:lnTo>
                  <a:pt x="2531" y="13213"/>
                </a:lnTo>
                <a:lnTo>
                  <a:pt x="2458" y="13189"/>
                </a:lnTo>
                <a:lnTo>
                  <a:pt x="2312" y="13165"/>
                </a:lnTo>
                <a:lnTo>
                  <a:pt x="2190" y="13213"/>
                </a:lnTo>
                <a:lnTo>
                  <a:pt x="2068" y="13286"/>
                </a:lnTo>
                <a:lnTo>
                  <a:pt x="1995" y="13408"/>
                </a:lnTo>
                <a:lnTo>
                  <a:pt x="1971" y="13530"/>
                </a:lnTo>
                <a:lnTo>
                  <a:pt x="1971" y="13603"/>
                </a:lnTo>
                <a:lnTo>
                  <a:pt x="1995" y="13651"/>
                </a:lnTo>
                <a:lnTo>
                  <a:pt x="2020" y="13724"/>
                </a:lnTo>
                <a:lnTo>
                  <a:pt x="2093" y="13773"/>
                </a:lnTo>
                <a:lnTo>
                  <a:pt x="2263" y="13895"/>
                </a:lnTo>
                <a:lnTo>
                  <a:pt x="2458" y="13968"/>
                </a:lnTo>
                <a:lnTo>
                  <a:pt x="2677" y="13992"/>
                </a:lnTo>
                <a:lnTo>
                  <a:pt x="2871" y="13968"/>
                </a:lnTo>
                <a:lnTo>
                  <a:pt x="3066" y="13895"/>
                </a:lnTo>
                <a:lnTo>
                  <a:pt x="3236" y="13773"/>
                </a:lnTo>
                <a:lnTo>
                  <a:pt x="3309" y="13700"/>
                </a:lnTo>
                <a:lnTo>
                  <a:pt x="3358" y="13603"/>
                </a:lnTo>
                <a:lnTo>
                  <a:pt x="3431" y="13505"/>
                </a:lnTo>
                <a:lnTo>
                  <a:pt x="3455" y="13408"/>
                </a:lnTo>
                <a:lnTo>
                  <a:pt x="3504" y="13213"/>
                </a:lnTo>
                <a:lnTo>
                  <a:pt x="3504" y="13019"/>
                </a:lnTo>
                <a:lnTo>
                  <a:pt x="3650" y="13432"/>
                </a:lnTo>
                <a:lnTo>
                  <a:pt x="3820" y="13822"/>
                </a:lnTo>
                <a:lnTo>
                  <a:pt x="3991" y="14211"/>
                </a:lnTo>
                <a:lnTo>
                  <a:pt x="4185" y="14600"/>
                </a:lnTo>
                <a:lnTo>
                  <a:pt x="3723" y="14600"/>
                </a:lnTo>
                <a:lnTo>
                  <a:pt x="3285" y="14625"/>
                </a:lnTo>
                <a:lnTo>
                  <a:pt x="2823" y="14673"/>
                </a:lnTo>
                <a:lnTo>
                  <a:pt x="2385" y="14746"/>
                </a:lnTo>
                <a:lnTo>
                  <a:pt x="1922" y="14819"/>
                </a:lnTo>
                <a:lnTo>
                  <a:pt x="1484" y="14941"/>
                </a:lnTo>
                <a:lnTo>
                  <a:pt x="1071" y="15087"/>
                </a:lnTo>
                <a:lnTo>
                  <a:pt x="657" y="15282"/>
                </a:lnTo>
                <a:lnTo>
                  <a:pt x="487" y="15379"/>
                </a:lnTo>
                <a:lnTo>
                  <a:pt x="341" y="15476"/>
                </a:lnTo>
                <a:lnTo>
                  <a:pt x="219" y="15574"/>
                </a:lnTo>
                <a:lnTo>
                  <a:pt x="122" y="15695"/>
                </a:lnTo>
                <a:lnTo>
                  <a:pt x="49" y="15841"/>
                </a:lnTo>
                <a:lnTo>
                  <a:pt x="24" y="15963"/>
                </a:lnTo>
                <a:lnTo>
                  <a:pt x="0" y="16109"/>
                </a:lnTo>
                <a:lnTo>
                  <a:pt x="0" y="16255"/>
                </a:lnTo>
                <a:lnTo>
                  <a:pt x="24" y="16376"/>
                </a:lnTo>
                <a:lnTo>
                  <a:pt x="49" y="16522"/>
                </a:lnTo>
                <a:lnTo>
                  <a:pt x="122" y="16668"/>
                </a:lnTo>
                <a:lnTo>
                  <a:pt x="195" y="16790"/>
                </a:lnTo>
                <a:lnTo>
                  <a:pt x="292" y="16936"/>
                </a:lnTo>
                <a:lnTo>
                  <a:pt x="389" y="17058"/>
                </a:lnTo>
                <a:lnTo>
                  <a:pt x="511" y="17179"/>
                </a:lnTo>
                <a:lnTo>
                  <a:pt x="633" y="17301"/>
                </a:lnTo>
                <a:lnTo>
                  <a:pt x="827" y="17423"/>
                </a:lnTo>
                <a:lnTo>
                  <a:pt x="1046" y="17544"/>
                </a:lnTo>
                <a:lnTo>
                  <a:pt x="1241" y="17642"/>
                </a:lnTo>
                <a:lnTo>
                  <a:pt x="1460" y="17739"/>
                </a:lnTo>
                <a:lnTo>
                  <a:pt x="1922" y="17885"/>
                </a:lnTo>
                <a:lnTo>
                  <a:pt x="2409" y="18007"/>
                </a:lnTo>
                <a:lnTo>
                  <a:pt x="2896" y="18080"/>
                </a:lnTo>
                <a:lnTo>
                  <a:pt x="3382" y="18128"/>
                </a:lnTo>
                <a:lnTo>
                  <a:pt x="4331" y="18226"/>
                </a:lnTo>
                <a:lnTo>
                  <a:pt x="5451" y="18299"/>
                </a:lnTo>
                <a:lnTo>
                  <a:pt x="6570" y="18347"/>
                </a:lnTo>
                <a:lnTo>
                  <a:pt x="8833" y="18396"/>
                </a:lnTo>
                <a:lnTo>
                  <a:pt x="9928" y="18420"/>
                </a:lnTo>
                <a:lnTo>
                  <a:pt x="11047" y="18420"/>
                </a:lnTo>
                <a:lnTo>
                  <a:pt x="12142" y="18396"/>
                </a:lnTo>
                <a:lnTo>
                  <a:pt x="13261" y="18347"/>
                </a:lnTo>
                <a:lnTo>
                  <a:pt x="13675" y="18323"/>
                </a:lnTo>
                <a:lnTo>
                  <a:pt x="14113" y="18274"/>
                </a:lnTo>
                <a:lnTo>
                  <a:pt x="14527" y="18201"/>
                </a:lnTo>
                <a:lnTo>
                  <a:pt x="14965" y="18128"/>
                </a:lnTo>
                <a:lnTo>
                  <a:pt x="15378" y="18007"/>
                </a:lnTo>
                <a:lnTo>
                  <a:pt x="15767" y="17861"/>
                </a:lnTo>
                <a:lnTo>
                  <a:pt x="16157" y="17690"/>
                </a:lnTo>
                <a:lnTo>
                  <a:pt x="16546" y="17471"/>
                </a:lnTo>
                <a:lnTo>
                  <a:pt x="16814" y="17277"/>
                </a:lnTo>
                <a:lnTo>
                  <a:pt x="17057" y="17033"/>
                </a:lnTo>
                <a:lnTo>
                  <a:pt x="17276" y="16766"/>
                </a:lnTo>
                <a:lnTo>
                  <a:pt x="17349" y="16620"/>
                </a:lnTo>
                <a:lnTo>
                  <a:pt x="17422" y="16474"/>
                </a:lnTo>
                <a:lnTo>
                  <a:pt x="17471" y="16328"/>
                </a:lnTo>
                <a:lnTo>
                  <a:pt x="17495" y="16157"/>
                </a:lnTo>
                <a:lnTo>
                  <a:pt x="17495" y="16012"/>
                </a:lnTo>
                <a:lnTo>
                  <a:pt x="17471" y="15866"/>
                </a:lnTo>
                <a:lnTo>
                  <a:pt x="17398" y="15720"/>
                </a:lnTo>
                <a:lnTo>
                  <a:pt x="17325" y="15598"/>
                </a:lnTo>
                <a:lnTo>
                  <a:pt x="17179" y="15452"/>
                </a:lnTo>
                <a:lnTo>
                  <a:pt x="17033" y="15330"/>
                </a:lnTo>
                <a:lnTo>
                  <a:pt x="16692" y="15111"/>
                </a:lnTo>
                <a:lnTo>
                  <a:pt x="16327" y="14941"/>
                </a:lnTo>
                <a:lnTo>
                  <a:pt x="15938" y="14795"/>
                </a:lnTo>
                <a:lnTo>
                  <a:pt x="15524" y="14673"/>
                </a:lnTo>
                <a:lnTo>
                  <a:pt x="15110" y="14576"/>
                </a:lnTo>
                <a:lnTo>
                  <a:pt x="14697" y="14503"/>
                </a:lnTo>
                <a:lnTo>
                  <a:pt x="14283" y="14454"/>
                </a:lnTo>
                <a:lnTo>
                  <a:pt x="13870" y="14406"/>
                </a:lnTo>
                <a:lnTo>
                  <a:pt x="14040" y="13968"/>
                </a:lnTo>
                <a:lnTo>
                  <a:pt x="14186" y="13530"/>
                </a:lnTo>
                <a:lnTo>
                  <a:pt x="14454" y="12629"/>
                </a:lnTo>
                <a:lnTo>
                  <a:pt x="14794" y="11340"/>
                </a:lnTo>
                <a:lnTo>
                  <a:pt x="14916" y="10683"/>
                </a:lnTo>
                <a:lnTo>
                  <a:pt x="15038" y="10026"/>
                </a:lnTo>
                <a:lnTo>
                  <a:pt x="15135" y="9417"/>
                </a:lnTo>
                <a:lnTo>
                  <a:pt x="15159" y="9077"/>
                </a:lnTo>
                <a:lnTo>
                  <a:pt x="15159" y="8760"/>
                </a:lnTo>
                <a:lnTo>
                  <a:pt x="15159" y="8444"/>
                </a:lnTo>
                <a:lnTo>
                  <a:pt x="15110" y="8128"/>
                </a:lnTo>
                <a:lnTo>
                  <a:pt x="15038" y="7836"/>
                </a:lnTo>
                <a:lnTo>
                  <a:pt x="14940" y="7544"/>
                </a:lnTo>
                <a:lnTo>
                  <a:pt x="14916" y="7495"/>
                </a:lnTo>
                <a:lnTo>
                  <a:pt x="14892" y="7471"/>
                </a:lnTo>
                <a:lnTo>
                  <a:pt x="14794" y="7447"/>
                </a:lnTo>
                <a:lnTo>
                  <a:pt x="14746" y="7325"/>
                </a:lnTo>
                <a:lnTo>
                  <a:pt x="14673" y="7228"/>
                </a:lnTo>
                <a:lnTo>
                  <a:pt x="14600" y="7130"/>
                </a:lnTo>
                <a:lnTo>
                  <a:pt x="14478" y="7057"/>
                </a:lnTo>
                <a:lnTo>
                  <a:pt x="14235" y="6936"/>
                </a:lnTo>
                <a:lnTo>
                  <a:pt x="13943" y="6863"/>
                </a:lnTo>
                <a:lnTo>
                  <a:pt x="13626" y="6790"/>
                </a:lnTo>
                <a:lnTo>
                  <a:pt x="13310" y="6765"/>
                </a:lnTo>
                <a:lnTo>
                  <a:pt x="12823" y="6717"/>
                </a:lnTo>
                <a:lnTo>
                  <a:pt x="11899" y="6595"/>
                </a:lnTo>
                <a:lnTo>
                  <a:pt x="10950" y="6522"/>
                </a:lnTo>
                <a:lnTo>
                  <a:pt x="10025" y="649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429782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95A38-C155-477B-BA77-487C1687B4B9}"/>
              </a:ext>
            </a:extLst>
          </p:cNvPr>
          <p:cNvSpPr>
            <a:spLocks noGrp="1"/>
          </p:cNvSpPr>
          <p:nvPr>
            <p:ph type="title"/>
          </p:nvPr>
        </p:nvSpPr>
        <p:spPr/>
        <p:txBody>
          <a:bodyPr/>
          <a:lstStyle/>
          <a:p>
            <a:r>
              <a:rPr lang="en-CA" dirty="0"/>
              <a:t>Thank you! </a:t>
            </a:r>
          </a:p>
        </p:txBody>
      </p:sp>
      <p:sp>
        <p:nvSpPr>
          <p:cNvPr id="4" name="Slide Number Placeholder 3">
            <a:extLst>
              <a:ext uri="{FF2B5EF4-FFF2-40B4-BE49-F238E27FC236}">
                <a16:creationId xmlns:a16="http://schemas.microsoft.com/office/drawing/2014/main" id="{6BB73214-36A3-4B29-A0DC-3B3198D8AAA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a:t>
            </a:fld>
            <a:endParaRPr lang="en"/>
          </a:p>
        </p:txBody>
      </p:sp>
      <p:pic>
        <p:nvPicPr>
          <p:cNvPr id="5" name="Picture 4" descr="A picture containing logo&#10;&#10;Description automatically generated">
            <a:extLst>
              <a:ext uri="{FF2B5EF4-FFF2-40B4-BE49-F238E27FC236}">
                <a16:creationId xmlns:a16="http://schemas.microsoft.com/office/drawing/2014/main" id="{966AEAFE-4C83-4A90-9962-A87F1DCF15F6}"/>
              </a:ext>
            </a:extLst>
          </p:cNvPr>
          <p:cNvPicPr>
            <a:picLocks noChangeAspect="1"/>
          </p:cNvPicPr>
          <p:nvPr/>
        </p:nvPicPr>
        <p:blipFill>
          <a:blip r:embed="rId2"/>
          <a:stretch>
            <a:fillRect/>
          </a:stretch>
        </p:blipFill>
        <p:spPr>
          <a:xfrm>
            <a:off x="1052713" y="1962453"/>
            <a:ext cx="3188998" cy="660122"/>
          </a:xfrm>
          <a:prstGeom prst="rect">
            <a:avLst/>
          </a:prstGeom>
        </p:spPr>
      </p:pic>
      <p:pic>
        <p:nvPicPr>
          <p:cNvPr id="6" name="Picture 5" descr="A picture containing icon&#10;&#10;Description automatically generated">
            <a:extLst>
              <a:ext uri="{FF2B5EF4-FFF2-40B4-BE49-F238E27FC236}">
                <a16:creationId xmlns:a16="http://schemas.microsoft.com/office/drawing/2014/main" id="{914DF014-E085-4B29-90B8-9F62DF250720}"/>
              </a:ext>
            </a:extLst>
          </p:cNvPr>
          <p:cNvPicPr>
            <a:picLocks noChangeAspect="1"/>
          </p:cNvPicPr>
          <p:nvPr/>
        </p:nvPicPr>
        <p:blipFill>
          <a:blip r:embed="rId3"/>
          <a:stretch>
            <a:fillRect/>
          </a:stretch>
        </p:blipFill>
        <p:spPr>
          <a:xfrm>
            <a:off x="5503369" y="1722067"/>
            <a:ext cx="1806306" cy="1035107"/>
          </a:xfrm>
          <a:prstGeom prst="rect">
            <a:avLst/>
          </a:prstGeom>
        </p:spPr>
      </p:pic>
      <p:pic>
        <p:nvPicPr>
          <p:cNvPr id="7" name="Graphic 6">
            <a:extLst>
              <a:ext uri="{FF2B5EF4-FFF2-40B4-BE49-F238E27FC236}">
                <a16:creationId xmlns:a16="http://schemas.microsoft.com/office/drawing/2014/main" id="{AAC3E167-B247-479B-A898-AD55F0D6888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4026" y="3247264"/>
            <a:ext cx="2667000" cy="523875"/>
          </a:xfrm>
          <a:prstGeom prst="rect">
            <a:avLst/>
          </a:prstGeom>
        </p:spPr>
      </p:pic>
      <p:pic>
        <p:nvPicPr>
          <p:cNvPr id="8" name="Picture 7" descr="A picture containing text, clipart&#10;&#10;Description automatically generated">
            <a:extLst>
              <a:ext uri="{FF2B5EF4-FFF2-40B4-BE49-F238E27FC236}">
                <a16:creationId xmlns:a16="http://schemas.microsoft.com/office/drawing/2014/main" id="{613715BF-62E8-4540-BDD3-019ECC7DB06B}"/>
              </a:ext>
            </a:extLst>
          </p:cNvPr>
          <p:cNvPicPr>
            <a:picLocks noChangeAspect="1"/>
          </p:cNvPicPr>
          <p:nvPr/>
        </p:nvPicPr>
        <p:blipFill>
          <a:blip r:embed="rId6"/>
          <a:stretch>
            <a:fillRect/>
          </a:stretch>
        </p:blipFill>
        <p:spPr>
          <a:xfrm>
            <a:off x="4386622" y="3180309"/>
            <a:ext cx="3429000" cy="866775"/>
          </a:xfrm>
          <a:prstGeom prst="rect">
            <a:avLst/>
          </a:prstGeom>
        </p:spPr>
      </p:pic>
    </p:spTree>
    <p:extLst>
      <p:ext uri="{BB962C8B-B14F-4D97-AF65-F5344CB8AC3E}">
        <p14:creationId xmlns:p14="http://schemas.microsoft.com/office/powerpoint/2010/main" val="28227019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67D6A45-5563-DD4B-886F-FC0B7FEB5ED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40</a:t>
            </a:fld>
            <a:endParaRPr lang="en"/>
          </a:p>
        </p:txBody>
      </p:sp>
      <p:sp>
        <p:nvSpPr>
          <p:cNvPr id="3" name="Google Shape;233;p21">
            <a:extLst>
              <a:ext uri="{FF2B5EF4-FFF2-40B4-BE49-F238E27FC236}">
                <a16:creationId xmlns:a16="http://schemas.microsoft.com/office/drawing/2014/main" id="{D84AF1FA-8EF5-CB46-AB6E-6F05E24A16CA}"/>
              </a:ext>
            </a:extLst>
          </p:cNvPr>
          <p:cNvSpPr txBox="1">
            <a:spLocks/>
          </p:cNvSpPr>
          <p:nvPr/>
        </p:nvSpPr>
        <p:spPr>
          <a:xfrm>
            <a:off x="551712" y="1054867"/>
            <a:ext cx="3891515" cy="1006200"/>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3400"/>
              <a:buFont typeface="Amatic SC"/>
              <a:buNone/>
              <a:defRPr sz="3400" b="1" i="0" u="none" strike="noStrike" cap="none">
                <a:solidFill>
                  <a:schemeClr val="dk1"/>
                </a:solidFill>
                <a:latin typeface="Amatic SC"/>
                <a:ea typeface="Amatic SC"/>
                <a:cs typeface="Amatic SC"/>
                <a:sym typeface="Amatic SC"/>
              </a:defRPr>
            </a:lvl1pPr>
            <a:lvl2pPr marR="0" lvl="1" algn="l" rtl="0">
              <a:lnSpc>
                <a:spcPct val="90000"/>
              </a:lnSpc>
              <a:spcBef>
                <a:spcPts val="0"/>
              </a:spcBef>
              <a:spcAft>
                <a:spcPts val="0"/>
              </a:spcAft>
              <a:buClr>
                <a:schemeClr val="dk1"/>
              </a:buClr>
              <a:buSzPts val="3400"/>
              <a:buFont typeface="Amatic SC"/>
              <a:buNone/>
              <a:defRPr sz="3400" b="1" i="0" u="none" strike="noStrike" cap="none">
                <a:solidFill>
                  <a:schemeClr val="dk1"/>
                </a:solidFill>
                <a:latin typeface="Amatic SC"/>
                <a:ea typeface="Amatic SC"/>
                <a:cs typeface="Amatic SC"/>
                <a:sym typeface="Amatic SC"/>
              </a:defRPr>
            </a:lvl2pPr>
            <a:lvl3pPr marR="0" lvl="2" algn="l" rtl="0">
              <a:lnSpc>
                <a:spcPct val="90000"/>
              </a:lnSpc>
              <a:spcBef>
                <a:spcPts val="0"/>
              </a:spcBef>
              <a:spcAft>
                <a:spcPts val="0"/>
              </a:spcAft>
              <a:buClr>
                <a:schemeClr val="dk1"/>
              </a:buClr>
              <a:buSzPts val="3400"/>
              <a:buFont typeface="Amatic SC"/>
              <a:buNone/>
              <a:defRPr sz="3400" b="1" i="0" u="none" strike="noStrike" cap="none">
                <a:solidFill>
                  <a:schemeClr val="dk1"/>
                </a:solidFill>
                <a:latin typeface="Amatic SC"/>
                <a:ea typeface="Amatic SC"/>
                <a:cs typeface="Amatic SC"/>
                <a:sym typeface="Amatic SC"/>
              </a:defRPr>
            </a:lvl3pPr>
            <a:lvl4pPr marR="0" lvl="3" algn="l" rtl="0">
              <a:lnSpc>
                <a:spcPct val="90000"/>
              </a:lnSpc>
              <a:spcBef>
                <a:spcPts val="0"/>
              </a:spcBef>
              <a:spcAft>
                <a:spcPts val="0"/>
              </a:spcAft>
              <a:buClr>
                <a:schemeClr val="dk1"/>
              </a:buClr>
              <a:buSzPts val="3400"/>
              <a:buFont typeface="Amatic SC"/>
              <a:buNone/>
              <a:defRPr sz="3400" b="1" i="0" u="none" strike="noStrike" cap="none">
                <a:solidFill>
                  <a:schemeClr val="dk1"/>
                </a:solidFill>
                <a:latin typeface="Amatic SC"/>
                <a:ea typeface="Amatic SC"/>
                <a:cs typeface="Amatic SC"/>
                <a:sym typeface="Amatic SC"/>
              </a:defRPr>
            </a:lvl4pPr>
            <a:lvl5pPr marR="0" lvl="4" algn="l" rtl="0">
              <a:lnSpc>
                <a:spcPct val="90000"/>
              </a:lnSpc>
              <a:spcBef>
                <a:spcPts val="0"/>
              </a:spcBef>
              <a:spcAft>
                <a:spcPts val="0"/>
              </a:spcAft>
              <a:buClr>
                <a:schemeClr val="dk1"/>
              </a:buClr>
              <a:buSzPts val="3400"/>
              <a:buFont typeface="Amatic SC"/>
              <a:buNone/>
              <a:defRPr sz="3400" b="1" i="0" u="none" strike="noStrike" cap="none">
                <a:solidFill>
                  <a:schemeClr val="dk1"/>
                </a:solidFill>
                <a:latin typeface="Amatic SC"/>
                <a:ea typeface="Amatic SC"/>
                <a:cs typeface="Amatic SC"/>
                <a:sym typeface="Amatic SC"/>
              </a:defRPr>
            </a:lvl5pPr>
            <a:lvl6pPr marR="0" lvl="5" algn="l" rtl="0">
              <a:lnSpc>
                <a:spcPct val="90000"/>
              </a:lnSpc>
              <a:spcBef>
                <a:spcPts val="0"/>
              </a:spcBef>
              <a:spcAft>
                <a:spcPts val="0"/>
              </a:spcAft>
              <a:buClr>
                <a:schemeClr val="dk1"/>
              </a:buClr>
              <a:buSzPts val="3400"/>
              <a:buFont typeface="Amatic SC"/>
              <a:buNone/>
              <a:defRPr sz="3400" b="1" i="0" u="none" strike="noStrike" cap="none">
                <a:solidFill>
                  <a:schemeClr val="dk1"/>
                </a:solidFill>
                <a:latin typeface="Amatic SC"/>
                <a:ea typeface="Amatic SC"/>
                <a:cs typeface="Amatic SC"/>
                <a:sym typeface="Amatic SC"/>
              </a:defRPr>
            </a:lvl6pPr>
            <a:lvl7pPr marR="0" lvl="6" algn="l" rtl="0">
              <a:lnSpc>
                <a:spcPct val="90000"/>
              </a:lnSpc>
              <a:spcBef>
                <a:spcPts val="0"/>
              </a:spcBef>
              <a:spcAft>
                <a:spcPts val="0"/>
              </a:spcAft>
              <a:buClr>
                <a:schemeClr val="dk1"/>
              </a:buClr>
              <a:buSzPts val="3400"/>
              <a:buFont typeface="Amatic SC"/>
              <a:buNone/>
              <a:defRPr sz="3400" b="1" i="0" u="none" strike="noStrike" cap="none">
                <a:solidFill>
                  <a:schemeClr val="dk1"/>
                </a:solidFill>
                <a:latin typeface="Amatic SC"/>
                <a:ea typeface="Amatic SC"/>
                <a:cs typeface="Amatic SC"/>
                <a:sym typeface="Amatic SC"/>
              </a:defRPr>
            </a:lvl7pPr>
            <a:lvl8pPr marR="0" lvl="7" algn="l" rtl="0">
              <a:lnSpc>
                <a:spcPct val="90000"/>
              </a:lnSpc>
              <a:spcBef>
                <a:spcPts val="0"/>
              </a:spcBef>
              <a:spcAft>
                <a:spcPts val="0"/>
              </a:spcAft>
              <a:buClr>
                <a:schemeClr val="dk1"/>
              </a:buClr>
              <a:buSzPts val="3400"/>
              <a:buFont typeface="Amatic SC"/>
              <a:buNone/>
              <a:defRPr sz="3400" b="1" i="0" u="none" strike="noStrike" cap="none">
                <a:solidFill>
                  <a:schemeClr val="dk1"/>
                </a:solidFill>
                <a:latin typeface="Amatic SC"/>
                <a:ea typeface="Amatic SC"/>
                <a:cs typeface="Amatic SC"/>
                <a:sym typeface="Amatic SC"/>
              </a:defRPr>
            </a:lvl8pPr>
            <a:lvl9pPr marR="0" lvl="8" algn="l" rtl="0">
              <a:lnSpc>
                <a:spcPct val="90000"/>
              </a:lnSpc>
              <a:spcBef>
                <a:spcPts val="0"/>
              </a:spcBef>
              <a:spcAft>
                <a:spcPts val="0"/>
              </a:spcAft>
              <a:buClr>
                <a:schemeClr val="dk1"/>
              </a:buClr>
              <a:buSzPts val="3400"/>
              <a:buFont typeface="Amatic SC"/>
              <a:buNone/>
              <a:defRPr sz="3400" b="1" i="0" u="none" strike="noStrike" cap="none">
                <a:solidFill>
                  <a:schemeClr val="dk1"/>
                </a:solidFill>
                <a:latin typeface="Amatic SC"/>
                <a:ea typeface="Amatic SC"/>
                <a:cs typeface="Amatic SC"/>
                <a:sym typeface="Amatic SC"/>
              </a:defRPr>
            </a:lvl9pPr>
          </a:lstStyle>
          <a:p>
            <a:r>
              <a:rPr lang="en-CA" sz="6000" dirty="0"/>
              <a:t>Module 3: Revise the Narrative!</a:t>
            </a:r>
          </a:p>
        </p:txBody>
      </p:sp>
      <p:sp>
        <p:nvSpPr>
          <p:cNvPr id="4" name="Google Shape;234;p21">
            <a:extLst>
              <a:ext uri="{FF2B5EF4-FFF2-40B4-BE49-F238E27FC236}">
                <a16:creationId xmlns:a16="http://schemas.microsoft.com/office/drawing/2014/main" id="{7C246449-08C7-3B49-A44D-EE6786BE0A55}"/>
              </a:ext>
            </a:extLst>
          </p:cNvPr>
          <p:cNvSpPr txBox="1">
            <a:spLocks/>
          </p:cNvSpPr>
          <p:nvPr/>
        </p:nvSpPr>
        <p:spPr>
          <a:xfrm>
            <a:off x="551711" y="2203476"/>
            <a:ext cx="3891516" cy="2389545"/>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68300" algn="l" rtl="0">
              <a:lnSpc>
                <a:spcPct val="100000"/>
              </a:lnSpc>
              <a:spcBef>
                <a:spcPts val="0"/>
              </a:spcBef>
              <a:spcAft>
                <a:spcPts val="0"/>
              </a:spcAft>
              <a:buClr>
                <a:schemeClr val="accent1"/>
              </a:buClr>
              <a:buSzPts val="2200"/>
              <a:buFont typeface="Nunito"/>
              <a:buChar char="✗"/>
              <a:defRPr sz="2200" b="0" i="0" u="none" strike="noStrike" cap="none">
                <a:solidFill>
                  <a:schemeClr val="dk1"/>
                </a:solidFill>
                <a:latin typeface="Nunito"/>
                <a:ea typeface="Nunito"/>
                <a:cs typeface="Nunito"/>
                <a:sym typeface="Nunito"/>
              </a:defRPr>
            </a:lvl1pPr>
            <a:lvl2pPr marL="914400" marR="0" lvl="1" indent="-368300" algn="l" rtl="0">
              <a:lnSpc>
                <a:spcPct val="100000"/>
              </a:lnSpc>
              <a:spcBef>
                <a:spcPts val="1000"/>
              </a:spcBef>
              <a:spcAft>
                <a:spcPts val="0"/>
              </a:spcAft>
              <a:buClr>
                <a:schemeClr val="dk2"/>
              </a:buClr>
              <a:buSzPts val="2200"/>
              <a:buFont typeface="Nunito"/>
              <a:buChar char="✗"/>
              <a:defRPr sz="2200" b="0" i="0" u="none" strike="noStrike" cap="none">
                <a:solidFill>
                  <a:schemeClr val="dk1"/>
                </a:solidFill>
                <a:latin typeface="Nunito"/>
                <a:ea typeface="Nunito"/>
                <a:cs typeface="Nunito"/>
                <a:sym typeface="Nunito"/>
              </a:defRPr>
            </a:lvl2pPr>
            <a:lvl3pPr marL="1371600" marR="0" lvl="2" indent="-368300" algn="l" rtl="0">
              <a:lnSpc>
                <a:spcPct val="100000"/>
              </a:lnSpc>
              <a:spcBef>
                <a:spcPts val="1000"/>
              </a:spcBef>
              <a:spcAft>
                <a:spcPts val="0"/>
              </a:spcAft>
              <a:buClr>
                <a:schemeClr val="dk1"/>
              </a:buClr>
              <a:buSzPts val="2200"/>
              <a:buFont typeface="Nunito"/>
              <a:buChar char="■"/>
              <a:defRPr sz="2200" b="0" i="0" u="none" strike="noStrike" cap="none">
                <a:solidFill>
                  <a:schemeClr val="dk1"/>
                </a:solidFill>
                <a:latin typeface="Nunito"/>
                <a:ea typeface="Nunito"/>
                <a:cs typeface="Nunito"/>
                <a:sym typeface="Nunito"/>
              </a:defRPr>
            </a:lvl3pPr>
            <a:lvl4pPr marL="1828800" marR="0" lvl="3" indent="-368300" algn="l" rtl="0">
              <a:lnSpc>
                <a:spcPct val="100000"/>
              </a:lnSpc>
              <a:spcBef>
                <a:spcPts val="1000"/>
              </a:spcBef>
              <a:spcAft>
                <a:spcPts val="0"/>
              </a:spcAft>
              <a:buClr>
                <a:schemeClr val="dk1"/>
              </a:buClr>
              <a:buSzPts val="2200"/>
              <a:buFont typeface="Nunito"/>
              <a:buChar char="●"/>
              <a:defRPr sz="2200" b="0" i="0" u="none" strike="noStrike" cap="none">
                <a:solidFill>
                  <a:schemeClr val="dk1"/>
                </a:solidFill>
                <a:latin typeface="Nunito"/>
                <a:ea typeface="Nunito"/>
                <a:cs typeface="Nunito"/>
                <a:sym typeface="Nunito"/>
              </a:defRPr>
            </a:lvl4pPr>
            <a:lvl5pPr marL="2286000" marR="0" lvl="4" indent="-368300" algn="l" rtl="0">
              <a:lnSpc>
                <a:spcPct val="100000"/>
              </a:lnSpc>
              <a:spcBef>
                <a:spcPts val="1000"/>
              </a:spcBef>
              <a:spcAft>
                <a:spcPts val="0"/>
              </a:spcAft>
              <a:buClr>
                <a:schemeClr val="dk1"/>
              </a:buClr>
              <a:buSzPts val="2200"/>
              <a:buFont typeface="Nunito"/>
              <a:buChar char="○"/>
              <a:defRPr sz="2200" b="0" i="0" u="none" strike="noStrike" cap="none">
                <a:solidFill>
                  <a:schemeClr val="dk1"/>
                </a:solidFill>
                <a:latin typeface="Nunito"/>
                <a:ea typeface="Nunito"/>
                <a:cs typeface="Nunito"/>
                <a:sym typeface="Nunito"/>
              </a:defRPr>
            </a:lvl5pPr>
            <a:lvl6pPr marL="2743200" marR="0" lvl="5" indent="-368300" algn="l" rtl="0">
              <a:lnSpc>
                <a:spcPct val="100000"/>
              </a:lnSpc>
              <a:spcBef>
                <a:spcPts val="1000"/>
              </a:spcBef>
              <a:spcAft>
                <a:spcPts val="0"/>
              </a:spcAft>
              <a:buClr>
                <a:schemeClr val="dk1"/>
              </a:buClr>
              <a:buSzPts val="2200"/>
              <a:buFont typeface="Nunito"/>
              <a:buChar char="■"/>
              <a:defRPr sz="2200" b="0" i="0" u="none" strike="noStrike" cap="none">
                <a:solidFill>
                  <a:schemeClr val="dk1"/>
                </a:solidFill>
                <a:latin typeface="Nunito"/>
                <a:ea typeface="Nunito"/>
                <a:cs typeface="Nunito"/>
                <a:sym typeface="Nunito"/>
              </a:defRPr>
            </a:lvl6pPr>
            <a:lvl7pPr marL="3200400" marR="0" lvl="6" indent="-368300" algn="l" rtl="0">
              <a:lnSpc>
                <a:spcPct val="100000"/>
              </a:lnSpc>
              <a:spcBef>
                <a:spcPts val="1000"/>
              </a:spcBef>
              <a:spcAft>
                <a:spcPts val="0"/>
              </a:spcAft>
              <a:buClr>
                <a:schemeClr val="dk1"/>
              </a:buClr>
              <a:buSzPts val="2200"/>
              <a:buFont typeface="Nunito"/>
              <a:buChar char="●"/>
              <a:defRPr sz="2200" b="0" i="0" u="none" strike="noStrike" cap="none">
                <a:solidFill>
                  <a:schemeClr val="dk1"/>
                </a:solidFill>
                <a:latin typeface="Nunito"/>
                <a:ea typeface="Nunito"/>
                <a:cs typeface="Nunito"/>
                <a:sym typeface="Nunito"/>
              </a:defRPr>
            </a:lvl7pPr>
            <a:lvl8pPr marL="3657600" marR="0" lvl="7" indent="-368300" algn="l" rtl="0">
              <a:lnSpc>
                <a:spcPct val="100000"/>
              </a:lnSpc>
              <a:spcBef>
                <a:spcPts val="1000"/>
              </a:spcBef>
              <a:spcAft>
                <a:spcPts val="0"/>
              </a:spcAft>
              <a:buClr>
                <a:schemeClr val="dk1"/>
              </a:buClr>
              <a:buSzPts val="2200"/>
              <a:buFont typeface="Nunito"/>
              <a:buChar char="○"/>
              <a:defRPr sz="2200" b="0" i="0" u="none" strike="noStrike" cap="none">
                <a:solidFill>
                  <a:schemeClr val="dk1"/>
                </a:solidFill>
                <a:latin typeface="Nunito"/>
                <a:ea typeface="Nunito"/>
                <a:cs typeface="Nunito"/>
                <a:sym typeface="Nunito"/>
              </a:defRPr>
            </a:lvl8pPr>
            <a:lvl9pPr marL="4114800" marR="0" lvl="8" indent="-368300" algn="l" rtl="0">
              <a:lnSpc>
                <a:spcPct val="100000"/>
              </a:lnSpc>
              <a:spcBef>
                <a:spcPts val="1000"/>
              </a:spcBef>
              <a:spcAft>
                <a:spcPts val="1000"/>
              </a:spcAft>
              <a:buClr>
                <a:schemeClr val="dk1"/>
              </a:buClr>
              <a:buSzPts val="2200"/>
              <a:buFont typeface="Nunito"/>
              <a:buChar char="■"/>
              <a:defRPr sz="2200" b="0" i="0" u="none" strike="noStrike" cap="none">
                <a:solidFill>
                  <a:schemeClr val="dk1"/>
                </a:solidFill>
                <a:latin typeface="Nunito"/>
                <a:ea typeface="Nunito"/>
                <a:cs typeface="Nunito"/>
                <a:sym typeface="Nunito"/>
              </a:defRPr>
            </a:lvl9pPr>
          </a:lstStyle>
          <a:p>
            <a:pPr marL="88900" indent="0">
              <a:buNone/>
            </a:pPr>
            <a:r>
              <a:rPr lang="en-CA" sz="1600" b="1" dirty="0"/>
              <a:t>NEXT SESSION…</a:t>
            </a:r>
          </a:p>
          <a:p>
            <a:pPr marL="88900" indent="0">
              <a:buNone/>
            </a:pPr>
            <a:r>
              <a:rPr lang="en-CA" sz="1600" b="1" dirty="0"/>
              <a:t>May 30</a:t>
            </a:r>
            <a:r>
              <a:rPr lang="en-CA" sz="1600" b="1" baseline="30000" dirty="0"/>
              <a:t>th</a:t>
            </a:r>
            <a:r>
              <a:rPr lang="en-CA" sz="1600" b="1" dirty="0"/>
              <a:t>, 2022</a:t>
            </a:r>
          </a:p>
          <a:p>
            <a:pPr marL="88900" indent="0">
              <a:buNone/>
            </a:pPr>
            <a:r>
              <a:rPr lang="en-CA" sz="1600" b="1" dirty="0"/>
              <a:t>4:00 PM – 5:30 PM</a:t>
            </a:r>
          </a:p>
          <a:p>
            <a:pPr marL="88900" indent="0">
              <a:buNone/>
            </a:pPr>
            <a:endParaRPr lang="en-CA" sz="1600" b="1" dirty="0"/>
          </a:p>
          <a:p>
            <a:pPr marL="273050" lvl="0" indent="-171450">
              <a:buClr>
                <a:srgbClr val="000000"/>
              </a:buClr>
              <a:buSzTx/>
              <a:buFont typeface="Courier New" panose="02070309020205020404" pitchFamily="49" charset="0"/>
              <a:buChar char="o"/>
              <a:defRPr/>
            </a:pPr>
            <a:r>
              <a:rPr lang="en-CA" sz="1400" dirty="0">
                <a:solidFill>
                  <a:srgbClr val="000000"/>
                </a:solidFill>
                <a:latin typeface="Nunito" pitchFamily="2" charset="77"/>
                <a:cs typeface="Arial"/>
                <a:sym typeface="Arial"/>
              </a:rPr>
              <a:t>A Guide to Terminology, Usage Tips and Definitions                        </a:t>
            </a:r>
          </a:p>
          <a:p>
            <a:pPr marL="273050" lvl="0" indent="-171450">
              <a:buClr>
                <a:srgbClr val="000000"/>
              </a:buClr>
              <a:buSzTx/>
              <a:buFont typeface="Courier New" panose="02070309020205020404" pitchFamily="49" charset="0"/>
              <a:buChar char="o"/>
              <a:defRPr/>
            </a:pPr>
            <a:r>
              <a:rPr lang="en-CA" sz="1400" dirty="0">
                <a:solidFill>
                  <a:srgbClr val="000000"/>
                </a:solidFill>
                <a:latin typeface="Nunito" pitchFamily="2" charset="77"/>
                <a:cs typeface="Arial"/>
                <a:sym typeface="Arial"/>
              </a:rPr>
              <a:t>Suggested resource connections</a:t>
            </a:r>
          </a:p>
          <a:p>
            <a:pPr marL="273050" lvl="0" indent="-171450">
              <a:buClr>
                <a:srgbClr val="000000"/>
              </a:buClr>
              <a:buSzTx/>
              <a:buFont typeface="Courier New" panose="02070309020205020404" pitchFamily="49" charset="0"/>
              <a:buChar char="o"/>
              <a:defRPr/>
            </a:pPr>
            <a:r>
              <a:rPr lang="en-CA" sz="1400" dirty="0">
                <a:solidFill>
                  <a:srgbClr val="000000"/>
                </a:solidFill>
                <a:latin typeface="Nunito" pitchFamily="2" charset="77"/>
                <a:cs typeface="Arial"/>
                <a:sym typeface="Arial"/>
              </a:rPr>
              <a:t>Where to link for further information and training </a:t>
            </a:r>
          </a:p>
          <a:p>
            <a:pPr marL="88900" indent="0">
              <a:buNone/>
            </a:pPr>
            <a:endParaRPr lang="en-CA" sz="1600" b="1" dirty="0"/>
          </a:p>
          <a:p>
            <a:pPr marL="88900" indent="0">
              <a:buNone/>
            </a:pPr>
            <a:endParaRPr lang="en-CA" sz="1600" dirty="0"/>
          </a:p>
        </p:txBody>
      </p:sp>
      <p:pic>
        <p:nvPicPr>
          <p:cNvPr id="8" name="Picture 7">
            <a:extLst>
              <a:ext uri="{FF2B5EF4-FFF2-40B4-BE49-F238E27FC236}">
                <a16:creationId xmlns:a16="http://schemas.microsoft.com/office/drawing/2014/main" id="{2274214A-AA66-40FF-866E-75B5D77557BF}"/>
              </a:ext>
            </a:extLst>
          </p:cNvPr>
          <p:cNvPicPr>
            <a:picLocks noChangeAspect="1"/>
          </p:cNvPicPr>
          <p:nvPr/>
        </p:nvPicPr>
        <p:blipFill>
          <a:blip r:embed="rId2"/>
          <a:stretch>
            <a:fillRect/>
          </a:stretch>
        </p:blipFill>
        <p:spPr>
          <a:xfrm>
            <a:off x="5705695" y="1533161"/>
            <a:ext cx="1930639" cy="2197159"/>
          </a:xfrm>
          <a:prstGeom prst="rect">
            <a:avLst/>
          </a:prstGeom>
        </p:spPr>
      </p:pic>
    </p:spTree>
    <p:extLst>
      <p:ext uri="{BB962C8B-B14F-4D97-AF65-F5344CB8AC3E}">
        <p14:creationId xmlns:p14="http://schemas.microsoft.com/office/powerpoint/2010/main" val="11382902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37"/>
          <p:cNvSpPr txBox="1">
            <a:spLocks noGrp="1"/>
          </p:cNvSpPr>
          <p:nvPr>
            <p:ph type="ctrTitle" idx="4294967295"/>
          </p:nvPr>
        </p:nvSpPr>
        <p:spPr>
          <a:xfrm>
            <a:off x="855300" y="1148463"/>
            <a:ext cx="3158100" cy="9378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7200"/>
              <a:t>Thanks!</a:t>
            </a:r>
            <a:endParaRPr sz="7200"/>
          </a:p>
        </p:txBody>
      </p:sp>
      <p:sp>
        <p:nvSpPr>
          <p:cNvPr id="428" name="Google Shape;428;p37"/>
          <p:cNvSpPr txBox="1">
            <a:spLocks noGrp="1"/>
          </p:cNvSpPr>
          <p:nvPr>
            <p:ph type="body" idx="4294967295"/>
          </p:nvPr>
        </p:nvSpPr>
        <p:spPr>
          <a:xfrm>
            <a:off x="296700" y="2230437"/>
            <a:ext cx="3716700" cy="1071563"/>
          </a:xfrm>
          <a:prstGeom prst="rect">
            <a:avLst/>
          </a:prstGeom>
        </p:spPr>
        <p:txBody>
          <a:bodyPr spcFirstLastPara="1" wrap="square" lIns="0" tIns="0" rIns="0" bIns="0" anchor="t" anchorCtr="0">
            <a:noAutofit/>
          </a:bodyPr>
          <a:lstStyle/>
          <a:p>
            <a:pPr marL="0" indent="0">
              <a:buNone/>
            </a:pPr>
            <a:r>
              <a:rPr lang="en-US" dirty="0"/>
              <a:t>Do you have any questions?</a:t>
            </a:r>
          </a:p>
          <a:p>
            <a:pPr marL="0" lvl="0" indent="0" algn="ctr" rtl="0">
              <a:spcBef>
                <a:spcPts val="0"/>
              </a:spcBef>
              <a:spcAft>
                <a:spcPts val="0"/>
              </a:spcAft>
              <a:buClr>
                <a:schemeClr val="dk1"/>
              </a:buClr>
              <a:buSzPts val="1100"/>
              <a:buFont typeface="Arial"/>
              <a:buNone/>
            </a:pPr>
            <a:r>
              <a:rPr lang="en-CA" dirty="0">
                <a:solidFill>
                  <a:schemeClr val="hlink"/>
                </a:solidFill>
                <a:uFill>
                  <a:noFill/>
                </a:uFill>
                <a:hlinkClick r:id="rId3"/>
              </a:rPr>
              <a:t>ofsheea@ofsheea.ca</a:t>
            </a:r>
            <a:endParaRPr lang="en-CA" dirty="0"/>
          </a:p>
          <a:p>
            <a:pPr marL="0" lvl="0" indent="0" algn="ctr" rtl="0">
              <a:spcBef>
                <a:spcPts val="0"/>
              </a:spcBef>
              <a:spcAft>
                <a:spcPts val="0"/>
              </a:spcAft>
              <a:buNone/>
            </a:pPr>
            <a:r>
              <a:rPr lang="en-CA" u="sng" dirty="0">
                <a:solidFill>
                  <a:schemeClr val="hlink"/>
                </a:solidFill>
                <a:hlinkClick r:id="rId4"/>
              </a:rPr>
              <a:t>https://ofsheea.education/</a:t>
            </a:r>
            <a:endParaRPr lang="en-CA" u="sng" dirty="0">
              <a:solidFill>
                <a:schemeClr val="hlink"/>
              </a:solidFill>
            </a:endParaRPr>
          </a:p>
          <a:p>
            <a:pPr marL="0" lvl="0" indent="0" algn="ctr" rtl="0">
              <a:spcBef>
                <a:spcPts val="0"/>
              </a:spcBef>
              <a:spcAft>
                <a:spcPts val="0"/>
              </a:spcAft>
              <a:buNone/>
            </a:pPr>
            <a:endParaRPr lang="en-CA" u="sng" dirty="0">
              <a:solidFill>
                <a:schemeClr val="hlink"/>
              </a:solidFill>
            </a:endParaRPr>
          </a:p>
          <a:p>
            <a:pPr marL="0" lvl="0" indent="0" algn="ctr" rtl="0">
              <a:spcBef>
                <a:spcPts val="0"/>
              </a:spcBef>
              <a:spcAft>
                <a:spcPts val="0"/>
              </a:spcAft>
              <a:buNone/>
            </a:pPr>
            <a:r>
              <a:rPr lang="en-CA" dirty="0">
                <a:solidFill>
                  <a:schemeClr val="tx1"/>
                </a:solidFill>
              </a:rPr>
              <a:t>See you on May 30</a:t>
            </a:r>
            <a:r>
              <a:rPr lang="en-CA" baseline="30000" dirty="0">
                <a:solidFill>
                  <a:schemeClr val="tx1"/>
                </a:solidFill>
              </a:rPr>
              <a:t>th!</a:t>
            </a:r>
          </a:p>
          <a:p>
            <a:pPr marL="0" lvl="0" indent="0" algn="ctr" rtl="0">
              <a:spcBef>
                <a:spcPts val="0"/>
              </a:spcBef>
              <a:spcAft>
                <a:spcPts val="0"/>
              </a:spcAft>
              <a:buNone/>
            </a:pPr>
            <a:r>
              <a:rPr lang="en-CA" baseline="30000" dirty="0">
                <a:solidFill>
                  <a:schemeClr val="tx1"/>
                </a:solidFill>
              </a:rPr>
              <a:t>Please complete the exit survey </a:t>
            </a:r>
            <a:r>
              <a:rPr lang="en-CA" dirty="0">
                <a:solidFill>
                  <a:schemeClr val="tx1"/>
                </a:solidFill>
              </a:rPr>
              <a:t> </a:t>
            </a:r>
          </a:p>
          <a:p>
            <a:pPr marL="0" indent="0">
              <a:buNone/>
            </a:pPr>
            <a:endParaRPr lang="en-US" dirty="0"/>
          </a:p>
          <a:p>
            <a:pPr marL="0" lvl="0" indent="0" algn="l" rtl="0">
              <a:spcBef>
                <a:spcPts val="0"/>
              </a:spcBef>
              <a:spcAft>
                <a:spcPts val="0"/>
              </a:spcAft>
              <a:buNone/>
            </a:pPr>
            <a:endParaRPr dirty="0"/>
          </a:p>
        </p:txBody>
      </p:sp>
      <p:sp>
        <p:nvSpPr>
          <p:cNvPr id="429" name="Google Shape;429;p37"/>
          <p:cNvSpPr txBox="1">
            <a:spLocks noGrp="1"/>
          </p:cNvSpPr>
          <p:nvPr>
            <p:ph type="sldNum" idx="12"/>
          </p:nvPr>
        </p:nvSpPr>
        <p:spPr>
          <a:xfrm>
            <a:off x="8404375" y="4693376"/>
            <a:ext cx="548700" cy="3003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41</a:t>
            </a:fld>
            <a:endParaRPr/>
          </a:p>
        </p:txBody>
      </p:sp>
      <p:sp>
        <p:nvSpPr>
          <p:cNvPr id="430" name="Google Shape;430;p37"/>
          <p:cNvSpPr/>
          <p:nvPr/>
        </p:nvSpPr>
        <p:spPr>
          <a:xfrm>
            <a:off x="5698675" y="1712225"/>
            <a:ext cx="1861301" cy="1719020"/>
          </a:xfrm>
          <a:custGeom>
            <a:avLst/>
            <a:gdLst/>
            <a:ahLst/>
            <a:cxnLst/>
            <a:rect l="l" t="t" r="r" b="b"/>
            <a:pathLst>
              <a:path w="17204" h="15890" extrusionOk="0">
                <a:moveTo>
                  <a:pt x="1241" y="6108"/>
                </a:moveTo>
                <a:lnTo>
                  <a:pt x="1022" y="6376"/>
                </a:lnTo>
                <a:lnTo>
                  <a:pt x="852" y="6644"/>
                </a:lnTo>
                <a:lnTo>
                  <a:pt x="755" y="6765"/>
                </a:lnTo>
                <a:lnTo>
                  <a:pt x="730" y="6425"/>
                </a:lnTo>
                <a:lnTo>
                  <a:pt x="682" y="6108"/>
                </a:lnTo>
                <a:close/>
                <a:moveTo>
                  <a:pt x="3188" y="6181"/>
                </a:moveTo>
                <a:lnTo>
                  <a:pt x="3918" y="6206"/>
                </a:lnTo>
                <a:lnTo>
                  <a:pt x="3772" y="6327"/>
                </a:lnTo>
                <a:lnTo>
                  <a:pt x="3626" y="6498"/>
                </a:lnTo>
                <a:lnTo>
                  <a:pt x="3382" y="6814"/>
                </a:lnTo>
                <a:lnTo>
                  <a:pt x="3236" y="7009"/>
                </a:lnTo>
                <a:lnTo>
                  <a:pt x="3115" y="6936"/>
                </a:lnTo>
                <a:lnTo>
                  <a:pt x="2969" y="6911"/>
                </a:lnTo>
                <a:lnTo>
                  <a:pt x="2896" y="6887"/>
                </a:lnTo>
                <a:lnTo>
                  <a:pt x="2798" y="6863"/>
                </a:lnTo>
                <a:lnTo>
                  <a:pt x="2725" y="6863"/>
                </a:lnTo>
                <a:lnTo>
                  <a:pt x="2969" y="6546"/>
                </a:lnTo>
                <a:lnTo>
                  <a:pt x="3188" y="6230"/>
                </a:lnTo>
                <a:lnTo>
                  <a:pt x="3188" y="6181"/>
                </a:lnTo>
                <a:close/>
                <a:moveTo>
                  <a:pt x="4112" y="6206"/>
                </a:moveTo>
                <a:lnTo>
                  <a:pt x="4064" y="6376"/>
                </a:lnTo>
                <a:lnTo>
                  <a:pt x="4039" y="6546"/>
                </a:lnTo>
                <a:lnTo>
                  <a:pt x="4039" y="6863"/>
                </a:lnTo>
                <a:lnTo>
                  <a:pt x="3991" y="7398"/>
                </a:lnTo>
                <a:lnTo>
                  <a:pt x="3796" y="7617"/>
                </a:lnTo>
                <a:lnTo>
                  <a:pt x="3626" y="7860"/>
                </a:lnTo>
                <a:lnTo>
                  <a:pt x="3650" y="7714"/>
                </a:lnTo>
                <a:lnTo>
                  <a:pt x="3650" y="7568"/>
                </a:lnTo>
                <a:lnTo>
                  <a:pt x="3626" y="7447"/>
                </a:lnTo>
                <a:lnTo>
                  <a:pt x="3577" y="7325"/>
                </a:lnTo>
                <a:lnTo>
                  <a:pt x="3504" y="7203"/>
                </a:lnTo>
                <a:lnTo>
                  <a:pt x="3820" y="6717"/>
                </a:lnTo>
                <a:lnTo>
                  <a:pt x="3966" y="6473"/>
                </a:lnTo>
                <a:lnTo>
                  <a:pt x="4088" y="6206"/>
                </a:lnTo>
                <a:close/>
                <a:moveTo>
                  <a:pt x="2701" y="7301"/>
                </a:moveTo>
                <a:lnTo>
                  <a:pt x="2750" y="7325"/>
                </a:lnTo>
                <a:lnTo>
                  <a:pt x="2823" y="7325"/>
                </a:lnTo>
                <a:lnTo>
                  <a:pt x="2969" y="7374"/>
                </a:lnTo>
                <a:lnTo>
                  <a:pt x="3090" y="7447"/>
                </a:lnTo>
                <a:lnTo>
                  <a:pt x="3163" y="7568"/>
                </a:lnTo>
                <a:lnTo>
                  <a:pt x="3188" y="7690"/>
                </a:lnTo>
                <a:lnTo>
                  <a:pt x="3188" y="7836"/>
                </a:lnTo>
                <a:lnTo>
                  <a:pt x="3139" y="7982"/>
                </a:lnTo>
                <a:lnTo>
                  <a:pt x="3042" y="8104"/>
                </a:lnTo>
                <a:lnTo>
                  <a:pt x="2920" y="8201"/>
                </a:lnTo>
                <a:lnTo>
                  <a:pt x="2847" y="8225"/>
                </a:lnTo>
                <a:lnTo>
                  <a:pt x="2774" y="8250"/>
                </a:lnTo>
                <a:lnTo>
                  <a:pt x="2677" y="8225"/>
                </a:lnTo>
                <a:lnTo>
                  <a:pt x="2604" y="8201"/>
                </a:lnTo>
                <a:lnTo>
                  <a:pt x="2531" y="8152"/>
                </a:lnTo>
                <a:lnTo>
                  <a:pt x="2482" y="8079"/>
                </a:lnTo>
                <a:lnTo>
                  <a:pt x="2433" y="8031"/>
                </a:lnTo>
                <a:lnTo>
                  <a:pt x="2409" y="7958"/>
                </a:lnTo>
                <a:lnTo>
                  <a:pt x="2385" y="7836"/>
                </a:lnTo>
                <a:lnTo>
                  <a:pt x="2385" y="7714"/>
                </a:lnTo>
                <a:lnTo>
                  <a:pt x="2433" y="7593"/>
                </a:lnTo>
                <a:lnTo>
                  <a:pt x="2482" y="7495"/>
                </a:lnTo>
                <a:lnTo>
                  <a:pt x="2579" y="7374"/>
                </a:lnTo>
                <a:lnTo>
                  <a:pt x="2701" y="7301"/>
                </a:lnTo>
                <a:close/>
                <a:moveTo>
                  <a:pt x="1582" y="6133"/>
                </a:moveTo>
                <a:lnTo>
                  <a:pt x="1898" y="6157"/>
                </a:lnTo>
                <a:lnTo>
                  <a:pt x="2239" y="6157"/>
                </a:lnTo>
                <a:lnTo>
                  <a:pt x="3042" y="6181"/>
                </a:lnTo>
                <a:lnTo>
                  <a:pt x="2823" y="6303"/>
                </a:lnTo>
                <a:lnTo>
                  <a:pt x="2628" y="6473"/>
                </a:lnTo>
                <a:lnTo>
                  <a:pt x="2458" y="6692"/>
                </a:lnTo>
                <a:lnTo>
                  <a:pt x="2287" y="6911"/>
                </a:lnTo>
                <a:lnTo>
                  <a:pt x="1995" y="7398"/>
                </a:lnTo>
                <a:lnTo>
                  <a:pt x="1728" y="7836"/>
                </a:lnTo>
                <a:lnTo>
                  <a:pt x="1485" y="8225"/>
                </a:lnTo>
                <a:lnTo>
                  <a:pt x="1193" y="8639"/>
                </a:lnTo>
                <a:lnTo>
                  <a:pt x="925" y="9053"/>
                </a:lnTo>
                <a:lnTo>
                  <a:pt x="657" y="9466"/>
                </a:lnTo>
                <a:lnTo>
                  <a:pt x="633" y="8639"/>
                </a:lnTo>
                <a:lnTo>
                  <a:pt x="755" y="8566"/>
                </a:lnTo>
                <a:lnTo>
                  <a:pt x="852" y="8469"/>
                </a:lnTo>
                <a:lnTo>
                  <a:pt x="1047" y="8225"/>
                </a:lnTo>
                <a:lnTo>
                  <a:pt x="1193" y="7982"/>
                </a:lnTo>
                <a:lnTo>
                  <a:pt x="1314" y="7714"/>
                </a:lnTo>
                <a:lnTo>
                  <a:pt x="1436" y="7544"/>
                </a:lnTo>
                <a:lnTo>
                  <a:pt x="1582" y="7349"/>
                </a:lnTo>
                <a:lnTo>
                  <a:pt x="1874" y="6984"/>
                </a:lnTo>
                <a:lnTo>
                  <a:pt x="1995" y="6790"/>
                </a:lnTo>
                <a:lnTo>
                  <a:pt x="2141" y="6619"/>
                </a:lnTo>
                <a:lnTo>
                  <a:pt x="2239" y="6425"/>
                </a:lnTo>
                <a:lnTo>
                  <a:pt x="2312" y="6206"/>
                </a:lnTo>
                <a:lnTo>
                  <a:pt x="2312" y="6181"/>
                </a:lnTo>
                <a:lnTo>
                  <a:pt x="2287" y="6181"/>
                </a:lnTo>
                <a:lnTo>
                  <a:pt x="2117" y="6279"/>
                </a:lnTo>
                <a:lnTo>
                  <a:pt x="1971" y="6400"/>
                </a:lnTo>
                <a:lnTo>
                  <a:pt x="1825" y="6546"/>
                </a:lnTo>
                <a:lnTo>
                  <a:pt x="1703" y="6692"/>
                </a:lnTo>
                <a:lnTo>
                  <a:pt x="1460" y="7009"/>
                </a:lnTo>
                <a:lnTo>
                  <a:pt x="1217" y="7325"/>
                </a:lnTo>
                <a:lnTo>
                  <a:pt x="925" y="7714"/>
                </a:lnTo>
                <a:lnTo>
                  <a:pt x="657" y="8152"/>
                </a:lnTo>
                <a:lnTo>
                  <a:pt x="657" y="8128"/>
                </a:lnTo>
                <a:lnTo>
                  <a:pt x="730" y="7398"/>
                </a:lnTo>
                <a:lnTo>
                  <a:pt x="828" y="7276"/>
                </a:lnTo>
                <a:lnTo>
                  <a:pt x="901" y="7130"/>
                </a:lnTo>
                <a:lnTo>
                  <a:pt x="1047" y="6887"/>
                </a:lnTo>
                <a:lnTo>
                  <a:pt x="1339" y="6522"/>
                </a:lnTo>
                <a:lnTo>
                  <a:pt x="1460" y="6327"/>
                </a:lnTo>
                <a:lnTo>
                  <a:pt x="1582" y="6133"/>
                </a:lnTo>
                <a:close/>
                <a:moveTo>
                  <a:pt x="1971" y="7982"/>
                </a:moveTo>
                <a:lnTo>
                  <a:pt x="1995" y="8104"/>
                </a:lnTo>
                <a:lnTo>
                  <a:pt x="2044" y="8225"/>
                </a:lnTo>
                <a:lnTo>
                  <a:pt x="2117" y="8323"/>
                </a:lnTo>
                <a:lnTo>
                  <a:pt x="2190" y="8396"/>
                </a:lnTo>
                <a:lnTo>
                  <a:pt x="1533" y="9369"/>
                </a:lnTo>
                <a:lnTo>
                  <a:pt x="682" y="10658"/>
                </a:lnTo>
                <a:lnTo>
                  <a:pt x="682" y="10512"/>
                </a:lnTo>
                <a:lnTo>
                  <a:pt x="657" y="10123"/>
                </a:lnTo>
                <a:lnTo>
                  <a:pt x="1241" y="9150"/>
                </a:lnTo>
                <a:lnTo>
                  <a:pt x="1849" y="8201"/>
                </a:lnTo>
                <a:lnTo>
                  <a:pt x="1971" y="7982"/>
                </a:lnTo>
                <a:close/>
                <a:moveTo>
                  <a:pt x="3188" y="8566"/>
                </a:moveTo>
                <a:lnTo>
                  <a:pt x="2312" y="9928"/>
                </a:lnTo>
                <a:lnTo>
                  <a:pt x="1436" y="11242"/>
                </a:lnTo>
                <a:lnTo>
                  <a:pt x="1047" y="11753"/>
                </a:lnTo>
                <a:lnTo>
                  <a:pt x="828" y="11997"/>
                </a:lnTo>
                <a:lnTo>
                  <a:pt x="657" y="12264"/>
                </a:lnTo>
                <a:lnTo>
                  <a:pt x="657" y="11242"/>
                </a:lnTo>
                <a:lnTo>
                  <a:pt x="974" y="10780"/>
                </a:lnTo>
                <a:lnTo>
                  <a:pt x="1922" y="9369"/>
                </a:lnTo>
                <a:lnTo>
                  <a:pt x="2458" y="8590"/>
                </a:lnTo>
                <a:lnTo>
                  <a:pt x="2579" y="8639"/>
                </a:lnTo>
                <a:lnTo>
                  <a:pt x="2725" y="8663"/>
                </a:lnTo>
                <a:lnTo>
                  <a:pt x="2871" y="8663"/>
                </a:lnTo>
                <a:lnTo>
                  <a:pt x="2993" y="8639"/>
                </a:lnTo>
                <a:lnTo>
                  <a:pt x="3090" y="8615"/>
                </a:lnTo>
                <a:lnTo>
                  <a:pt x="3188" y="8566"/>
                </a:lnTo>
                <a:close/>
                <a:moveTo>
                  <a:pt x="3991" y="7787"/>
                </a:moveTo>
                <a:lnTo>
                  <a:pt x="3991" y="8834"/>
                </a:lnTo>
                <a:lnTo>
                  <a:pt x="3820" y="8980"/>
                </a:lnTo>
                <a:lnTo>
                  <a:pt x="3650" y="9174"/>
                </a:lnTo>
                <a:lnTo>
                  <a:pt x="3358" y="9588"/>
                </a:lnTo>
                <a:lnTo>
                  <a:pt x="2823" y="10342"/>
                </a:lnTo>
                <a:lnTo>
                  <a:pt x="2555" y="10707"/>
                </a:lnTo>
                <a:lnTo>
                  <a:pt x="2287" y="11096"/>
                </a:lnTo>
                <a:lnTo>
                  <a:pt x="1436" y="12143"/>
                </a:lnTo>
                <a:lnTo>
                  <a:pt x="1022" y="12654"/>
                </a:lnTo>
                <a:lnTo>
                  <a:pt x="633" y="13189"/>
                </a:lnTo>
                <a:lnTo>
                  <a:pt x="633" y="12946"/>
                </a:lnTo>
                <a:lnTo>
                  <a:pt x="633" y="12775"/>
                </a:lnTo>
                <a:lnTo>
                  <a:pt x="755" y="12654"/>
                </a:lnTo>
                <a:lnTo>
                  <a:pt x="876" y="12532"/>
                </a:lnTo>
                <a:lnTo>
                  <a:pt x="1120" y="12264"/>
                </a:lnTo>
                <a:lnTo>
                  <a:pt x="1509" y="11680"/>
                </a:lnTo>
                <a:lnTo>
                  <a:pt x="2020" y="10975"/>
                </a:lnTo>
                <a:lnTo>
                  <a:pt x="2506" y="10245"/>
                </a:lnTo>
                <a:lnTo>
                  <a:pt x="2993" y="9490"/>
                </a:lnTo>
                <a:lnTo>
                  <a:pt x="3455" y="8736"/>
                </a:lnTo>
                <a:lnTo>
                  <a:pt x="3723" y="8274"/>
                </a:lnTo>
                <a:lnTo>
                  <a:pt x="3869" y="8031"/>
                </a:lnTo>
                <a:lnTo>
                  <a:pt x="3991" y="7787"/>
                </a:lnTo>
                <a:close/>
                <a:moveTo>
                  <a:pt x="4039" y="14065"/>
                </a:moveTo>
                <a:lnTo>
                  <a:pt x="4039" y="14430"/>
                </a:lnTo>
                <a:lnTo>
                  <a:pt x="3820" y="14430"/>
                </a:lnTo>
                <a:lnTo>
                  <a:pt x="4015" y="14089"/>
                </a:lnTo>
                <a:lnTo>
                  <a:pt x="4039" y="14065"/>
                </a:lnTo>
                <a:close/>
                <a:moveTo>
                  <a:pt x="4039" y="12921"/>
                </a:moveTo>
                <a:lnTo>
                  <a:pt x="4039" y="13140"/>
                </a:lnTo>
                <a:lnTo>
                  <a:pt x="4039" y="13554"/>
                </a:lnTo>
                <a:lnTo>
                  <a:pt x="3918" y="13724"/>
                </a:lnTo>
                <a:lnTo>
                  <a:pt x="3820" y="13870"/>
                </a:lnTo>
                <a:lnTo>
                  <a:pt x="3577" y="14235"/>
                </a:lnTo>
                <a:lnTo>
                  <a:pt x="3431" y="14454"/>
                </a:lnTo>
                <a:lnTo>
                  <a:pt x="2993" y="14454"/>
                </a:lnTo>
                <a:lnTo>
                  <a:pt x="3431" y="13797"/>
                </a:lnTo>
                <a:lnTo>
                  <a:pt x="3747" y="13359"/>
                </a:lnTo>
                <a:lnTo>
                  <a:pt x="4039" y="12921"/>
                </a:lnTo>
                <a:close/>
                <a:moveTo>
                  <a:pt x="4039" y="11826"/>
                </a:moveTo>
                <a:lnTo>
                  <a:pt x="4039" y="12483"/>
                </a:lnTo>
                <a:lnTo>
                  <a:pt x="3845" y="12678"/>
                </a:lnTo>
                <a:lnTo>
                  <a:pt x="3650" y="12873"/>
                </a:lnTo>
                <a:lnTo>
                  <a:pt x="3334" y="13311"/>
                </a:lnTo>
                <a:lnTo>
                  <a:pt x="2896" y="13895"/>
                </a:lnTo>
                <a:lnTo>
                  <a:pt x="2677" y="14187"/>
                </a:lnTo>
                <a:lnTo>
                  <a:pt x="2482" y="14503"/>
                </a:lnTo>
                <a:lnTo>
                  <a:pt x="2312" y="14503"/>
                </a:lnTo>
                <a:lnTo>
                  <a:pt x="2433" y="14333"/>
                </a:lnTo>
                <a:lnTo>
                  <a:pt x="2555" y="14162"/>
                </a:lnTo>
                <a:lnTo>
                  <a:pt x="2871" y="13651"/>
                </a:lnTo>
                <a:lnTo>
                  <a:pt x="3188" y="13116"/>
                </a:lnTo>
                <a:lnTo>
                  <a:pt x="3504" y="12581"/>
                </a:lnTo>
                <a:lnTo>
                  <a:pt x="3845" y="12070"/>
                </a:lnTo>
                <a:lnTo>
                  <a:pt x="4039" y="11826"/>
                </a:lnTo>
                <a:close/>
                <a:moveTo>
                  <a:pt x="4015" y="10391"/>
                </a:moveTo>
                <a:lnTo>
                  <a:pt x="4015" y="11218"/>
                </a:lnTo>
                <a:lnTo>
                  <a:pt x="4039" y="11364"/>
                </a:lnTo>
                <a:lnTo>
                  <a:pt x="3869" y="11486"/>
                </a:lnTo>
                <a:lnTo>
                  <a:pt x="3723" y="11656"/>
                </a:lnTo>
                <a:lnTo>
                  <a:pt x="3577" y="11826"/>
                </a:lnTo>
                <a:lnTo>
                  <a:pt x="3455" y="12021"/>
                </a:lnTo>
                <a:lnTo>
                  <a:pt x="3236" y="12386"/>
                </a:lnTo>
                <a:lnTo>
                  <a:pt x="3042" y="12702"/>
                </a:lnTo>
                <a:lnTo>
                  <a:pt x="2725" y="13238"/>
                </a:lnTo>
                <a:lnTo>
                  <a:pt x="2409" y="13773"/>
                </a:lnTo>
                <a:lnTo>
                  <a:pt x="2263" y="13968"/>
                </a:lnTo>
                <a:lnTo>
                  <a:pt x="2117" y="14138"/>
                </a:lnTo>
                <a:lnTo>
                  <a:pt x="1971" y="14333"/>
                </a:lnTo>
                <a:lnTo>
                  <a:pt x="1849" y="14527"/>
                </a:lnTo>
                <a:lnTo>
                  <a:pt x="1047" y="14600"/>
                </a:lnTo>
                <a:lnTo>
                  <a:pt x="1460" y="14089"/>
                </a:lnTo>
                <a:lnTo>
                  <a:pt x="1825" y="13554"/>
                </a:lnTo>
                <a:lnTo>
                  <a:pt x="2214" y="13019"/>
                </a:lnTo>
                <a:lnTo>
                  <a:pt x="2604" y="12508"/>
                </a:lnTo>
                <a:lnTo>
                  <a:pt x="2823" y="12240"/>
                </a:lnTo>
                <a:lnTo>
                  <a:pt x="3017" y="11972"/>
                </a:lnTo>
                <a:lnTo>
                  <a:pt x="3382" y="11388"/>
                </a:lnTo>
                <a:lnTo>
                  <a:pt x="3723" y="10902"/>
                </a:lnTo>
                <a:lnTo>
                  <a:pt x="3869" y="10634"/>
                </a:lnTo>
                <a:lnTo>
                  <a:pt x="4015" y="10391"/>
                </a:lnTo>
                <a:close/>
                <a:moveTo>
                  <a:pt x="4015" y="9271"/>
                </a:moveTo>
                <a:lnTo>
                  <a:pt x="4015" y="10147"/>
                </a:lnTo>
                <a:lnTo>
                  <a:pt x="3893" y="10220"/>
                </a:lnTo>
                <a:lnTo>
                  <a:pt x="3796" y="10318"/>
                </a:lnTo>
                <a:lnTo>
                  <a:pt x="3626" y="10512"/>
                </a:lnTo>
                <a:lnTo>
                  <a:pt x="3455" y="10731"/>
                </a:lnTo>
                <a:lnTo>
                  <a:pt x="3285" y="10975"/>
                </a:lnTo>
                <a:lnTo>
                  <a:pt x="2847" y="11632"/>
                </a:lnTo>
                <a:lnTo>
                  <a:pt x="2628" y="11972"/>
                </a:lnTo>
                <a:lnTo>
                  <a:pt x="2385" y="12289"/>
                </a:lnTo>
                <a:lnTo>
                  <a:pt x="1947" y="12873"/>
                </a:lnTo>
                <a:lnTo>
                  <a:pt x="1509" y="13481"/>
                </a:lnTo>
                <a:lnTo>
                  <a:pt x="1071" y="14065"/>
                </a:lnTo>
                <a:lnTo>
                  <a:pt x="828" y="14333"/>
                </a:lnTo>
                <a:lnTo>
                  <a:pt x="584" y="14625"/>
                </a:lnTo>
                <a:lnTo>
                  <a:pt x="609" y="14430"/>
                </a:lnTo>
                <a:lnTo>
                  <a:pt x="609" y="14235"/>
                </a:lnTo>
                <a:lnTo>
                  <a:pt x="609" y="13895"/>
                </a:lnTo>
                <a:lnTo>
                  <a:pt x="1120" y="13213"/>
                </a:lnTo>
                <a:lnTo>
                  <a:pt x="1631" y="12556"/>
                </a:lnTo>
                <a:lnTo>
                  <a:pt x="2677" y="11242"/>
                </a:lnTo>
                <a:lnTo>
                  <a:pt x="3090" y="10658"/>
                </a:lnTo>
                <a:lnTo>
                  <a:pt x="3480" y="10050"/>
                </a:lnTo>
                <a:lnTo>
                  <a:pt x="3747" y="9661"/>
                </a:lnTo>
                <a:lnTo>
                  <a:pt x="4015" y="9271"/>
                </a:lnTo>
                <a:close/>
                <a:moveTo>
                  <a:pt x="10341" y="488"/>
                </a:moveTo>
                <a:lnTo>
                  <a:pt x="10536" y="512"/>
                </a:lnTo>
                <a:lnTo>
                  <a:pt x="10755" y="536"/>
                </a:lnTo>
                <a:lnTo>
                  <a:pt x="10950" y="585"/>
                </a:lnTo>
                <a:lnTo>
                  <a:pt x="11071" y="609"/>
                </a:lnTo>
                <a:lnTo>
                  <a:pt x="11169" y="658"/>
                </a:lnTo>
                <a:lnTo>
                  <a:pt x="11266" y="731"/>
                </a:lnTo>
                <a:lnTo>
                  <a:pt x="11339" y="828"/>
                </a:lnTo>
                <a:lnTo>
                  <a:pt x="11485" y="999"/>
                </a:lnTo>
                <a:lnTo>
                  <a:pt x="11582" y="1217"/>
                </a:lnTo>
                <a:lnTo>
                  <a:pt x="11655" y="1436"/>
                </a:lnTo>
                <a:lnTo>
                  <a:pt x="11704" y="1680"/>
                </a:lnTo>
                <a:lnTo>
                  <a:pt x="11728" y="1923"/>
                </a:lnTo>
                <a:lnTo>
                  <a:pt x="11728" y="2385"/>
                </a:lnTo>
                <a:lnTo>
                  <a:pt x="11680" y="2848"/>
                </a:lnTo>
                <a:lnTo>
                  <a:pt x="11582" y="3310"/>
                </a:lnTo>
                <a:lnTo>
                  <a:pt x="11461" y="3772"/>
                </a:lnTo>
                <a:lnTo>
                  <a:pt x="11315" y="4210"/>
                </a:lnTo>
                <a:lnTo>
                  <a:pt x="10974" y="5111"/>
                </a:lnTo>
                <a:lnTo>
                  <a:pt x="10804" y="5549"/>
                </a:lnTo>
                <a:lnTo>
                  <a:pt x="10658" y="5987"/>
                </a:lnTo>
                <a:lnTo>
                  <a:pt x="10658" y="6084"/>
                </a:lnTo>
                <a:lnTo>
                  <a:pt x="10658" y="6181"/>
                </a:lnTo>
                <a:lnTo>
                  <a:pt x="10731" y="6254"/>
                </a:lnTo>
                <a:lnTo>
                  <a:pt x="10779" y="6303"/>
                </a:lnTo>
                <a:lnTo>
                  <a:pt x="10877" y="6327"/>
                </a:lnTo>
                <a:lnTo>
                  <a:pt x="10950" y="6327"/>
                </a:lnTo>
                <a:lnTo>
                  <a:pt x="11047" y="6303"/>
                </a:lnTo>
                <a:lnTo>
                  <a:pt x="11120" y="6279"/>
                </a:lnTo>
                <a:lnTo>
                  <a:pt x="11388" y="6303"/>
                </a:lnTo>
                <a:lnTo>
                  <a:pt x="11655" y="6327"/>
                </a:lnTo>
                <a:lnTo>
                  <a:pt x="12215" y="6352"/>
                </a:lnTo>
                <a:lnTo>
                  <a:pt x="12775" y="6327"/>
                </a:lnTo>
                <a:lnTo>
                  <a:pt x="13310" y="6327"/>
                </a:lnTo>
                <a:lnTo>
                  <a:pt x="13748" y="6352"/>
                </a:lnTo>
                <a:lnTo>
                  <a:pt x="14210" y="6425"/>
                </a:lnTo>
                <a:lnTo>
                  <a:pt x="14673" y="6498"/>
                </a:lnTo>
                <a:lnTo>
                  <a:pt x="15111" y="6595"/>
                </a:lnTo>
                <a:lnTo>
                  <a:pt x="15476" y="6668"/>
                </a:lnTo>
                <a:lnTo>
                  <a:pt x="15841" y="6790"/>
                </a:lnTo>
                <a:lnTo>
                  <a:pt x="16011" y="6887"/>
                </a:lnTo>
                <a:lnTo>
                  <a:pt x="16157" y="6960"/>
                </a:lnTo>
                <a:lnTo>
                  <a:pt x="16327" y="7082"/>
                </a:lnTo>
                <a:lnTo>
                  <a:pt x="16449" y="7203"/>
                </a:lnTo>
                <a:lnTo>
                  <a:pt x="16546" y="7301"/>
                </a:lnTo>
                <a:lnTo>
                  <a:pt x="16619" y="7398"/>
                </a:lnTo>
                <a:lnTo>
                  <a:pt x="16644" y="7520"/>
                </a:lnTo>
                <a:lnTo>
                  <a:pt x="16668" y="7641"/>
                </a:lnTo>
                <a:lnTo>
                  <a:pt x="16692" y="7763"/>
                </a:lnTo>
                <a:lnTo>
                  <a:pt x="16668" y="7885"/>
                </a:lnTo>
                <a:lnTo>
                  <a:pt x="16644" y="8031"/>
                </a:lnTo>
                <a:lnTo>
                  <a:pt x="16595" y="8152"/>
                </a:lnTo>
                <a:lnTo>
                  <a:pt x="16473" y="8371"/>
                </a:lnTo>
                <a:lnTo>
                  <a:pt x="16303" y="8566"/>
                </a:lnTo>
                <a:lnTo>
                  <a:pt x="16206" y="8663"/>
                </a:lnTo>
                <a:lnTo>
                  <a:pt x="16108" y="8736"/>
                </a:lnTo>
                <a:lnTo>
                  <a:pt x="15987" y="8785"/>
                </a:lnTo>
                <a:lnTo>
                  <a:pt x="15889" y="8834"/>
                </a:lnTo>
                <a:lnTo>
                  <a:pt x="15792" y="8882"/>
                </a:lnTo>
                <a:lnTo>
                  <a:pt x="15719" y="8955"/>
                </a:lnTo>
                <a:lnTo>
                  <a:pt x="15695" y="9053"/>
                </a:lnTo>
                <a:lnTo>
                  <a:pt x="15719" y="9150"/>
                </a:lnTo>
                <a:lnTo>
                  <a:pt x="15743" y="9247"/>
                </a:lnTo>
                <a:lnTo>
                  <a:pt x="15816" y="9296"/>
                </a:lnTo>
                <a:lnTo>
                  <a:pt x="15914" y="9344"/>
                </a:lnTo>
                <a:lnTo>
                  <a:pt x="16035" y="9344"/>
                </a:lnTo>
                <a:lnTo>
                  <a:pt x="16157" y="9296"/>
                </a:lnTo>
                <a:lnTo>
                  <a:pt x="16279" y="9393"/>
                </a:lnTo>
                <a:lnTo>
                  <a:pt x="16376" y="9490"/>
                </a:lnTo>
                <a:lnTo>
                  <a:pt x="16425" y="9636"/>
                </a:lnTo>
                <a:lnTo>
                  <a:pt x="16473" y="9782"/>
                </a:lnTo>
                <a:lnTo>
                  <a:pt x="16473" y="9953"/>
                </a:lnTo>
                <a:lnTo>
                  <a:pt x="16449" y="10123"/>
                </a:lnTo>
                <a:lnTo>
                  <a:pt x="16376" y="10415"/>
                </a:lnTo>
                <a:lnTo>
                  <a:pt x="16303" y="10610"/>
                </a:lnTo>
                <a:lnTo>
                  <a:pt x="16206" y="10756"/>
                </a:lnTo>
                <a:lnTo>
                  <a:pt x="16084" y="10902"/>
                </a:lnTo>
                <a:lnTo>
                  <a:pt x="15938" y="11023"/>
                </a:lnTo>
                <a:lnTo>
                  <a:pt x="15743" y="11145"/>
                </a:lnTo>
                <a:lnTo>
                  <a:pt x="15670" y="11194"/>
                </a:lnTo>
                <a:lnTo>
                  <a:pt x="15622" y="11315"/>
                </a:lnTo>
                <a:lnTo>
                  <a:pt x="15622" y="11388"/>
                </a:lnTo>
                <a:lnTo>
                  <a:pt x="15646" y="11437"/>
                </a:lnTo>
                <a:lnTo>
                  <a:pt x="15670" y="11486"/>
                </a:lnTo>
                <a:lnTo>
                  <a:pt x="15719" y="11510"/>
                </a:lnTo>
                <a:lnTo>
                  <a:pt x="15792" y="11559"/>
                </a:lnTo>
                <a:lnTo>
                  <a:pt x="15889" y="11583"/>
                </a:lnTo>
                <a:lnTo>
                  <a:pt x="15962" y="11753"/>
                </a:lnTo>
                <a:lnTo>
                  <a:pt x="15987" y="11924"/>
                </a:lnTo>
                <a:lnTo>
                  <a:pt x="16011" y="12070"/>
                </a:lnTo>
                <a:lnTo>
                  <a:pt x="15987" y="12410"/>
                </a:lnTo>
                <a:lnTo>
                  <a:pt x="15962" y="12678"/>
                </a:lnTo>
                <a:lnTo>
                  <a:pt x="15914" y="12824"/>
                </a:lnTo>
                <a:lnTo>
                  <a:pt x="15865" y="12994"/>
                </a:lnTo>
                <a:lnTo>
                  <a:pt x="15792" y="13140"/>
                </a:lnTo>
                <a:lnTo>
                  <a:pt x="15719" y="13262"/>
                </a:lnTo>
                <a:lnTo>
                  <a:pt x="15622" y="13335"/>
                </a:lnTo>
                <a:lnTo>
                  <a:pt x="15549" y="13359"/>
                </a:lnTo>
                <a:lnTo>
                  <a:pt x="15500" y="13359"/>
                </a:lnTo>
                <a:lnTo>
                  <a:pt x="15403" y="13384"/>
                </a:lnTo>
                <a:lnTo>
                  <a:pt x="15330" y="13432"/>
                </a:lnTo>
                <a:lnTo>
                  <a:pt x="15281" y="13505"/>
                </a:lnTo>
                <a:lnTo>
                  <a:pt x="15257" y="13578"/>
                </a:lnTo>
                <a:lnTo>
                  <a:pt x="15257" y="13676"/>
                </a:lnTo>
                <a:lnTo>
                  <a:pt x="15281" y="13749"/>
                </a:lnTo>
                <a:lnTo>
                  <a:pt x="15354" y="13797"/>
                </a:lnTo>
                <a:lnTo>
                  <a:pt x="15427" y="13846"/>
                </a:lnTo>
                <a:lnTo>
                  <a:pt x="15524" y="13846"/>
                </a:lnTo>
                <a:lnTo>
                  <a:pt x="15573" y="14089"/>
                </a:lnTo>
                <a:lnTo>
                  <a:pt x="15622" y="14357"/>
                </a:lnTo>
                <a:lnTo>
                  <a:pt x="15622" y="14479"/>
                </a:lnTo>
                <a:lnTo>
                  <a:pt x="15622" y="14600"/>
                </a:lnTo>
                <a:lnTo>
                  <a:pt x="15597" y="14722"/>
                </a:lnTo>
                <a:lnTo>
                  <a:pt x="15549" y="14868"/>
                </a:lnTo>
                <a:lnTo>
                  <a:pt x="15476" y="14965"/>
                </a:lnTo>
                <a:lnTo>
                  <a:pt x="15403" y="15063"/>
                </a:lnTo>
                <a:lnTo>
                  <a:pt x="15305" y="15136"/>
                </a:lnTo>
                <a:lnTo>
                  <a:pt x="15208" y="15184"/>
                </a:lnTo>
                <a:lnTo>
                  <a:pt x="15208" y="15184"/>
                </a:lnTo>
                <a:lnTo>
                  <a:pt x="15257" y="14917"/>
                </a:lnTo>
                <a:lnTo>
                  <a:pt x="15330" y="14625"/>
                </a:lnTo>
                <a:lnTo>
                  <a:pt x="15330" y="14600"/>
                </a:lnTo>
                <a:lnTo>
                  <a:pt x="15330" y="14552"/>
                </a:lnTo>
                <a:lnTo>
                  <a:pt x="15281" y="14527"/>
                </a:lnTo>
                <a:lnTo>
                  <a:pt x="15208" y="14503"/>
                </a:lnTo>
                <a:lnTo>
                  <a:pt x="15184" y="14527"/>
                </a:lnTo>
                <a:lnTo>
                  <a:pt x="15159" y="14552"/>
                </a:lnTo>
                <a:lnTo>
                  <a:pt x="15013" y="14917"/>
                </a:lnTo>
                <a:lnTo>
                  <a:pt x="14965" y="15087"/>
                </a:lnTo>
                <a:lnTo>
                  <a:pt x="14965" y="15282"/>
                </a:lnTo>
                <a:lnTo>
                  <a:pt x="14648" y="15355"/>
                </a:lnTo>
                <a:lnTo>
                  <a:pt x="14721" y="15038"/>
                </a:lnTo>
                <a:lnTo>
                  <a:pt x="14819" y="14673"/>
                </a:lnTo>
                <a:lnTo>
                  <a:pt x="14867" y="14308"/>
                </a:lnTo>
                <a:lnTo>
                  <a:pt x="14867" y="14284"/>
                </a:lnTo>
                <a:lnTo>
                  <a:pt x="14843" y="14235"/>
                </a:lnTo>
                <a:lnTo>
                  <a:pt x="14794" y="14211"/>
                </a:lnTo>
                <a:lnTo>
                  <a:pt x="14721" y="14235"/>
                </a:lnTo>
                <a:lnTo>
                  <a:pt x="14673" y="14260"/>
                </a:lnTo>
                <a:lnTo>
                  <a:pt x="14673" y="14284"/>
                </a:lnTo>
                <a:lnTo>
                  <a:pt x="14551" y="14625"/>
                </a:lnTo>
                <a:lnTo>
                  <a:pt x="14454" y="14965"/>
                </a:lnTo>
                <a:lnTo>
                  <a:pt x="14356" y="15184"/>
                </a:lnTo>
                <a:lnTo>
                  <a:pt x="14332" y="15306"/>
                </a:lnTo>
                <a:lnTo>
                  <a:pt x="14332" y="15403"/>
                </a:lnTo>
                <a:lnTo>
                  <a:pt x="14064" y="15428"/>
                </a:lnTo>
                <a:lnTo>
                  <a:pt x="14064" y="15428"/>
                </a:lnTo>
                <a:lnTo>
                  <a:pt x="14089" y="15379"/>
                </a:lnTo>
                <a:lnTo>
                  <a:pt x="14089" y="15330"/>
                </a:lnTo>
                <a:lnTo>
                  <a:pt x="14113" y="15063"/>
                </a:lnTo>
                <a:lnTo>
                  <a:pt x="14162" y="14771"/>
                </a:lnTo>
                <a:lnTo>
                  <a:pt x="14235" y="14503"/>
                </a:lnTo>
                <a:lnTo>
                  <a:pt x="14356" y="14260"/>
                </a:lnTo>
                <a:lnTo>
                  <a:pt x="14356" y="14211"/>
                </a:lnTo>
                <a:lnTo>
                  <a:pt x="14332" y="14162"/>
                </a:lnTo>
                <a:lnTo>
                  <a:pt x="14283" y="14138"/>
                </a:lnTo>
                <a:lnTo>
                  <a:pt x="14235" y="14162"/>
                </a:lnTo>
                <a:lnTo>
                  <a:pt x="14064" y="14430"/>
                </a:lnTo>
                <a:lnTo>
                  <a:pt x="13918" y="14722"/>
                </a:lnTo>
                <a:lnTo>
                  <a:pt x="13845" y="14868"/>
                </a:lnTo>
                <a:lnTo>
                  <a:pt x="13821" y="15014"/>
                </a:lnTo>
                <a:lnTo>
                  <a:pt x="13797" y="15160"/>
                </a:lnTo>
                <a:lnTo>
                  <a:pt x="13797" y="15330"/>
                </a:lnTo>
                <a:lnTo>
                  <a:pt x="13821" y="15379"/>
                </a:lnTo>
                <a:lnTo>
                  <a:pt x="13845" y="15428"/>
                </a:lnTo>
                <a:lnTo>
                  <a:pt x="13383" y="15428"/>
                </a:lnTo>
                <a:lnTo>
                  <a:pt x="13432" y="15209"/>
                </a:lnTo>
                <a:lnTo>
                  <a:pt x="13456" y="14990"/>
                </a:lnTo>
                <a:lnTo>
                  <a:pt x="13505" y="14771"/>
                </a:lnTo>
                <a:lnTo>
                  <a:pt x="13578" y="14552"/>
                </a:lnTo>
                <a:lnTo>
                  <a:pt x="13748" y="14114"/>
                </a:lnTo>
                <a:lnTo>
                  <a:pt x="13748" y="14089"/>
                </a:lnTo>
                <a:lnTo>
                  <a:pt x="13748" y="14065"/>
                </a:lnTo>
                <a:lnTo>
                  <a:pt x="13699" y="14016"/>
                </a:lnTo>
                <a:lnTo>
                  <a:pt x="13651" y="14016"/>
                </a:lnTo>
                <a:lnTo>
                  <a:pt x="13602" y="14065"/>
                </a:lnTo>
                <a:lnTo>
                  <a:pt x="13456" y="14260"/>
                </a:lnTo>
                <a:lnTo>
                  <a:pt x="13334" y="14454"/>
                </a:lnTo>
                <a:lnTo>
                  <a:pt x="13237" y="14673"/>
                </a:lnTo>
                <a:lnTo>
                  <a:pt x="13140" y="14917"/>
                </a:lnTo>
                <a:lnTo>
                  <a:pt x="13067" y="15136"/>
                </a:lnTo>
                <a:lnTo>
                  <a:pt x="13042" y="15282"/>
                </a:lnTo>
                <a:lnTo>
                  <a:pt x="13042" y="15403"/>
                </a:lnTo>
                <a:lnTo>
                  <a:pt x="12556" y="15330"/>
                </a:lnTo>
                <a:lnTo>
                  <a:pt x="12604" y="15038"/>
                </a:lnTo>
                <a:lnTo>
                  <a:pt x="12677" y="14746"/>
                </a:lnTo>
                <a:lnTo>
                  <a:pt x="12775" y="14479"/>
                </a:lnTo>
                <a:lnTo>
                  <a:pt x="12921" y="14211"/>
                </a:lnTo>
                <a:lnTo>
                  <a:pt x="12921" y="14162"/>
                </a:lnTo>
                <a:lnTo>
                  <a:pt x="12896" y="14114"/>
                </a:lnTo>
                <a:lnTo>
                  <a:pt x="12799" y="14114"/>
                </a:lnTo>
                <a:lnTo>
                  <a:pt x="12702" y="14235"/>
                </a:lnTo>
                <a:lnTo>
                  <a:pt x="12604" y="14357"/>
                </a:lnTo>
                <a:lnTo>
                  <a:pt x="12507" y="14479"/>
                </a:lnTo>
                <a:lnTo>
                  <a:pt x="12410" y="14649"/>
                </a:lnTo>
                <a:lnTo>
                  <a:pt x="12337" y="14795"/>
                </a:lnTo>
                <a:lnTo>
                  <a:pt x="12288" y="14965"/>
                </a:lnTo>
                <a:lnTo>
                  <a:pt x="12239" y="15136"/>
                </a:lnTo>
                <a:lnTo>
                  <a:pt x="12239" y="15282"/>
                </a:lnTo>
                <a:lnTo>
                  <a:pt x="11801" y="15233"/>
                </a:lnTo>
                <a:lnTo>
                  <a:pt x="11753" y="15209"/>
                </a:lnTo>
                <a:lnTo>
                  <a:pt x="11874" y="14941"/>
                </a:lnTo>
                <a:lnTo>
                  <a:pt x="11947" y="14673"/>
                </a:lnTo>
                <a:lnTo>
                  <a:pt x="12118" y="14114"/>
                </a:lnTo>
                <a:lnTo>
                  <a:pt x="12118" y="14089"/>
                </a:lnTo>
                <a:lnTo>
                  <a:pt x="12118" y="14065"/>
                </a:lnTo>
                <a:lnTo>
                  <a:pt x="12093" y="14065"/>
                </a:lnTo>
                <a:lnTo>
                  <a:pt x="12069" y="14089"/>
                </a:lnTo>
                <a:lnTo>
                  <a:pt x="11874" y="14357"/>
                </a:lnTo>
                <a:lnTo>
                  <a:pt x="11680" y="14600"/>
                </a:lnTo>
                <a:lnTo>
                  <a:pt x="11509" y="14868"/>
                </a:lnTo>
                <a:lnTo>
                  <a:pt x="11363" y="15136"/>
                </a:lnTo>
                <a:lnTo>
                  <a:pt x="11363" y="15160"/>
                </a:lnTo>
                <a:lnTo>
                  <a:pt x="10974" y="15087"/>
                </a:lnTo>
                <a:lnTo>
                  <a:pt x="11096" y="14990"/>
                </a:lnTo>
                <a:lnTo>
                  <a:pt x="11169" y="14868"/>
                </a:lnTo>
                <a:lnTo>
                  <a:pt x="11290" y="14600"/>
                </a:lnTo>
                <a:lnTo>
                  <a:pt x="11655" y="13870"/>
                </a:lnTo>
                <a:lnTo>
                  <a:pt x="11680" y="13846"/>
                </a:lnTo>
                <a:lnTo>
                  <a:pt x="11680" y="13822"/>
                </a:lnTo>
                <a:lnTo>
                  <a:pt x="11631" y="13773"/>
                </a:lnTo>
                <a:lnTo>
                  <a:pt x="11558" y="13773"/>
                </a:lnTo>
                <a:lnTo>
                  <a:pt x="11534" y="13797"/>
                </a:lnTo>
                <a:lnTo>
                  <a:pt x="11144" y="14406"/>
                </a:lnTo>
                <a:lnTo>
                  <a:pt x="10974" y="14722"/>
                </a:lnTo>
                <a:lnTo>
                  <a:pt x="10901" y="14868"/>
                </a:lnTo>
                <a:lnTo>
                  <a:pt x="10877" y="14941"/>
                </a:lnTo>
                <a:lnTo>
                  <a:pt x="10877" y="15038"/>
                </a:lnTo>
                <a:lnTo>
                  <a:pt x="10901" y="15063"/>
                </a:lnTo>
                <a:lnTo>
                  <a:pt x="10341" y="14941"/>
                </a:lnTo>
                <a:lnTo>
                  <a:pt x="10487" y="14625"/>
                </a:lnTo>
                <a:lnTo>
                  <a:pt x="10633" y="14333"/>
                </a:lnTo>
                <a:lnTo>
                  <a:pt x="10804" y="14041"/>
                </a:lnTo>
                <a:lnTo>
                  <a:pt x="10998" y="13773"/>
                </a:lnTo>
                <a:lnTo>
                  <a:pt x="11023" y="13724"/>
                </a:lnTo>
                <a:lnTo>
                  <a:pt x="10998" y="13700"/>
                </a:lnTo>
                <a:lnTo>
                  <a:pt x="10950" y="13676"/>
                </a:lnTo>
                <a:lnTo>
                  <a:pt x="10901" y="13700"/>
                </a:lnTo>
                <a:lnTo>
                  <a:pt x="10658" y="13943"/>
                </a:lnTo>
                <a:lnTo>
                  <a:pt x="10414" y="14211"/>
                </a:lnTo>
                <a:lnTo>
                  <a:pt x="10317" y="14357"/>
                </a:lnTo>
                <a:lnTo>
                  <a:pt x="10220" y="14503"/>
                </a:lnTo>
                <a:lnTo>
                  <a:pt x="10147" y="14673"/>
                </a:lnTo>
                <a:lnTo>
                  <a:pt x="10098" y="14844"/>
                </a:lnTo>
                <a:lnTo>
                  <a:pt x="10098" y="14892"/>
                </a:lnTo>
                <a:lnTo>
                  <a:pt x="9709" y="14771"/>
                </a:lnTo>
                <a:lnTo>
                  <a:pt x="9757" y="14576"/>
                </a:lnTo>
                <a:lnTo>
                  <a:pt x="9830" y="14381"/>
                </a:lnTo>
                <a:lnTo>
                  <a:pt x="10001" y="13968"/>
                </a:lnTo>
                <a:lnTo>
                  <a:pt x="10147" y="13530"/>
                </a:lnTo>
                <a:lnTo>
                  <a:pt x="10147" y="13505"/>
                </a:lnTo>
                <a:lnTo>
                  <a:pt x="10122" y="13530"/>
                </a:lnTo>
                <a:lnTo>
                  <a:pt x="9879" y="13919"/>
                </a:lnTo>
                <a:lnTo>
                  <a:pt x="9636" y="14308"/>
                </a:lnTo>
                <a:lnTo>
                  <a:pt x="9539" y="14503"/>
                </a:lnTo>
                <a:lnTo>
                  <a:pt x="9466" y="14698"/>
                </a:lnTo>
                <a:lnTo>
                  <a:pt x="8906" y="14527"/>
                </a:lnTo>
                <a:lnTo>
                  <a:pt x="8979" y="14430"/>
                </a:lnTo>
                <a:lnTo>
                  <a:pt x="9028" y="14308"/>
                </a:lnTo>
                <a:lnTo>
                  <a:pt x="9149" y="14089"/>
                </a:lnTo>
                <a:lnTo>
                  <a:pt x="9344" y="13724"/>
                </a:lnTo>
                <a:lnTo>
                  <a:pt x="9417" y="13554"/>
                </a:lnTo>
                <a:lnTo>
                  <a:pt x="9490" y="13359"/>
                </a:lnTo>
                <a:lnTo>
                  <a:pt x="9490" y="13311"/>
                </a:lnTo>
                <a:lnTo>
                  <a:pt x="9441" y="13286"/>
                </a:lnTo>
                <a:lnTo>
                  <a:pt x="9393" y="13262"/>
                </a:lnTo>
                <a:lnTo>
                  <a:pt x="9368" y="13311"/>
                </a:lnTo>
                <a:lnTo>
                  <a:pt x="9247" y="13481"/>
                </a:lnTo>
                <a:lnTo>
                  <a:pt x="9149" y="13627"/>
                </a:lnTo>
                <a:lnTo>
                  <a:pt x="8906" y="13943"/>
                </a:lnTo>
                <a:lnTo>
                  <a:pt x="8736" y="14162"/>
                </a:lnTo>
                <a:lnTo>
                  <a:pt x="8663" y="14284"/>
                </a:lnTo>
                <a:lnTo>
                  <a:pt x="8638" y="14430"/>
                </a:lnTo>
                <a:lnTo>
                  <a:pt x="8419" y="14333"/>
                </a:lnTo>
                <a:lnTo>
                  <a:pt x="8492" y="14065"/>
                </a:lnTo>
                <a:lnTo>
                  <a:pt x="8541" y="13846"/>
                </a:lnTo>
                <a:lnTo>
                  <a:pt x="8711" y="13384"/>
                </a:lnTo>
                <a:lnTo>
                  <a:pt x="8833" y="13165"/>
                </a:lnTo>
                <a:lnTo>
                  <a:pt x="8955" y="12946"/>
                </a:lnTo>
                <a:lnTo>
                  <a:pt x="8955" y="12897"/>
                </a:lnTo>
                <a:lnTo>
                  <a:pt x="8930" y="12848"/>
                </a:lnTo>
                <a:lnTo>
                  <a:pt x="8882" y="12848"/>
                </a:lnTo>
                <a:lnTo>
                  <a:pt x="8833" y="12873"/>
                </a:lnTo>
                <a:lnTo>
                  <a:pt x="8687" y="13092"/>
                </a:lnTo>
                <a:lnTo>
                  <a:pt x="8565" y="13286"/>
                </a:lnTo>
                <a:lnTo>
                  <a:pt x="8444" y="13505"/>
                </a:lnTo>
                <a:lnTo>
                  <a:pt x="8322" y="13749"/>
                </a:lnTo>
                <a:lnTo>
                  <a:pt x="8225" y="13968"/>
                </a:lnTo>
                <a:lnTo>
                  <a:pt x="8176" y="14089"/>
                </a:lnTo>
                <a:lnTo>
                  <a:pt x="8152" y="14211"/>
                </a:lnTo>
                <a:lnTo>
                  <a:pt x="7762" y="14041"/>
                </a:lnTo>
                <a:lnTo>
                  <a:pt x="7908" y="13627"/>
                </a:lnTo>
                <a:lnTo>
                  <a:pt x="8103" y="13213"/>
                </a:lnTo>
                <a:lnTo>
                  <a:pt x="8322" y="12800"/>
                </a:lnTo>
                <a:lnTo>
                  <a:pt x="8322" y="12751"/>
                </a:lnTo>
                <a:lnTo>
                  <a:pt x="8298" y="12727"/>
                </a:lnTo>
                <a:lnTo>
                  <a:pt x="8249" y="12727"/>
                </a:lnTo>
                <a:lnTo>
                  <a:pt x="7908" y="13140"/>
                </a:lnTo>
                <a:lnTo>
                  <a:pt x="7762" y="13335"/>
                </a:lnTo>
                <a:lnTo>
                  <a:pt x="7616" y="13578"/>
                </a:lnTo>
                <a:lnTo>
                  <a:pt x="7543" y="13700"/>
                </a:lnTo>
                <a:lnTo>
                  <a:pt x="7470" y="13870"/>
                </a:lnTo>
                <a:lnTo>
                  <a:pt x="7130" y="13700"/>
                </a:lnTo>
                <a:lnTo>
                  <a:pt x="7154" y="13554"/>
                </a:lnTo>
                <a:lnTo>
                  <a:pt x="7178" y="13408"/>
                </a:lnTo>
                <a:lnTo>
                  <a:pt x="7300" y="13165"/>
                </a:lnTo>
                <a:lnTo>
                  <a:pt x="7495" y="12751"/>
                </a:lnTo>
                <a:lnTo>
                  <a:pt x="7689" y="12313"/>
                </a:lnTo>
                <a:lnTo>
                  <a:pt x="7689" y="12289"/>
                </a:lnTo>
                <a:lnTo>
                  <a:pt x="7665" y="12264"/>
                </a:lnTo>
                <a:lnTo>
                  <a:pt x="7641" y="12264"/>
                </a:lnTo>
                <a:lnTo>
                  <a:pt x="7616" y="12289"/>
                </a:lnTo>
                <a:lnTo>
                  <a:pt x="7397" y="12581"/>
                </a:lnTo>
                <a:lnTo>
                  <a:pt x="7178" y="12873"/>
                </a:lnTo>
                <a:lnTo>
                  <a:pt x="7081" y="13043"/>
                </a:lnTo>
                <a:lnTo>
                  <a:pt x="7008" y="13189"/>
                </a:lnTo>
                <a:lnTo>
                  <a:pt x="6935" y="13359"/>
                </a:lnTo>
                <a:lnTo>
                  <a:pt x="6886" y="13530"/>
                </a:lnTo>
                <a:lnTo>
                  <a:pt x="6570" y="13335"/>
                </a:lnTo>
                <a:lnTo>
                  <a:pt x="6692" y="13043"/>
                </a:lnTo>
                <a:lnTo>
                  <a:pt x="6813" y="12751"/>
                </a:lnTo>
                <a:lnTo>
                  <a:pt x="7105" y="12216"/>
                </a:lnTo>
                <a:lnTo>
                  <a:pt x="7130" y="12191"/>
                </a:lnTo>
                <a:lnTo>
                  <a:pt x="7105" y="12167"/>
                </a:lnTo>
                <a:lnTo>
                  <a:pt x="7057" y="12167"/>
                </a:lnTo>
                <a:lnTo>
                  <a:pt x="6838" y="12386"/>
                </a:lnTo>
                <a:lnTo>
                  <a:pt x="6619" y="12629"/>
                </a:lnTo>
                <a:lnTo>
                  <a:pt x="6448" y="12897"/>
                </a:lnTo>
                <a:lnTo>
                  <a:pt x="6327" y="13165"/>
                </a:lnTo>
                <a:lnTo>
                  <a:pt x="6254" y="13165"/>
                </a:lnTo>
                <a:lnTo>
                  <a:pt x="6181" y="13189"/>
                </a:lnTo>
                <a:lnTo>
                  <a:pt x="6132" y="13238"/>
                </a:lnTo>
                <a:lnTo>
                  <a:pt x="6083" y="13286"/>
                </a:lnTo>
                <a:lnTo>
                  <a:pt x="5937" y="13238"/>
                </a:lnTo>
                <a:lnTo>
                  <a:pt x="5791" y="13213"/>
                </a:lnTo>
                <a:lnTo>
                  <a:pt x="5816" y="13140"/>
                </a:lnTo>
                <a:lnTo>
                  <a:pt x="6059" y="12654"/>
                </a:lnTo>
                <a:lnTo>
                  <a:pt x="6254" y="12264"/>
                </a:lnTo>
                <a:lnTo>
                  <a:pt x="6351" y="12045"/>
                </a:lnTo>
                <a:lnTo>
                  <a:pt x="6424" y="11851"/>
                </a:lnTo>
                <a:lnTo>
                  <a:pt x="6424" y="11826"/>
                </a:lnTo>
                <a:lnTo>
                  <a:pt x="6400" y="11802"/>
                </a:lnTo>
                <a:lnTo>
                  <a:pt x="6375" y="11802"/>
                </a:lnTo>
                <a:lnTo>
                  <a:pt x="6351" y="11826"/>
                </a:lnTo>
                <a:lnTo>
                  <a:pt x="6108" y="12143"/>
                </a:lnTo>
                <a:lnTo>
                  <a:pt x="5864" y="12459"/>
                </a:lnTo>
                <a:lnTo>
                  <a:pt x="5743" y="12654"/>
                </a:lnTo>
                <a:lnTo>
                  <a:pt x="5621" y="12824"/>
                </a:lnTo>
                <a:lnTo>
                  <a:pt x="5548" y="13019"/>
                </a:lnTo>
                <a:lnTo>
                  <a:pt x="5475" y="13213"/>
                </a:lnTo>
                <a:lnTo>
                  <a:pt x="5451" y="13213"/>
                </a:lnTo>
                <a:lnTo>
                  <a:pt x="5183" y="13189"/>
                </a:lnTo>
                <a:lnTo>
                  <a:pt x="4891" y="13213"/>
                </a:lnTo>
                <a:lnTo>
                  <a:pt x="5037" y="12921"/>
                </a:lnTo>
                <a:lnTo>
                  <a:pt x="5353" y="12410"/>
                </a:lnTo>
                <a:lnTo>
                  <a:pt x="5451" y="12240"/>
                </a:lnTo>
                <a:lnTo>
                  <a:pt x="5524" y="12070"/>
                </a:lnTo>
                <a:lnTo>
                  <a:pt x="5548" y="11972"/>
                </a:lnTo>
                <a:lnTo>
                  <a:pt x="5548" y="11899"/>
                </a:lnTo>
                <a:lnTo>
                  <a:pt x="5524" y="11802"/>
                </a:lnTo>
                <a:lnTo>
                  <a:pt x="5475" y="11729"/>
                </a:lnTo>
                <a:lnTo>
                  <a:pt x="5451" y="11729"/>
                </a:lnTo>
                <a:lnTo>
                  <a:pt x="5451" y="11753"/>
                </a:lnTo>
                <a:lnTo>
                  <a:pt x="5426" y="11802"/>
                </a:lnTo>
                <a:lnTo>
                  <a:pt x="5378" y="11875"/>
                </a:lnTo>
                <a:lnTo>
                  <a:pt x="5280" y="11997"/>
                </a:lnTo>
                <a:lnTo>
                  <a:pt x="4988" y="12435"/>
                </a:lnTo>
                <a:lnTo>
                  <a:pt x="4745" y="12800"/>
                </a:lnTo>
                <a:lnTo>
                  <a:pt x="4623" y="13019"/>
                </a:lnTo>
                <a:lnTo>
                  <a:pt x="4599" y="13140"/>
                </a:lnTo>
                <a:lnTo>
                  <a:pt x="4599" y="13238"/>
                </a:lnTo>
                <a:lnTo>
                  <a:pt x="4599" y="13262"/>
                </a:lnTo>
                <a:lnTo>
                  <a:pt x="4575" y="13262"/>
                </a:lnTo>
                <a:lnTo>
                  <a:pt x="4550" y="11802"/>
                </a:lnTo>
                <a:lnTo>
                  <a:pt x="4550" y="10537"/>
                </a:lnTo>
                <a:lnTo>
                  <a:pt x="4526" y="9271"/>
                </a:lnTo>
                <a:lnTo>
                  <a:pt x="4477" y="8396"/>
                </a:lnTo>
                <a:lnTo>
                  <a:pt x="4477" y="7520"/>
                </a:lnTo>
                <a:lnTo>
                  <a:pt x="4453" y="7130"/>
                </a:lnTo>
                <a:lnTo>
                  <a:pt x="4453" y="6863"/>
                </a:lnTo>
                <a:lnTo>
                  <a:pt x="4453" y="6595"/>
                </a:lnTo>
                <a:lnTo>
                  <a:pt x="4648" y="6619"/>
                </a:lnTo>
                <a:lnTo>
                  <a:pt x="4818" y="6619"/>
                </a:lnTo>
                <a:lnTo>
                  <a:pt x="5183" y="6595"/>
                </a:lnTo>
                <a:lnTo>
                  <a:pt x="5791" y="6595"/>
                </a:lnTo>
                <a:lnTo>
                  <a:pt x="6010" y="6571"/>
                </a:lnTo>
                <a:lnTo>
                  <a:pt x="6108" y="6522"/>
                </a:lnTo>
                <a:lnTo>
                  <a:pt x="6156" y="6449"/>
                </a:lnTo>
                <a:lnTo>
                  <a:pt x="6546" y="6230"/>
                </a:lnTo>
                <a:lnTo>
                  <a:pt x="6935" y="5962"/>
                </a:lnTo>
                <a:lnTo>
                  <a:pt x="7300" y="5646"/>
                </a:lnTo>
                <a:lnTo>
                  <a:pt x="7665" y="5330"/>
                </a:lnTo>
                <a:lnTo>
                  <a:pt x="8006" y="4989"/>
                </a:lnTo>
                <a:lnTo>
                  <a:pt x="8322" y="4648"/>
                </a:lnTo>
                <a:lnTo>
                  <a:pt x="8930" y="3943"/>
                </a:lnTo>
                <a:lnTo>
                  <a:pt x="9003" y="3870"/>
                </a:lnTo>
                <a:lnTo>
                  <a:pt x="9003" y="3797"/>
                </a:lnTo>
                <a:lnTo>
                  <a:pt x="9003" y="3699"/>
                </a:lnTo>
                <a:lnTo>
                  <a:pt x="8979" y="3626"/>
                </a:lnTo>
                <a:lnTo>
                  <a:pt x="9125" y="3456"/>
                </a:lnTo>
                <a:lnTo>
                  <a:pt x="9247" y="3286"/>
                </a:lnTo>
                <a:lnTo>
                  <a:pt x="9514" y="2872"/>
                </a:lnTo>
                <a:lnTo>
                  <a:pt x="9709" y="2434"/>
                </a:lnTo>
                <a:lnTo>
                  <a:pt x="9855" y="2020"/>
                </a:lnTo>
                <a:lnTo>
                  <a:pt x="10074" y="1266"/>
                </a:lnTo>
                <a:lnTo>
                  <a:pt x="10195" y="877"/>
                </a:lnTo>
                <a:lnTo>
                  <a:pt x="10341" y="512"/>
                </a:lnTo>
                <a:lnTo>
                  <a:pt x="10341" y="488"/>
                </a:lnTo>
                <a:close/>
                <a:moveTo>
                  <a:pt x="10536" y="1"/>
                </a:moveTo>
                <a:lnTo>
                  <a:pt x="10366" y="25"/>
                </a:lnTo>
                <a:lnTo>
                  <a:pt x="10195" y="74"/>
                </a:lnTo>
                <a:lnTo>
                  <a:pt x="10049" y="171"/>
                </a:lnTo>
                <a:lnTo>
                  <a:pt x="10025" y="196"/>
                </a:lnTo>
                <a:lnTo>
                  <a:pt x="9952" y="244"/>
                </a:lnTo>
                <a:lnTo>
                  <a:pt x="9903" y="293"/>
                </a:lnTo>
                <a:lnTo>
                  <a:pt x="9782" y="415"/>
                </a:lnTo>
                <a:lnTo>
                  <a:pt x="9709" y="585"/>
                </a:lnTo>
                <a:lnTo>
                  <a:pt x="9636" y="780"/>
                </a:lnTo>
                <a:lnTo>
                  <a:pt x="9539" y="1169"/>
                </a:lnTo>
                <a:lnTo>
                  <a:pt x="9466" y="1509"/>
                </a:lnTo>
                <a:lnTo>
                  <a:pt x="9320" y="1972"/>
                </a:lnTo>
                <a:lnTo>
                  <a:pt x="9247" y="2215"/>
                </a:lnTo>
                <a:lnTo>
                  <a:pt x="9149" y="2458"/>
                </a:lnTo>
                <a:lnTo>
                  <a:pt x="9003" y="2726"/>
                </a:lnTo>
                <a:lnTo>
                  <a:pt x="8833" y="2994"/>
                </a:lnTo>
                <a:lnTo>
                  <a:pt x="8663" y="3286"/>
                </a:lnTo>
                <a:lnTo>
                  <a:pt x="8614" y="3407"/>
                </a:lnTo>
                <a:lnTo>
                  <a:pt x="8565" y="3578"/>
                </a:lnTo>
                <a:lnTo>
                  <a:pt x="7324" y="4867"/>
                </a:lnTo>
                <a:lnTo>
                  <a:pt x="6692" y="5500"/>
                </a:lnTo>
                <a:lnTo>
                  <a:pt x="6035" y="6108"/>
                </a:lnTo>
                <a:lnTo>
                  <a:pt x="5937" y="6084"/>
                </a:lnTo>
                <a:lnTo>
                  <a:pt x="5524" y="6084"/>
                </a:lnTo>
                <a:lnTo>
                  <a:pt x="5110" y="6133"/>
                </a:lnTo>
                <a:lnTo>
                  <a:pt x="4867" y="6133"/>
                </a:lnTo>
                <a:lnTo>
                  <a:pt x="4599" y="6157"/>
                </a:lnTo>
                <a:lnTo>
                  <a:pt x="4599" y="6157"/>
                </a:lnTo>
                <a:lnTo>
                  <a:pt x="4623" y="6133"/>
                </a:lnTo>
                <a:lnTo>
                  <a:pt x="4623" y="6084"/>
                </a:lnTo>
                <a:lnTo>
                  <a:pt x="4599" y="5987"/>
                </a:lnTo>
                <a:lnTo>
                  <a:pt x="4526" y="5914"/>
                </a:lnTo>
                <a:lnTo>
                  <a:pt x="4453" y="5889"/>
                </a:lnTo>
                <a:lnTo>
                  <a:pt x="4404" y="5816"/>
                </a:lnTo>
                <a:lnTo>
                  <a:pt x="4331" y="5768"/>
                </a:lnTo>
                <a:lnTo>
                  <a:pt x="4112" y="5670"/>
                </a:lnTo>
                <a:lnTo>
                  <a:pt x="3869" y="5622"/>
                </a:lnTo>
                <a:lnTo>
                  <a:pt x="3626" y="5597"/>
                </a:lnTo>
                <a:lnTo>
                  <a:pt x="2871" y="5597"/>
                </a:lnTo>
                <a:lnTo>
                  <a:pt x="2385" y="5646"/>
                </a:lnTo>
                <a:lnTo>
                  <a:pt x="2166" y="5646"/>
                </a:lnTo>
                <a:lnTo>
                  <a:pt x="1922" y="5622"/>
                </a:lnTo>
                <a:lnTo>
                  <a:pt x="1412" y="5597"/>
                </a:lnTo>
                <a:lnTo>
                  <a:pt x="1144" y="5597"/>
                </a:lnTo>
                <a:lnTo>
                  <a:pt x="901" y="5622"/>
                </a:lnTo>
                <a:lnTo>
                  <a:pt x="682" y="5670"/>
                </a:lnTo>
                <a:lnTo>
                  <a:pt x="463" y="5792"/>
                </a:lnTo>
                <a:lnTo>
                  <a:pt x="365" y="5792"/>
                </a:lnTo>
                <a:lnTo>
                  <a:pt x="317" y="5841"/>
                </a:lnTo>
                <a:lnTo>
                  <a:pt x="292" y="5889"/>
                </a:lnTo>
                <a:lnTo>
                  <a:pt x="244" y="6133"/>
                </a:lnTo>
                <a:lnTo>
                  <a:pt x="219" y="6400"/>
                </a:lnTo>
                <a:lnTo>
                  <a:pt x="219" y="6911"/>
                </a:lnTo>
                <a:lnTo>
                  <a:pt x="195" y="7422"/>
                </a:lnTo>
                <a:lnTo>
                  <a:pt x="171" y="7933"/>
                </a:lnTo>
                <a:lnTo>
                  <a:pt x="146" y="8493"/>
                </a:lnTo>
                <a:lnTo>
                  <a:pt x="146" y="9028"/>
                </a:lnTo>
                <a:lnTo>
                  <a:pt x="146" y="10123"/>
                </a:lnTo>
                <a:lnTo>
                  <a:pt x="171" y="10707"/>
                </a:lnTo>
                <a:lnTo>
                  <a:pt x="171" y="11267"/>
                </a:lnTo>
                <a:lnTo>
                  <a:pt x="122" y="12386"/>
                </a:lnTo>
                <a:lnTo>
                  <a:pt x="98" y="13530"/>
                </a:lnTo>
                <a:lnTo>
                  <a:pt x="98" y="14162"/>
                </a:lnTo>
                <a:lnTo>
                  <a:pt x="73" y="14479"/>
                </a:lnTo>
                <a:lnTo>
                  <a:pt x="25" y="14795"/>
                </a:lnTo>
                <a:lnTo>
                  <a:pt x="0" y="14868"/>
                </a:lnTo>
                <a:lnTo>
                  <a:pt x="25" y="14965"/>
                </a:lnTo>
                <a:lnTo>
                  <a:pt x="73" y="15014"/>
                </a:lnTo>
                <a:lnTo>
                  <a:pt x="122" y="15063"/>
                </a:lnTo>
                <a:lnTo>
                  <a:pt x="195" y="15087"/>
                </a:lnTo>
                <a:lnTo>
                  <a:pt x="268" y="15111"/>
                </a:lnTo>
                <a:lnTo>
                  <a:pt x="341" y="15087"/>
                </a:lnTo>
                <a:lnTo>
                  <a:pt x="414" y="15038"/>
                </a:lnTo>
                <a:lnTo>
                  <a:pt x="463" y="15087"/>
                </a:lnTo>
                <a:lnTo>
                  <a:pt x="536" y="15111"/>
                </a:lnTo>
                <a:lnTo>
                  <a:pt x="998" y="15136"/>
                </a:lnTo>
                <a:lnTo>
                  <a:pt x="1460" y="15136"/>
                </a:lnTo>
                <a:lnTo>
                  <a:pt x="1922" y="15111"/>
                </a:lnTo>
                <a:lnTo>
                  <a:pt x="2385" y="15087"/>
                </a:lnTo>
                <a:lnTo>
                  <a:pt x="2482" y="15087"/>
                </a:lnTo>
                <a:lnTo>
                  <a:pt x="3309" y="15014"/>
                </a:lnTo>
                <a:lnTo>
                  <a:pt x="3723" y="14990"/>
                </a:lnTo>
                <a:lnTo>
                  <a:pt x="4112" y="14965"/>
                </a:lnTo>
                <a:lnTo>
                  <a:pt x="4137" y="14965"/>
                </a:lnTo>
                <a:lnTo>
                  <a:pt x="4185" y="14990"/>
                </a:lnTo>
                <a:lnTo>
                  <a:pt x="4234" y="15014"/>
                </a:lnTo>
                <a:lnTo>
                  <a:pt x="4356" y="15014"/>
                </a:lnTo>
                <a:lnTo>
                  <a:pt x="4453" y="14941"/>
                </a:lnTo>
                <a:lnTo>
                  <a:pt x="4502" y="14917"/>
                </a:lnTo>
                <a:lnTo>
                  <a:pt x="4526" y="14868"/>
                </a:lnTo>
                <a:lnTo>
                  <a:pt x="4575" y="14746"/>
                </a:lnTo>
                <a:lnTo>
                  <a:pt x="4599" y="14600"/>
                </a:lnTo>
                <a:lnTo>
                  <a:pt x="4599" y="14333"/>
                </a:lnTo>
                <a:lnTo>
                  <a:pt x="4599" y="14065"/>
                </a:lnTo>
                <a:lnTo>
                  <a:pt x="4575" y="13797"/>
                </a:lnTo>
                <a:lnTo>
                  <a:pt x="4599" y="13773"/>
                </a:lnTo>
                <a:lnTo>
                  <a:pt x="5037" y="13724"/>
                </a:lnTo>
                <a:lnTo>
                  <a:pt x="5451" y="13676"/>
                </a:lnTo>
                <a:lnTo>
                  <a:pt x="5791" y="13700"/>
                </a:lnTo>
                <a:lnTo>
                  <a:pt x="5986" y="13676"/>
                </a:lnTo>
                <a:lnTo>
                  <a:pt x="6132" y="13627"/>
                </a:lnTo>
                <a:lnTo>
                  <a:pt x="6156" y="13651"/>
                </a:lnTo>
                <a:lnTo>
                  <a:pt x="6521" y="13895"/>
                </a:lnTo>
                <a:lnTo>
                  <a:pt x="6886" y="14138"/>
                </a:lnTo>
                <a:lnTo>
                  <a:pt x="7276" y="14357"/>
                </a:lnTo>
                <a:lnTo>
                  <a:pt x="7665" y="14552"/>
                </a:lnTo>
                <a:lnTo>
                  <a:pt x="8054" y="14722"/>
                </a:lnTo>
                <a:lnTo>
                  <a:pt x="8444" y="14892"/>
                </a:lnTo>
                <a:lnTo>
                  <a:pt x="8833" y="15038"/>
                </a:lnTo>
                <a:lnTo>
                  <a:pt x="9247" y="15160"/>
                </a:lnTo>
                <a:lnTo>
                  <a:pt x="10074" y="15403"/>
                </a:lnTo>
                <a:lnTo>
                  <a:pt x="10925" y="15574"/>
                </a:lnTo>
                <a:lnTo>
                  <a:pt x="11777" y="15695"/>
                </a:lnTo>
                <a:lnTo>
                  <a:pt x="12653" y="15817"/>
                </a:lnTo>
                <a:lnTo>
                  <a:pt x="13310" y="15866"/>
                </a:lnTo>
                <a:lnTo>
                  <a:pt x="13651" y="15890"/>
                </a:lnTo>
                <a:lnTo>
                  <a:pt x="14016" y="15866"/>
                </a:lnTo>
                <a:lnTo>
                  <a:pt x="14356" y="15866"/>
                </a:lnTo>
                <a:lnTo>
                  <a:pt x="14697" y="15793"/>
                </a:lnTo>
                <a:lnTo>
                  <a:pt x="15013" y="15720"/>
                </a:lnTo>
                <a:lnTo>
                  <a:pt x="15330" y="15598"/>
                </a:lnTo>
                <a:lnTo>
                  <a:pt x="15476" y="15525"/>
                </a:lnTo>
                <a:lnTo>
                  <a:pt x="15597" y="15452"/>
                </a:lnTo>
                <a:lnTo>
                  <a:pt x="15719" y="15355"/>
                </a:lnTo>
                <a:lnTo>
                  <a:pt x="15792" y="15257"/>
                </a:lnTo>
                <a:lnTo>
                  <a:pt x="15865" y="15160"/>
                </a:lnTo>
                <a:lnTo>
                  <a:pt x="15914" y="15038"/>
                </a:lnTo>
                <a:lnTo>
                  <a:pt x="15962" y="14941"/>
                </a:lnTo>
                <a:lnTo>
                  <a:pt x="15987" y="14819"/>
                </a:lnTo>
                <a:lnTo>
                  <a:pt x="16011" y="14552"/>
                </a:lnTo>
                <a:lnTo>
                  <a:pt x="15987" y="14284"/>
                </a:lnTo>
                <a:lnTo>
                  <a:pt x="15938" y="14016"/>
                </a:lnTo>
                <a:lnTo>
                  <a:pt x="15865" y="13749"/>
                </a:lnTo>
                <a:lnTo>
                  <a:pt x="15987" y="13651"/>
                </a:lnTo>
                <a:lnTo>
                  <a:pt x="16084" y="13530"/>
                </a:lnTo>
                <a:lnTo>
                  <a:pt x="16181" y="13408"/>
                </a:lnTo>
                <a:lnTo>
                  <a:pt x="16254" y="13262"/>
                </a:lnTo>
                <a:lnTo>
                  <a:pt x="16376" y="12946"/>
                </a:lnTo>
                <a:lnTo>
                  <a:pt x="16425" y="12654"/>
                </a:lnTo>
                <a:lnTo>
                  <a:pt x="16449" y="12410"/>
                </a:lnTo>
                <a:lnTo>
                  <a:pt x="16449" y="12070"/>
                </a:lnTo>
                <a:lnTo>
                  <a:pt x="16425" y="11875"/>
                </a:lnTo>
                <a:lnTo>
                  <a:pt x="16400" y="11680"/>
                </a:lnTo>
                <a:lnTo>
                  <a:pt x="16352" y="11534"/>
                </a:lnTo>
                <a:lnTo>
                  <a:pt x="16279" y="11388"/>
                </a:lnTo>
                <a:lnTo>
                  <a:pt x="16425" y="11267"/>
                </a:lnTo>
                <a:lnTo>
                  <a:pt x="16546" y="11096"/>
                </a:lnTo>
                <a:lnTo>
                  <a:pt x="16668" y="10926"/>
                </a:lnTo>
                <a:lnTo>
                  <a:pt x="16765" y="10756"/>
                </a:lnTo>
                <a:lnTo>
                  <a:pt x="16838" y="10561"/>
                </a:lnTo>
                <a:lnTo>
                  <a:pt x="16887" y="10342"/>
                </a:lnTo>
                <a:lnTo>
                  <a:pt x="16911" y="10147"/>
                </a:lnTo>
                <a:lnTo>
                  <a:pt x="16936" y="9953"/>
                </a:lnTo>
                <a:lnTo>
                  <a:pt x="16911" y="9758"/>
                </a:lnTo>
                <a:lnTo>
                  <a:pt x="16838" y="9515"/>
                </a:lnTo>
                <a:lnTo>
                  <a:pt x="16717" y="9271"/>
                </a:lnTo>
                <a:lnTo>
                  <a:pt x="16571" y="9053"/>
                </a:lnTo>
                <a:lnTo>
                  <a:pt x="16717" y="8931"/>
                </a:lnTo>
                <a:lnTo>
                  <a:pt x="16838" y="8785"/>
                </a:lnTo>
                <a:lnTo>
                  <a:pt x="16936" y="8615"/>
                </a:lnTo>
                <a:lnTo>
                  <a:pt x="17033" y="8444"/>
                </a:lnTo>
                <a:lnTo>
                  <a:pt x="17106" y="8274"/>
                </a:lnTo>
                <a:lnTo>
                  <a:pt x="17155" y="8079"/>
                </a:lnTo>
                <a:lnTo>
                  <a:pt x="17179" y="7885"/>
                </a:lnTo>
                <a:lnTo>
                  <a:pt x="17203" y="7690"/>
                </a:lnTo>
                <a:lnTo>
                  <a:pt x="17179" y="7447"/>
                </a:lnTo>
                <a:lnTo>
                  <a:pt x="17106" y="7252"/>
                </a:lnTo>
                <a:lnTo>
                  <a:pt x="17009" y="7057"/>
                </a:lnTo>
                <a:lnTo>
                  <a:pt x="16887" y="6887"/>
                </a:lnTo>
                <a:lnTo>
                  <a:pt x="16717" y="6741"/>
                </a:lnTo>
                <a:lnTo>
                  <a:pt x="16546" y="6619"/>
                </a:lnTo>
                <a:lnTo>
                  <a:pt x="16352" y="6498"/>
                </a:lnTo>
                <a:lnTo>
                  <a:pt x="16157" y="6400"/>
                </a:lnTo>
                <a:lnTo>
                  <a:pt x="15938" y="6303"/>
                </a:lnTo>
                <a:lnTo>
                  <a:pt x="15719" y="6206"/>
                </a:lnTo>
                <a:lnTo>
                  <a:pt x="15232" y="6084"/>
                </a:lnTo>
                <a:lnTo>
                  <a:pt x="14746" y="5987"/>
                </a:lnTo>
                <a:lnTo>
                  <a:pt x="14259" y="5938"/>
                </a:lnTo>
                <a:lnTo>
                  <a:pt x="13845" y="5889"/>
                </a:lnTo>
                <a:lnTo>
                  <a:pt x="13432" y="5865"/>
                </a:lnTo>
                <a:lnTo>
                  <a:pt x="12604" y="5841"/>
                </a:lnTo>
                <a:lnTo>
                  <a:pt x="11607" y="5841"/>
                </a:lnTo>
                <a:lnTo>
                  <a:pt x="11266" y="5865"/>
                </a:lnTo>
                <a:lnTo>
                  <a:pt x="11461" y="5354"/>
                </a:lnTo>
                <a:lnTo>
                  <a:pt x="11655" y="4843"/>
                </a:lnTo>
                <a:lnTo>
                  <a:pt x="11826" y="4308"/>
                </a:lnTo>
                <a:lnTo>
                  <a:pt x="11996" y="3797"/>
                </a:lnTo>
                <a:lnTo>
                  <a:pt x="12142" y="3261"/>
                </a:lnTo>
                <a:lnTo>
                  <a:pt x="12239" y="2726"/>
                </a:lnTo>
                <a:lnTo>
                  <a:pt x="12264" y="2458"/>
                </a:lnTo>
                <a:lnTo>
                  <a:pt x="12264" y="2191"/>
                </a:lnTo>
                <a:lnTo>
                  <a:pt x="12239" y="1899"/>
                </a:lnTo>
                <a:lnTo>
                  <a:pt x="12215" y="1631"/>
                </a:lnTo>
                <a:lnTo>
                  <a:pt x="12166" y="1412"/>
                </a:lnTo>
                <a:lnTo>
                  <a:pt x="12118" y="1217"/>
                </a:lnTo>
                <a:lnTo>
                  <a:pt x="12045" y="1023"/>
                </a:lnTo>
                <a:lnTo>
                  <a:pt x="11972" y="853"/>
                </a:lnTo>
                <a:lnTo>
                  <a:pt x="11850" y="682"/>
                </a:lnTo>
                <a:lnTo>
                  <a:pt x="11728" y="512"/>
                </a:lnTo>
                <a:lnTo>
                  <a:pt x="11582" y="366"/>
                </a:lnTo>
                <a:lnTo>
                  <a:pt x="11412" y="220"/>
                </a:lnTo>
                <a:lnTo>
                  <a:pt x="11266" y="147"/>
                </a:lnTo>
                <a:lnTo>
                  <a:pt x="11120" y="74"/>
                </a:lnTo>
                <a:lnTo>
                  <a:pt x="10925" y="25"/>
                </a:lnTo>
                <a:lnTo>
                  <a:pt x="107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0"/>
                                        </p:tgtEl>
                                        <p:attrNameLst>
                                          <p:attrName>style.visibility</p:attrName>
                                        </p:attrNameLst>
                                      </p:cBhvr>
                                      <p:to>
                                        <p:strVal val="visible"/>
                                      </p:to>
                                    </p:set>
                                    <p:animEffect transition="in" filter="fade">
                                      <p:cBhvr>
                                        <p:cTn id="7" dur="1000"/>
                                        <p:tgtEl>
                                          <p:spTgt spid="4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FA92A-39AE-4AFE-97C5-FCAC862AC7E6}"/>
              </a:ext>
            </a:extLst>
          </p:cNvPr>
          <p:cNvSpPr>
            <a:spLocks noGrp="1"/>
          </p:cNvSpPr>
          <p:nvPr>
            <p:ph type="title"/>
          </p:nvPr>
        </p:nvSpPr>
        <p:spPr/>
        <p:txBody>
          <a:bodyPr/>
          <a:lstStyle/>
          <a:p>
            <a:pPr algn="ctr"/>
            <a:r>
              <a:rPr lang="en-CA" dirty="0"/>
              <a:t>References</a:t>
            </a:r>
          </a:p>
        </p:txBody>
      </p:sp>
      <p:sp>
        <p:nvSpPr>
          <p:cNvPr id="3" name="Text Placeholder 2">
            <a:extLst>
              <a:ext uri="{FF2B5EF4-FFF2-40B4-BE49-F238E27FC236}">
                <a16:creationId xmlns:a16="http://schemas.microsoft.com/office/drawing/2014/main" id="{E8249559-86FD-47AD-B6DA-5ABB649F7B44}"/>
              </a:ext>
            </a:extLst>
          </p:cNvPr>
          <p:cNvSpPr>
            <a:spLocks noGrp="1"/>
          </p:cNvSpPr>
          <p:nvPr>
            <p:ph type="body" idx="1"/>
          </p:nvPr>
        </p:nvSpPr>
        <p:spPr>
          <a:xfrm>
            <a:off x="667474" y="1430150"/>
            <a:ext cx="7866925" cy="2840400"/>
          </a:xfrm>
        </p:spPr>
        <p:txBody>
          <a:bodyPr/>
          <a:lstStyle/>
          <a:p>
            <a:pPr marL="88900" indent="0">
              <a:buNone/>
            </a:pPr>
            <a:r>
              <a:rPr lang="en-CA" sz="1100" dirty="0"/>
              <a:t>Bradley, C. (2012). </a:t>
            </a:r>
            <a:r>
              <a:rPr lang="fr-FR" sz="1100" i="1" dirty="0">
                <a:solidFill>
                  <a:srgbClr val="2B3547"/>
                </a:solidFill>
              </a:rPr>
              <a:t>Servants, </a:t>
            </a:r>
            <a:r>
              <a:rPr lang="fr-FR" sz="1100" i="1" dirty="0" err="1">
                <a:solidFill>
                  <a:srgbClr val="2B3547"/>
                </a:solidFill>
              </a:rPr>
              <a:t>Housewives</a:t>
            </a:r>
            <a:r>
              <a:rPr lang="fr-FR" sz="1100" i="1" dirty="0">
                <a:solidFill>
                  <a:srgbClr val="2B3547"/>
                </a:solidFill>
              </a:rPr>
              <a:t>, </a:t>
            </a:r>
            <a:r>
              <a:rPr lang="fr-FR" sz="1100" i="1" dirty="0" err="1">
                <a:solidFill>
                  <a:srgbClr val="2B3547"/>
                </a:solidFill>
              </a:rPr>
              <a:t>Vixens</a:t>
            </a:r>
            <a:r>
              <a:rPr lang="fr-FR" sz="1100" i="1" dirty="0">
                <a:solidFill>
                  <a:srgbClr val="2B3547"/>
                </a:solidFill>
              </a:rPr>
              <a:t>, and the </a:t>
            </a:r>
            <a:r>
              <a:rPr lang="fr-FR" sz="1100" i="1" dirty="0" err="1">
                <a:solidFill>
                  <a:srgbClr val="2B3547"/>
                </a:solidFill>
              </a:rPr>
              <a:t>Ever-changing</a:t>
            </a:r>
            <a:r>
              <a:rPr lang="fr-FR" sz="1100" i="1" dirty="0">
                <a:solidFill>
                  <a:srgbClr val="2B3547"/>
                </a:solidFill>
              </a:rPr>
              <a:t> Apron</a:t>
            </a:r>
            <a:r>
              <a:rPr lang="fr-FR" sz="1100" dirty="0">
                <a:solidFill>
                  <a:srgbClr val="2B3547"/>
                </a:solidFill>
              </a:rPr>
              <a:t>. </a:t>
            </a:r>
            <a:r>
              <a:rPr lang="fr-FR" sz="1100" dirty="0" err="1">
                <a:solidFill>
                  <a:srgbClr val="2B3547"/>
                </a:solidFill>
              </a:rPr>
              <a:t>Cuizine</a:t>
            </a:r>
            <a:r>
              <a:rPr lang="fr-FR" sz="1100" dirty="0">
                <a:solidFill>
                  <a:srgbClr val="2B3547"/>
                </a:solidFill>
              </a:rPr>
              <a:t>. </a:t>
            </a:r>
          </a:p>
          <a:p>
            <a:pPr marL="88900" indent="0">
              <a:buNone/>
            </a:pPr>
            <a:r>
              <a:rPr lang="fr-FR" sz="1100" dirty="0">
                <a:solidFill>
                  <a:srgbClr val="2B3547"/>
                </a:solidFill>
              </a:rPr>
              <a:t>	</a:t>
            </a:r>
            <a:r>
              <a:rPr lang="fr-FR" sz="1100" dirty="0">
                <a:solidFill>
                  <a:schemeClr val="tx1"/>
                </a:solidFill>
                <a:hlinkClick r:id="rId2">
                  <a:extLst>
                    <a:ext uri="{A12FA001-AC4F-418D-AE19-62706E023703}">
                      <ahyp:hlinkClr xmlns:ahyp="http://schemas.microsoft.com/office/drawing/2018/hyperlinkcolor" val="tx"/>
                    </a:ext>
                  </a:extLst>
                </a:hlinkClick>
              </a:rPr>
              <a:t>https://doi.org/10.7202/1012455ar</a:t>
            </a:r>
            <a:r>
              <a:rPr lang="fr-FR" sz="1100" dirty="0">
                <a:solidFill>
                  <a:schemeClr val="tx1"/>
                </a:solidFill>
              </a:rPr>
              <a:t> </a:t>
            </a:r>
          </a:p>
          <a:p>
            <a:pPr marL="88900" indent="0">
              <a:buNone/>
            </a:pPr>
            <a:endParaRPr lang="en-CA" sz="1100" dirty="0"/>
          </a:p>
          <a:p>
            <a:pPr marL="88900" indent="0">
              <a:buNone/>
            </a:pPr>
            <a:r>
              <a:rPr lang="en-CA" sz="1100" dirty="0"/>
              <a:t>Byrne, C. (2021, July 22). </a:t>
            </a:r>
            <a:r>
              <a:rPr lang="en-CA" sz="1100" i="1" dirty="0"/>
              <a:t>How to Reject Diet Culture In Every Part of Your Life. </a:t>
            </a:r>
            <a:r>
              <a:rPr lang="en-CA" sz="1100" dirty="0"/>
              <a:t>Christine Byrne Nutrition. </a:t>
            </a:r>
            <a:r>
              <a:rPr lang="en-CA" sz="1100" i="1" dirty="0"/>
              <a:t>	</a:t>
            </a:r>
            <a:r>
              <a:rPr lang="en-CA" sz="1100" dirty="0">
                <a:solidFill>
                  <a:schemeClr val="tx1"/>
                </a:solidFill>
                <a:hlinkClick r:id="rId3">
                  <a:extLst>
                    <a:ext uri="{A12FA001-AC4F-418D-AE19-62706E023703}">
                      <ahyp:hlinkClr xmlns:ahyp="http://schemas.microsoft.com/office/drawing/2018/hyperlinkcolor" val="tx"/>
                    </a:ext>
                  </a:extLst>
                </a:hlinkClick>
              </a:rPr>
              <a:t>https://christinejbyrne.com/how-to-reject-diet-culture/</a:t>
            </a:r>
            <a:endParaRPr lang="en-CA" sz="1100" dirty="0">
              <a:solidFill>
                <a:schemeClr val="tx1"/>
              </a:solidFill>
            </a:endParaRPr>
          </a:p>
          <a:p>
            <a:pPr marL="88900" indent="0">
              <a:buNone/>
            </a:pPr>
            <a:endParaRPr lang="en-CA" sz="1100" dirty="0">
              <a:solidFill>
                <a:schemeClr val="tx1"/>
              </a:solidFill>
            </a:endParaRPr>
          </a:p>
          <a:p>
            <a:pPr marL="88900" indent="0">
              <a:buNone/>
            </a:pPr>
            <a:r>
              <a:rPr lang="en-CA" sz="1100" dirty="0" err="1">
                <a:solidFill>
                  <a:schemeClr val="tx1"/>
                </a:solidFill>
              </a:rPr>
              <a:t>Chastein</a:t>
            </a:r>
            <a:r>
              <a:rPr lang="en-CA" sz="1100" dirty="0">
                <a:solidFill>
                  <a:schemeClr val="tx1"/>
                </a:solidFill>
              </a:rPr>
              <a:t>, R. (n.d.). </a:t>
            </a:r>
            <a:r>
              <a:rPr lang="en-CA" sz="1100" i="1" dirty="0">
                <a:solidFill>
                  <a:schemeClr val="tx1"/>
                </a:solidFill>
              </a:rPr>
              <a:t>Recognizing and Resisting Diet Culture. </a:t>
            </a:r>
            <a:r>
              <a:rPr lang="en-CA" sz="1100" dirty="0">
                <a:solidFill>
                  <a:schemeClr val="tx1"/>
                </a:solidFill>
              </a:rPr>
              <a:t>National Eating Disorders Association. 	</a:t>
            </a:r>
            <a:r>
              <a:rPr lang="en-CA" sz="1100" dirty="0">
                <a:solidFill>
                  <a:schemeClr val="tx1"/>
                </a:solidFill>
                <a:hlinkClick r:id="rId4">
                  <a:extLst>
                    <a:ext uri="{A12FA001-AC4F-418D-AE19-62706E023703}">
                      <ahyp:hlinkClr xmlns:ahyp="http://schemas.microsoft.com/office/drawing/2018/hyperlinkcolor" val="tx"/>
                    </a:ext>
                  </a:extLst>
                </a:hlinkClick>
              </a:rPr>
              <a:t>https://www.nationaleatingdisorders.org/blog/recognizing-and-resisting-diet-culture</a:t>
            </a:r>
            <a:endParaRPr lang="en-CA" sz="1100" dirty="0">
              <a:solidFill>
                <a:schemeClr val="tx1"/>
              </a:solidFill>
            </a:endParaRPr>
          </a:p>
          <a:p>
            <a:pPr marL="88900" indent="0">
              <a:buNone/>
            </a:pPr>
            <a:endParaRPr lang="en-CA" sz="1100" dirty="0">
              <a:solidFill>
                <a:schemeClr val="tx1"/>
              </a:solidFill>
            </a:endParaRPr>
          </a:p>
          <a:p>
            <a:pPr marL="88900" indent="0">
              <a:buNone/>
            </a:pPr>
            <a:r>
              <a:rPr lang="en-CA" sz="1100" dirty="0">
                <a:solidFill>
                  <a:schemeClr val="tx1"/>
                </a:solidFill>
                <a:hlinkClick r:id="rId5"/>
              </a:rPr>
              <a:t>https://www.npr.org/2021/12/23/1067210075/what-if-the-best-diet-is-to-reject-diet-culture</a:t>
            </a:r>
            <a:endParaRPr lang="en-CA" sz="1100" dirty="0">
              <a:solidFill>
                <a:schemeClr val="tx1"/>
              </a:solidFill>
            </a:endParaRPr>
          </a:p>
          <a:p>
            <a:pPr marL="88900" indent="0">
              <a:buNone/>
            </a:pPr>
            <a:endParaRPr lang="en-CA" sz="1100" dirty="0">
              <a:solidFill>
                <a:srgbClr val="2B3547"/>
              </a:solidFill>
            </a:endParaRPr>
          </a:p>
          <a:p>
            <a:pPr marL="88900" indent="0" defTabSz="536575">
              <a:buNone/>
            </a:pPr>
            <a:r>
              <a:rPr lang="en-CA" sz="1100" dirty="0">
                <a:solidFill>
                  <a:schemeClr val="tx1"/>
                </a:solidFill>
              </a:rPr>
              <a:t>https://www.erudit.org/en/journals/cuizine/2012-v3-n2-cuizine0288/1012455ar/</a:t>
            </a:r>
          </a:p>
          <a:p>
            <a:pPr marL="88900" indent="0" defTabSz="536575">
              <a:buNone/>
            </a:pPr>
            <a:endParaRPr lang="en-CA" sz="1100" dirty="0">
              <a:solidFill>
                <a:schemeClr val="tx1"/>
              </a:solidFill>
            </a:endParaRPr>
          </a:p>
          <a:p>
            <a:pPr marL="88900" indent="0" defTabSz="536575">
              <a:buNone/>
            </a:pPr>
            <a:endParaRPr lang="en-CA" sz="1100" dirty="0"/>
          </a:p>
          <a:p>
            <a:pPr marL="88900" indent="0">
              <a:buNone/>
            </a:pPr>
            <a:endParaRPr lang="en-CA" dirty="0"/>
          </a:p>
        </p:txBody>
      </p:sp>
      <p:sp>
        <p:nvSpPr>
          <p:cNvPr id="4" name="Slide Number Placeholder 3">
            <a:extLst>
              <a:ext uri="{FF2B5EF4-FFF2-40B4-BE49-F238E27FC236}">
                <a16:creationId xmlns:a16="http://schemas.microsoft.com/office/drawing/2014/main" id="{281C03C1-A204-4EE0-91B7-03519D8ED04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42</a:t>
            </a:fld>
            <a:endParaRPr lang="en"/>
          </a:p>
        </p:txBody>
      </p:sp>
      <p:pic>
        <p:nvPicPr>
          <p:cNvPr id="5" name="Picture 4">
            <a:extLst>
              <a:ext uri="{FF2B5EF4-FFF2-40B4-BE49-F238E27FC236}">
                <a16:creationId xmlns:a16="http://schemas.microsoft.com/office/drawing/2014/main" id="{04127CAA-5AC4-48E1-95B9-79938C97305F}"/>
              </a:ext>
            </a:extLst>
          </p:cNvPr>
          <p:cNvPicPr>
            <a:picLocks noChangeAspect="1"/>
          </p:cNvPicPr>
          <p:nvPr/>
        </p:nvPicPr>
        <p:blipFill>
          <a:blip r:embed="rId6"/>
          <a:stretch>
            <a:fillRect/>
          </a:stretch>
        </p:blipFill>
        <p:spPr>
          <a:xfrm>
            <a:off x="7821772" y="3728342"/>
            <a:ext cx="856953" cy="754935"/>
          </a:xfrm>
          <a:prstGeom prst="rect">
            <a:avLst/>
          </a:prstGeom>
        </p:spPr>
      </p:pic>
    </p:spTree>
    <p:extLst>
      <p:ext uri="{BB962C8B-B14F-4D97-AF65-F5344CB8AC3E}">
        <p14:creationId xmlns:p14="http://schemas.microsoft.com/office/powerpoint/2010/main" val="26974818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20"/>
          <p:cNvSpPr txBox="1">
            <a:spLocks noGrp="1"/>
          </p:cNvSpPr>
          <p:nvPr>
            <p:ph type="title"/>
          </p:nvPr>
        </p:nvSpPr>
        <p:spPr>
          <a:xfrm>
            <a:off x="883375" y="683600"/>
            <a:ext cx="6426300" cy="396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CA" dirty="0"/>
              <a:t>Introduction</a:t>
            </a:r>
            <a:endParaRPr dirty="0"/>
          </a:p>
        </p:txBody>
      </p:sp>
      <p:sp>
        <p:nvSpPr>
          <p:cNvPr id="226" name="Google Shape;226;p20"/>
          <p:cNvSpPr txBox="1">
            <a:spLocks noGrp="1"/>
          </p:cNvSpPr>
          <p:nvPr>
            <p:ph type="body" idx="1"/>
          </p:nvPr>
        </p:nvSpPr>
        <p:spPr>
          <a:xfrm>
            <a:off x="629940" y="1207101"/>
            <a:ext cx="7477519" cy="3252799"/>
          </a:xfrm>
          <a:prstGeom prst="rect">
            <a:avLst/>
          </a:prstGeom>
        </p:spPr>
        <p:txBody>
          <a:bodyPr spcFirstLastPara="1" wrap="square" lIns="0" tIns="0" rIns="0" bIns="0" anchor="t" anchorCtr="0">
            <a:noAutofit/>
          </a:bodyPr>
          <a:lstStyle/>
          <a:p>
            <a:pPr marL="0" indent="0">
              <a:spcBef>
                <a:spcPts val="1000"/>
              </a:spcBef>
              <a:spcAft>
                <a:spcPts val="1000"/>
              </a:spcAft>
              <a:buNone/>
            </a:pPr>
            <a:r>
              <a:rPr lang="en-CA" sz="1400" b="1" dirty="0"/>
              <a:t>The Ontario Family Studies Home Economics Educators’ Association (OFSHEEA) </a:t>
            </a:r>
            <a:r>
              <a:rPr lang="en-CA" sz="1400" dirty="0"/>
              <a:t>facilitates professional development and personal growth of educators to promote quality Family Studies programs in Ontario. This guidance documents aims to support teachers with current information for teaching about and dismantling diet culture.</a:t>
            </a:r>
            <a:r>
              <a:rPr lang="en-CA" sz="1400" dirty="0">
                <a:latin typeface="Nunito" panose="020B0604020202020204" charset="0"/>
              </a:rPr>
              <a:t> </a:t>
            </a:r>
          </a:p>
          <a:p>
            <a:pPr marL="0" indent="0">
              <a:spcBef>
                <a:spcPts val="1000"/>
              </a:spcBef>
              <a:spcAft>
                <a:spcPts val="1000"/>
              </a:spcAft>
              <a:buNone/>
            </a:pPr>
            <a:r>
              <a:rPr lang="en-CA" sz="1400" dirty="0"/>
              <a:t>OFSHEEA understands that nutrition and social science knowledge is dynamic, and that curriculum can sometimes struggle to keep up with the latest findings. </a:t>
            </a:r>
            <a:r>
              <a:rPr lang="en-CA" sz="1400" dirty="0">
                <a:latin typeface="Nunito" panose="020B0604020202020204" charset="0"/>
              </a:rPr>
              <a:t>We aware of how popular media may sometimes portray nutrition science in a skewed way, and how associated health topics may often be misinterpreted. </a:t>
            </a:r>
            <a:r>
              <a:rPr lang="en-CA" sz="1400" b="1" dirty="0">
                <a:latin typeface="Nunito" panose="020B0604020202020204" charset="0"/>
              </a:rPr>
              <a:t>As social media continues to reinforce pervasive diet behaviours and diet culture, our classrooms must strive to be places where conversations about food and eating are meaningful for students, rather than rooms that teach nutrition and health concepts with short-sighted curriculum expectations in mind. </a:t>
            </a:r>
          </a:p>
          <a:p>
            <a:pPr marL="0" indent="0">
              <a:spcBef>
                <a:spcPts val="1000"/>
              </a:spcBef>
              <a:spcAft>
                <a:spcPts val="1000"/>
              </a:spcAft>
              <a:buNone/>
            </a:pPr>
            <a:r>
              <a:rPr lang="en-CA" sz="1400" dirty="0"/>
              <a:t>The resources found in this document are relevant to the date of publication.  </a:t>
            </a:r>
            <a:endParaRPr lang="en-CA" sz="1400" dirty="0">
              <a:latin typeface="Nunito" panose="020B0604020202020204" charset="0"/>
            </a:endParaRPr>
          </a:p>
        </p:txBody>
      </p:sp>
      <p:sp>
        <p:nvSpPr>
          <p:cNvPr id="227" name="Google Shape;227;p20"/>
          <p:cNvSpPr txBox="1">
            <a:spLocks noGrp="1"/>
          </p:cNvSpPr>
          <p:nvPr>
            <p:ph type="sldNum" idx="12"/>
          </p:nvPr>
        </p:nvSpPr>
        <p:spPr>
          <a:xfrm>
            <a:off x="8404375" y="4693376"/>
            <a:ext cx="548700" cy="3003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5</a:t>
            </a:fld>
            <a:endParaRPr/>
          </a:p>
        </p:txBody>
      </p:sp>
      <p:sp>
        <p:nvSpPr>
          <p:cNvPr id="10" name="Google Shape;771;p51">
            <a:extLst>
              <a:ext uri="{FF2B5EF4-FFF2-40B4-BE49-F238E27FC236}">
                <a16:creationId xmlns:a16="http://schemas.microsoft.com/office/drawing/2014/main" id="{334B8F62-B6B1-BA46-9D2A-10A80A2A4BEF}"/>
              </a:ext>
            </a:extLst>
          </p:cNvPr>
          <p:cNvSpPr/>
          <p:nvPr/>
        </p:nvSpPr>
        <p:spPr>
          <a:xfrm>
            <a:off x="7826268" y="3755923"/>
            <a:ext cx="852457" cy="831178"/>
          </a:xfrm>
          <a:custGeom>
            <a:avLst/>
            <a:gdLst/>
            <a:ahLst/>
            <a:cxnLst/>
            <a:rect l="l" t="t" r="r" b="b"/>
            <a:pathLst>
              <a:path w="15817" h="15938" extrusionOk="0">
                <a:moveTo>
                  <a:pt x="4745" y="7470"/>
                </a:moveTo>
                <a:lnTo>
                  <a:pt x="4818" y="7495"/>
                </a:lnTo>
                <a:lnTo>
                  <a:pt x="4891" y="7543"/>
                </a:lnTo>
                <a:lnTo>
                  <a:pt x="4940" y="7616"/>
                </a:lnTo>
                <a:lnTo>
                  <a:pt x="4964" y="7714"/>
                </a:lnTo>
                <a:lnTo>
                  <a:pt x="4964" y="7787"/>
                </a:lnTo>
                <a:lnTo>
                  <a:pt x="4940" y="7908"/>
                </a:lnTo>
                <a:lnTo>
                  <a:pt x="4867" y="7981"/>
                </a:lnTo>
                <a:lnTo>
                  <a:pt x="4794" y="8054"/>
                </a:lnTo>
                <a:lnTo>
                  <a:pt x="4672" y="8079"/>
                </a:lnTo>
                <a:lnTo>
                  <a:pt x="4551" y="8054"/>
                </a:lnTo>
                <a:lnTo>
                  <a:pt x="4478" y="7981"/>
                </a:lnTo>
                <a:lnTo>
                  <a:pt x="4405" y="7908"/>
                </a:lnTo>
                <a:lnTo>
                  <a:pt x="4380" y="7787"/>
                </a:lnTo>
                <a:lnTo>
                  <a:pt x="4405" y="7665"/>
                </a:lnTo>
                <a:lnTo>
                  <a:pt x="4478" y="7543"/>
                </a:lnTo>
                <a:lnTo>
                  <a:pt x="4551" y="7495"/>
                </a:lnTo>
                <a:lnTo>
                  <a:pt x="4648" y="7470"/>
                </a:lnTo>
                <a:close/>
                <a:moveTo>
                  <a:pt x="11120" y="7470"/>
                </a:moveTo>
                <a:lnTo>
                  <a:pt x="11193" y="7495"/>
                </a:lnTo>
                <a:lnTo>
                  <a:pt x="11266" y="7543"/>
                </a:lnTo>
                <a:lnTo>
                  <a:pt x="11315" y="7616"/>
                </a:lnTo>
                <a:lnTo>
                  <a:pt x="11339" y="7714"/>
                </a:lnTo>
                <a:lnTo>
                  <a:pt x="11339" y="7787"/>
                </a:lnTo>
                <a:lnTo>
                  <a:pt x="11315" y="7908"/>
                </a:lnTo>
                <a:lnTo>
                  <a:pt x="11242" y="7981"/>
                </a:lnTo>
                <a:lnTo>
                  <a:pt x="11169" y="8054"/>
                </a:lnTo>
                <a:lnTo>
                  <a:pt x="11047" y="8079"/>
                </a:lnTo>
                <a:lnTo>
                  <a:pt x="10926" y="8054"/>
                </a:lnTo>
                <a:lnTo>
                  <a:pt x="10853" y="7981"/>
                </a:lnTo>
                <a:lnTo>
                  <a:pt x="10780" y="7908"/>
                </a:lnTo>
                <a:lnTo>
                  <a:pt x="10755" y="7787"/>
                </a:lnTo>
                <a:lnTo>
                  <a:pt x="10780" y="7665"/>
                </a:lnTo>
                <a:lnTo>
                  <a:pt x="10853" y="7543"/>
                </a:lnTo>
                <a:lnTo>
                  <a:pt x="10926" y="7495"/>
                </a:lnTo>
                <a:lnTo>
                  <a:pt x="11023" y="7470"/>
                </a:lnTo>
                <a:close/>
                <a:moveTo>
                  <a:pt x="4721" y="7081"/>
                </a:moveTo>
                <a:lnTo>
                  <a:pt x="4551" y="7105"/>
                </a:lnTo>
                <a:lnTo>
                  <a:pt x="4380" y="7178"/>
                </a:lnTo>
                <a:lnTo>
                  <a:pt x="4259" y="7300"/>
                </a:lnTo>
                <a:lnTo>
                  <a:pt x="4137" y="7446"/>
                </a:lnTo>
                <a:lnTo>
                  <a:pt x="4064" y="7568"/>
                </a:lnTo>
                <a:lnTo>
                  <a:pt x="4015" y="7714"/>
                </a:lnTo>
                <a:lnTo>
                  <a:pt x="3967" y="7835"/>
                </a:lnTo>
                <a:lnTo>
                  <a:pt x="3967" y="7981"/>
                </a:lnTo>
                <a:lnTo>
                  <a:pt x="3918" y="8225"/>
                </a:lnTo>
                <a:lnTo>
                  <a:pt x="3918" y="8395"/>
                </a:lnTo>
                <a:lnTo>
                  <a:pt x="3967" y="8565"/>
                </a:lnTo>
                <a:lnTo>
                  <a:pt x="4015" y="8711"/>
                </a:lnTo>
                <a:lnTo>
                  <a:pt x="4113" y="8833"/>
                </a:lnTo>
                <a:lnTo>
                  <a:pt x="4210" y="8955"/>
                </a:lnTo>
                <a:lnTo>
                  <a:pt x="4332" y="9028"/>
                </a:lnTo>
                <a:lnTo>
                  <a:pt x="4478" y="9101"/>
                </a:lnTo>
                <a:lnTo>
                  <a:pt x="4648" y="9149"/>
                </a:lnTo>
                <a:lnTo>
                  <a:pt x="4843" y="9174"/>
                </a:lnTo>
                <a:lnTo>
                  <a:pt x="5013" y="9149"/>
                </a:lnTo>
                <a:lnTo>
                  <a:pt x="5183" y="9101"/>
                </a:lnTo>
                <a:lnTo>
                  <a:pt x="5329" y="9028"/>
                </a:lnTo>
                <a:lnTo>
                  <a:pt x="5451" y="8930"/>
                </a:lnTo>
                <a:lnTo>
                  <a:pt x="5573" y="8809"/>
                </a:lnTo>
                <a:lnTo>
                  <a:pt x="5670" y="8663"/>
                </a:lnTo>
                <a:lnTo>
                  <a:pt x="5743" y="8517"/>
                </a:lnTo>
                <a:lnTo>
                  <a:pt x="5792" y="8346"/>
                </a:lnTo>
                <a:lnTo>
                  <a:pt x="5816" y="8176"/>
                </a:lnTo>
                <a:lnTo>
                  <a:pt x="5792" y="8006"/>
                </a:lnTo>
                <a:lnTo>
                  <a:pt x="5767" y="7835"/>
                </a:lnTo>
                <a:lnTo>
                  <a:pt x="5719" y="7689"/>
                </a:lnTo>
                <a:lnTo>
                  <a:pt x="5646" y="7519"/>
                </a:lnTo>
                <a:lnTo>
                  <a:pt x="5524" y="7397"/>
                </a:lnTo>
                <a:lnTo>
                  <a:pt x="5378" y="7251"/>
                </a:lnTo>
                <a:lnTo>
                  <a:pt x="5232" y="7154"/>
                </a:lnTo>
                <a:lnTo>
                  <a:pt x="5062" y="7105"/>
                </a:lnTo>
                <a:lnTo>
                  <a:pt x="4891" y="7081"/>
                </a:lnTo>
                <a:close/>
                <a:moveTo>
                  <a:pt x="11096" y="7081"/>
                </a:moveTo>
                <a:lnTo>
                  <a:pt x="10926" y="7105"/>
                </a:lnTo>
                <a:lnTo>
                  <a:pt x="10755" y="7178"/>
                </a:lnTo>
                <a:lnTo>
                  <a:pt x="10634" y="7300"/>
                </a:lnTo>
                <a:lnTo>
                  <a:pt x="10512" y="7446"/>
                </a:lnTo>
                <a:lnTo>
                  <a:pt x="10439" y="7568"/>
                </a:lnTo>
                <a:lnTo>
                  <a:pt x="10390" y="7714"/>
                </a:lnTo>
                <a:lnTo>
                  <a:pt x="10342" y="7835"/>
                </a:lnTo>
                <a:lnTo>
                  <a:pt x="10342" y="7981"/>
                </a:lnTo>
                <a:lnTo>
                  <a:pt x="10293" y="8225"/>
                </a:lnTo>
                <a:lnTo>
                  <a:pt x="10293" y="8395"/>
                </a:lnTo>
                <a:lnTo>
                  <a:pt x="10342" y="8565"/>
                </a:lnTo>
                <a:lnTo>
                  <a:pt x="10390" y="8711"/>
                </a:lnTo>
                <a:lnTo>
                  <a:pt x="10488" y="8833"/>
                </a:lnTo>
                <a:lnTo>
                  <a:pt x="10585" y="8955"/>
                </a:lnTo>
                <a:lnTo>
                  <a:pt x="10707" y="9028"/>
                </a:lnTo>
                <a:lnTo>
                  <a:pt x="10853" y="9101"/>
                </a:lnTo>
                <a:lnTo>
                  <a:pt x="11023" y="9149"/>
                </a:lnTo>
                <a:lnTo>
                  <a:pt x="11218" y="9174"/>
                </a:lnTo>
                <a:lnTo>
                  <a:pt x="11388" y="9149"/>
                </a:lnTo>
                <a:lnTo>
                  <a:pt x="11558" y="9101"/>
                </a:lnTo>
                <a:lnTo>
                  <a:pt x="11704" y="9028"/>
                </a:lnTo>
                <a:lnTo>
                  <a:pt x="11826" y="8930"/>
                </a:lnTo>
                <a:lnTo>
                  <a:pt x="11948" y="8809"/>
                </a:lnTo>
                <a:lnTo>
                  <a:pt x="12045" y="8663"/>
                </a:lnTo>
                <a:lnTo>
                  <a:pt x="12118" y="8517"/>
                </a:lnTo>
                <a:lnTo>
                  <a:pt x="12167" y="8346"/>
                </a:lnTo>
                <a:lnTo>
                  <a:pt x="12191" y="8176"/>
                </a:lnTo>
                <a:lnTo>
                  <a:pt x="12167" y="8006"/>
                </a:lnTo>
                <a:lnTo>
                  <a:pt x="12142" y="7835"/>
                </a:lnTo>
                <a:lnTo>
                  <a:pt x="12094" y="7689"/>
                </a:lnTo>
                <a:lnTo>
                  <a:pt x="12021" y="7519"/>
                </a:lnTo>
                <a:lnTo>
                  <a:pt x="11899" y="7397"/>
                </a:lnTo>
                <a:lnTo>
                  <a:pt x="11753" y="7251"/>
                </a:lnTo>
                <a:lnTo>
                  <a:pt x="11607" y="7154"/>
                </a:lnTo>
                <a:lnTo>
                  <a:pt x="11437" y="7105"/>
                </a:lnTo>
                <a:lnTo>
                  <a:pt x="11266" y="7081"/>
                </a:lnTo>
                <a:close/>
                <a:moveTo>
                  <a:pt x="11607" y="10731"/>
                </a:moveTo>
                <a:lnTo>
                  <a:pt x="11120" y="10877"/>
                </a:lnTo>
                <a:lnTo>
                  <a:pt x="10658" y="11047"/>
                </a:lnTo>
                <a:lnTo>
                  <a:pt x="9733" y="11412"/>
                </a:lnTo>
                <a:lnTo>
                  <a:pt x="9247" y="11558"/>
                </a:lnTo>
                <a:lnTo>
                  <a:pt x="8784" y="11704"/>
                </a:lnTo>
                <a:lnTo>
                  <a:pt x="7811" y="11972"/>
                </a:lnTo>
                <a:lnTo>
                  <a:pt x="7738" y="11996"/>
                </a:lnTo>
                <a:lnTo>
                  <a:pt x="7690" y="12045"/>
                </a:lnTo>
                <a:lnTo>
                  <a:pt x="7665" y="12118"/>
                </a:lnTo>
                <a:lnTo>
                  <a:pt x="7641" y="12166"/>
                </a:lnTo>
                <a:lnTo>
                  <a:pt x="7665" y="12239"/>
                </a:lnTo>
                <a:lnTo>
                  <a:pt x="7690" y="12312"/>
                </a:lnTo>
                <a:lnTo>
                  <a:pt x="7738" y="12361"/>
                </a:lnTo>
                <a:lnTo>
                  <a:pt x="7811" y="12410"/>
                </a:lnTo>
                <a:lnTo>
                  <a:pt x="7909" y="12434"/>
                </a:lnTo>
                <a:lnTo>
                  <a:pt x="8030" y="12458"/>
                </a:lnTo>
                <a:lnTo>
                  <a:pt x="8249" y="12458"/>
                </a:lnTo>
                <a:lnTo>
                  <a:pt x="8492" y="12434"/>
                </a:lnTo>
                <a:lnTo>
                  <a:pt x="8760" y="12361"/>
                </a:lnTo>
                <a:lnTo>
                  <a:pt x="9247" y="12191"/>
                </a:lnTo>
                <a:lnTo>
                  <a:pt x="9660" y="12045"/>
                </a:lnTo>
                <a:lnTo>
                  <a:pt x="10731" y="11680"/>
                </a:lnTo>
                <a:lnTo>
                  <a:pt x="11753" y="11290"/>
                </a:lnTo>
                <a:lnTo>
                  <a:pt x="11875" y="11217"/>
                </a:lnTo>
                <a:lnTo>
                  <a:pt x="11923" y="11144"/>
                </a:lnTo>
                <a:lnTo>
                  <a:pt x="11948" y="11023"/>
                </a:lnTo>
                <a:lnTo>
                  <a:pt x="11948" y="10925"/>
                </a:lnTo>
                <a:lnTo>
                  <a:pt x="11899" y="10828"/>
                </a:lnTo>
                <a:lnTo>
                  <a:pt x="11826" y="10755"/>
                </a:lnTo>
                <a:lnTo>
                  <a:pt x="11729" y="10731"/>
                </a:lnTo>
                <a:close/>
                <a:moveTo>
                  <a:pt x="8492" y="682"/>
                </a:moveTo>
                <a:lnTo>
                  <a:pt x="8638" y="706"/>
                </a:lnTo>
                <a:lnTo>
                  <a:pt x="9101" y="755"/>
                </a:lnTo>
                <a:lnTo>
                  <a:pt x="9539" y="803"/>
                </a:lnTo>
                <a:lnTo>
                  <a:pt x="9977" y="901"/>
                </a:lnTo>
                <a:lnTo>
                  <a:pt x="10415" y="1022"/>
                </a:lnTo>
                <a:lnTo>
                  <a:pt x="10755" y="1120"/>
                </a:lnTo>
                <a:lnTo>
                  <a:pt x="11096" y="1241"/>
                </a:lnTo>
                <a:lnTo>
                  <a:pt x="11437" y="1411"/>
                </a:lnTo>
                <a:lnTo>
                  <a:pt x="11753" y="1557"/>
                </a:lnTo>
                <a:lnTo>
                  <a:pt x="11753" y="1582"/>
                </a:lnTo>
                <a:lnTo>
                  <a:pt x="11729" y="1655"/>
                </a:lnTo>
                <a:lnTo>
                  <a:pt x="11729" y="1752"/>
                </a:lnTo>
                <a:lnTo>
                  <a:pt x="11753" y="1801"/>
                </a:lnTo>
                <a:lnTo>
                  <a:pt x="11802" y="1825"/>
                </a:lnTo>
                <a:lnTo>
                  <a:pt x="11875" y="1825"/>
                </a:lnTo>
                <a:lnTo>
                  <a:pt x="11948" y="1776"/>
                </a:lnTo>
                <a:lnTo>
                  <a:pt x="11972" y="1752"/>
                </a:lnTo>
                <a:lnTo>
                  <a:pt x="11996" y="1752"/>
                </a:lnTo>
                <a:lnTo>
                  <a:pt x="11996" y="1728"/>
                </a:lnTo>
                <a:lnTo>
                  <a:pt x="12021" y="1728"/>
                </a:lnTo>
                <a:lnTo>
                  <a:pt x="12118" y="1801"/>
                </a:lnTo>
                <a:lnTo>
                  <a:pt x="12094" y="1874"/>
                </a:lnTo>
                <a:lnTo>
                  <a:pt x="12069" y="1947"/>
                </a:lnTo>
                <a:lnTo>
                  <a:pt x="12094" y="1995"/>
                </a:lnTo>
                <a:lnTo>
                  <a:pt x="12118" y="2020"/>
                </a:lnTo>
                <a:lnTo>
                  <a:pt x="12167" y="2044"/>
                </a:lnTo>
                <a:lnTo>
                  <a:pt x="12215" y="2020"/>
                </a:lnTo>
                <a:lnTo>
                  <a:pt x="12240" y="1995"/>
                </a:lnTo>
                <a:lnTo>
                  <a:pt x="12313" y="1922"/>
                </a:lnTo>
                <a:lnTo>
                  <a:pt x="12532" y="2068"/>
                </a:lnTo>
                <a:lnTo>
                  <a:pt x="12483" y="2190"/>
                </a:lnTo>
                <a:lnTo>
                  <a:pt x="12483" y="2239"/>
                </a:lnTo>
                <a:lnTo>
                  <a:pt x="12483" y="2336"/>
                </a:lnTo>
                <a:lnTo>
                  <a:pt x="12507" y="2385"/>
                </a:lnTo>
                <a:lnTo>
                  <a:pt x="12532" y="2409"/>
                </a:lnTo>
                <a:lnTo>
                  <a:pt x="12580" y="2409"/>
                </a:lnTo>
                <a:lnTo>
                  <a:pt x="12629" y="2385"/>
                </a:lnTo>
                <a:lnTo>
                  <a:pt x="12678" y="2360"/>
                </a:lnTo>
                <a:lnTo>
                  <a:pt x="12726" y="2287"/>
                </a:lnTo>
                <a:lnTo>
                  <a:pt x="12775" y="2239"/>
                </a:lnTo>
                <a:lnTo>
                  <a:pt x="12945" y="2409"/>
                </a:lnTo>
                <a:lnTo>
                  <a:pt x="12872" y="2531"/>
                </a:lnTo>
                <a:lnTo>
                  <a:pt x="12824" y="2604"/>
                </a:lnTo>
                <a:lnTo>
                  <a:pt x="12824" y="2677"/>
                </a:lnTo>
                <a:lnTo>
                  <a:pt x="12824" y="2725"/>
                </a:lnTo>
                <a:lnTo>
                  <a:pt x="12848" y="2750"/>
                </a:lnTo>
                <a:lnTo>
                  <a:pt x="12897" y="2774"/>
                </a:lnTo>
                <a:lnTo>
                  <a:pt x="12945" y="2774"/>
                </a:lnTo>
                <a:lnTo>
                  <a:pt x="13067" y="2701"/>
                </a:lnTo>
                <a:lnTo>
                  <a:pt x="13164" y="2604"/>
                </a:lnTo>
                <a:lnTo>
                  <a:pt x="13286" y="2725"/>
                </a:lnTo>
                <a:lnTo>
                  <a:pt x="13383" y="2823"/>
                </a:lnTo>
                <a:lnTo>
                  <a:pt x="13262" y="3017"/>
                </a:lnTo>
                <a:lnTo>
                  <a:pt x="13213" y="3066"/>
                </a:lnTo>
                <a:lnTo>
                  <a:pt x="13164" y="3163"/>
                </a:lnTo>
                <a:lnTo>
                  <a:pt x="13164" y="3236"/>
                </a:lnTo>
                <a:lnTo>
                  <a:pt x="13189" y="3285"/>
                </a:lnTo>
                <a:lnTo>
                  <a:pt x="13213" y="3309"/>
                </a:lnTo>
                <a:lnTo>
                  <a:pt x="13310" y="3285"/>
                </a:lnTo>
                <a:lnTo>
                  <a:pt x="13408" y="3236"/>
                </a:lnTo>
                <a:lnTo>
                  <a:pt x="13529" y="3115"/>
                </a:lnTo>
                <a:lnTo>
                  <a:pt x="13578" y="3042"/>
                </a:lnTo>
                <a:lnTo>
                  <a:pt x="13773" y="3309"/>
                </a:lnTo>
                <a:lnTo>
                  <a:pt x="13675" y="3407"/>
                </a:lnTo>
                <a:lnTo>
                  <a:pt x="13554" y="3504"/>
                </a:lnTo>
                <a:lnTo>
                  <a:pt x="13481" y="3577"/>
                </a:lnTo>
                <a:lnTo>
                  <a:pt x="13456" y="3650"/>
                </a:lnTo>
                <a:lnTo>
                  <a:pt x="13456" y="3699"/>
                </a:lnTo>
                <a:lnTo>
                  <a:pt x="13505" y="3723"/>
                </a:lnTo>
                <a:lnTo>
                  <a:pt x="13602" y="3747"/>
                </a:lnTo>
                <a:lnTo>
                  <a:pt x="13675" y="3723"/>
                </a:lnTo>
                <a:lnTo>
                  <a:pt x="13773" y="3674"/>
                </a:lnTo>
                <a:lnTo>
                  <a:pt x="13846" y="3626"/>
                </a:lnTo>
                <a:lnTo>
                  <a:pt x="13943" y="3577"/>
                </a:lnTo>
                <a:lnTo>
                  <a:pt x="14138" y="3918"/>
                </a:lnTo>
                <a:lnTo>
                  <a:pt x="14040" y="3991"/>
                </a:lnTo>
                <a:lnTo>
                  <a:pt x="13846" y="4161"/>
                </a:lnTo>
                <a:lnTo>
                  <a:pt x="13773" y="4234"/>
                </a:lnTo>
                <a:lnTo>
                  <a:pt x="13700" y="4331"/>
                </a:lnTo>
                <a:lnTo>
                  <a:pt x="13700" y="4356"/>
                </a:lnTo>
                <a:lnTo>
                  <a:pt x="13700" y="4380"/>
                </a:lnTo>
                <a:lnTo>
                  <a:pt x="13821" y="4380"/>
                </a:lnTo>
                <a:lnTo>
                  <a:pt x="13943" y="4356"/>
                </a:lnTo>
                <a:lnTo>
                  <a:pt x="14065" y="4307"/>
                </a:lnTo>
                <a:lnTo>
                  <a:pt x="14162" y="4234"/>
                </a:lnTo>
                <a:lnTo>
                  <a:pt x="14284" y="4161"/>
                </a:lnTo>
                <a:lnTo>
                  <a:pt x="14503" y="4696"/>
                </a:lnTo>
                <a:lnTo>
                  <a:pt x="14332" y="4769"/>
                </a:lnTo>
                <a:lnTo>
                  <a:pt x="14186" y="4842"/>
                </a:lnTo>
                <a:lnTo>
                  <a:pt x="14065" y="4940"/>
                </a:lnTo>
                <a:lnTo>
                  <a:pt x="13943" y="5061"/>
                </a:lnTo>
                <a:lnTo>
                  <a:pt x="13919" y="5134"/>
                </a:lnTo>
                <a:lnTo>
                  <a:pt x="13894" y="5207"/>
                </a:lnTo>
                <a:lnTo>
                  <a:pt x="13894" y="5256"/>
                </a:lnTo>
                <a:lnTo>
                  <a:pt x="13919" y="5280"/>
                </a:lnTo>
                <a:lnTo>
                  <a:pt x="13943" y="5305"/>
                </a:lnTo>
                <a:lnTo>
                  <a:pt x="13992" y="5305"/>
                </a:lnTo>
                <a:lnTo>
                  <a:pt x="14113" y="5256"/>
                </a:lnTo>
                <a:lnTo>
                  <a:pt x="14235" y="5183"/>
                </a:lnTo>
                <a:lnTo>
                  <a:pt x="14527" y="5037"/>
                </a:lnTo>
                <a:lnTo>
                  <a:pt x="14600" y="5013"/>
                </a:lnTo>
                <a:lnTo>
                  <a:pt x="14746" y="5524"/>
                </a:lnTo>
                <a:lnTo>
                  <a:pt x="14430" y="5670"/>
                </a:lnTo>
                <a:lnTo>
                  <a:pt x="14162" y="5791"/>
                </a:lnTo>
                <a:lnTo>
                  <a:pt x="13919" y="5937"/>
                </a:lnTo>
                <a:lnTo>
                  <a:pt x="13919" y="5986"/>
                </a:lnTo>
                <a:lnTo>
                  <a:pt x="13943" y="6010"/>
                </a:lnTo>
                <a:lnTo>
                  <a:pt x="14089" y="6035"/>
                </a:lnTo>
                <a:lnTo>
                  <a:pt x="14235" y="6059"/>
                </a:lnTo>
                <a:lnTo>
                  <a:pt x="14357" y="6035"/>
                </a:lnTo>
                <a:lnTo>
                  <a:pt x="14527" y="6010"/>
                </a:lnTo>
                <a:lnTo>
                  <a:pt x="14843" y="5889"/>
                </a:lnTo>
                <a:lnTo>
                  <a:pt x="14965" y="6424"/>
                </a:lnTo>
                <a:lnTo>
                  <a:pt x="14795" y="6497"/>
                </a:lnTo>
                <a:lnTo>
                  <a:pt x="14405" y="6619"/>
                </a:lnTo>
                <a:lnTo>
                  <a:pt x="14016" y="6740"/>
                </a:lnTo>
                <a:lnTo>
                  <a:pt x="13992" y="6789"/>
                </a:lnTo>
                <a:lnTo>
                  <a:pt x="13967" y="6813"/>
                </a:lnTo>
                <a:lnTo>
                  <a:pt x="13992" y="6862"/>
                </a:lnTo>
                <a:lnTo>
                  <a:pt x="14040" y="6886"/>
                </a:lnTo>
                <a:lnTo>
                  <a:pt x="14235" y="6886"/>
                </a:lnTo>
                <a:lnTo>
                  <a:pt x="14405" y="6862"/>
                </a:lnTo>
                <a:lnTo>
                  <a:pt x="14770" y="6813"/>
                </a:lnTo>
                <a:lnTo>
                  <a:pt x="15014" y="6740"/>
                </a:lnTo>
                <a:lnTo>
                  <a:pt x="15087" y="7178"/>
                </a:lnTo>
                <a:lnTo>
                  <a:pt x="14843" y="7227"/>
                </a:lnTo>
                <a:lnTo>
                  <a:pt x="14430" y="7349"/>
                </a:lnTo>
                <a:lnTo>
                  <a:pt x="14235" y="7422"/>
                </a:lnTo>
                <a:lnTo>
                  <a:pt x="14065" y="7543"/>
                </a:lnTo>
                <a:lnTo>
                  <a:pt x="14016" y="7592"/>
                </a:lnTo>
                <a:lnTo>
                  <a:pt x="14040" y="7665"/>
                </a:lnTo>
                <a:lnTo>
                  <a:pt x="14065" y="7714"/>
                </a:lnTo>
                <a:lnTo>
                  <a:pt x="14138" y="7738"/>
                </a:lnTo>
                <a:lnTo>
                  <a:pt x="14332" y="7714"/>
                </a:lnTo>
                <a:lnTo>
                  <a:pt x="14527" y="7665"/>
                </a:lnTo>
                <a:lnTo>
                  <a:pt x="14916" y="7568"/>
                </a:lnTo>
                <a:lnTo>
                  <a:pt x="15135" y="7519"/>
                </a:lnTo>
                <a:lnTo>
                  <a:pt x="15184" y="7981"/>
                </a:lnTo>
                <a:lnTo>
                  <a:pt x="14868" y="8030"/>
                </a:lnTo>
                <a:lnTo>
                  <a:pt x="14624" y="8054"/>
                </a:lnTo>
                <a:lnTo>
                  <a:pt x="14357" y="8079"/>
                </a:lnTo>
                <a:lnTo>
                  <a:pt x="14235" y="8103"/>
                </a:lnTo>
                <a:lnTo>
                  <a:pt x="14113" y="8152"/>
                </a:lnTo>
                <a:lnTo>
                  <a:pt x="14016" y="8200"/>
                </a:lnTo>
                <a:lnTo>
                  <a:pt x="13919" y="8298"/>
                </a:lnTo>
                <a:lnTo>
                  <a:pt x="13919" y="8322"/>
                </a:lnTo>
                <a:lnTo>
                  <a:pt x="13919" y="8346"/>
                </a:lnTo>
                <a:lnTo>
                  <a:pt x="13919" y="8395"/>
                </a:lnTo>
                <a:lnTo>
                  <a:pt x="13943" y="8395"/>
                </a:lnTo>
                <a:lnTo>
                  <a:pt x="14065" y="8419"/>
                </a:lnTo>
                <a:lnTo>
                  <a:pt x="14211" y="8444"/>
                </a:lnTo>
                <a:lnTo>
                  <a:pt x="14454" y="8444"/>
                </a:lnTo>
                <a:lnTo>
                  <a:pt x="14989" y="8395"/>
                </a:lnTo>
                <a:lnTo>
                  <a:pt x="15208" y="8395"/>
                </a:lnTo>
                <a:lnTo>
                  <a:pt x="15208" y="8857"/>
                </a:lnTo>
                <a:lnTo>
                  <a:pt x="14722" y="8882"/>
                </a:lnTo>
                <a:lnTo>
                  <a:pt x="14503" y="8882"/>
                </a:lnTo>
                <a:lnTo>
                  <a:pt x="14284" y="8906"/>
                </a:lnTo>
                <a:lnTo>
                  <a:pt x="14065" y="8955"/>
                </a:lnTo>
                <a:lnTo>
                  <a:pt x="13967" y="8979"/>
                </a:lnTo>
                <a:lnTo>
                  <a:pt x="13870" y="9028"/>
                </a:lnTo>
                <a:lnTo>
                  <a:pt x="13846" y="9052"/>
                </a:lnTo>
                <a:lnTo>
                  <a:pt x="13870" y="9076"/>
                </a:lnTo>
                <a:lnTo>
                  <a:pt x="13967" y="9125"/>
                </a:lnTo>
                <a:lnTo>
                  <a:pt x="14065" y="9174"/>
                </a:lnTo>
                <a:lnTo>
                  <a:pt x="14284" y="9222"/>
                </a:lnTo>
                <a:lnTo>
                  <a:pt x="14722" y="9222"/>
                </a:lnTo>
                <a:lnTo>
                  <a:pt x="14941" y="9247"/>
                </a:lnTo>
                <a:lnTo>
                  <a:pt x="15184" y="9247"/>
                </a:lnTo>
                <a:lnTo>
                  <a:pt x="15160" y="9465"/>
                </a:lnTo>
                <a:lnTo>
                  <a:pt x="14965" y="9514"/>
                </a:lnTo>
                <a:lnTo>
                  <a:pt x="14722" y="9563"/>
                </a:lnTo>
                <a:lnTo>
                  <a:pt x="14478" y="9660"/>
                </a:lnTo>
                <a:lnTo>
                  <a:pt x="14259" y="9757"/>
                </a:lnTo>
                <a:lnTo>
                  <a:pt x="14040" y="9879"/>
                </a:lnTo>
                <a:lnTo>
                  <a:pt x="14016" y="9903"/>
                </a:lnTo>
                <a:lnTo>
                  <a:pt x="14016" y="9952"/>
                </a:lnTo>
                <a:lnTo>
                  <a:pt x="14040" y="9976"/>
                </a:lnTo>
                <a:lnTo>
                  <a:pt x="14065" y="9976"/>
                </a:lnTo>
                <a:lnTo>
                  <a:pt x="14284" y="10001"/>
                </a:lnTo>
                <a:lnTo>
                  <a:pt x="14503" y="9976"/>
                </a:lnTo>
                <a:lnTo>
                  <a:pt x="14965" y="9903"/>
                </a:lnTo>
                <a:lnTo>
                  <a:pt x="15087" y="9879"/>
                </a:lnTo>
                <a:lnTo>
                  <a:pt x="14965" y="10390"/>
                </a:lnTo>
                <a:lnTo>
                  <a:pt x="14527" y="10463"/>
                </a:lnTo>
                <a:lnTo>
                  <a:pt x="14332" y="10487"/>
                </a:lnTo>
                <a:lnTo>
                  <a:pt x="14162" y="10512"/>
                </a:lnTo>
                <a:lnTo>
                  <a:pt x="13992" y="10560"/>
                </a:lnTo>
                <a:lnTo>
                  <a:pt x="13919" y="10609"/>
                </a:lnTo>
                <a:lnTo>
                  <a:pt x="13846" y="10682"/>
                </a:lnTo>
                <a:lnTo>
                  <a:pt x="13821" y="10731"/>
                </a:lnTo>
                <a:lnTo>
                  <a:pt x="13846" y="10804"/>
                </a:lnTo>
                <a:lnTo>
                  <a:pt x="13870" y="10852"/>
                </a:lnTo>
                <a:lnTo>
                  <a:pt x="13894" y="10901"/>
                </a:lnTo>
                <a:lnTo>
                  <a:pt x="13967" y="10925"/>
                </a:lnTo>
                <a:lnTo>
                  <a:pt x="14065" y="10950"/>
                </a:lnTo>
                <a:lnTo>
                  <a:pt x="14235" y="10950"/>
                </a:lnTo>
                <a:lnTo>
                  <a:pt x="14576" y="10901"/>
                </a:lnTo>
                <a:lnTo>
                  <a:pt x="14795" y="10877"/>
                </a:lnTo>
                <a:lnTo>
                  <a:pt x="14795" y="10877"/>
                </a:lnTo>
                <a:lnTo>
                  <a:pt x="14600" y="11339"/>
                </a:lnTo>
                <a:lnTo>
                  <a:pt x="14478" y="11339"/>
                </a:lnTo>
                <a:lnTo>
                  <a:pt x="14284" y="11315"/>
                </a:lnTo>
                <a:lnTo>
                  <a:pt x="14089" y="11339"/>
                </a:lnTo>
                <a:lnTo>
                  <a:pt x="13919" y="11363"/>
                </a:lnTo>
                <a:lnTo>
                  <a:pt x="13724" y="11436"/>
                </a:lnTo>
                <a:lnTo>
                  <a:pt x="13724" y="11461"/>
                </a:lnTo>
                <a:lnTo>
                  <a:pt x="13724" y="11485"/>
                </a:lnTo>
                <a:lnTo>
                  <a:pt x="13894" y="11558"/>
                </a:lnTo>
                <a:lnTo>
                  <a:pt x="14065" y="11607"/>
                </a:lnTo>
                <a:lnTo>
                  <a:pt x="14430" y="11655"/>
                </a:lnTo>
                <a:lnTo>
                  <a:pt x="14186" y="12069"/>
                </a:lnTo>
                <a:lnTo>
                  <a:pt x="13967" y="12069"/>
                </a:lnTo>
                <a:lnTo>
                  <a:pt x="13724" y="12093"/>
                </a:lnTo>
                <a:lnTo>
                  <a:pt x="13602" y="12069"/>
                </a:lnTo>
                <a:lnTo>
                  <a:pt x="13456" y="12045"/>
                </a:lnTo>
                <a:lnTo>
                  <a:pt x="13335" y="12020"/>
                </a:lnTo>
                <a:lnTo>
                  <a:pt x="13213" y="12020"/>
                </a:lnTo>
                <a:lnTo>
                  <a:pt x="13189" y="12045"/>
                </a:lnTo>
                <a:lnTo>
                  <a:pt x="13164" y="12069"/>
                </a:lnTo>
                <a:lnTo>
                  <a:pt x="13189" y="12166"/>
                </a:lnTo>
                <a:lnTo>
                  <a:pt x="13237" y="12239"/>
                </a:lnTo>
                <a:lnTo>
                  <a:pt x="13310" y="12312"/>
                </a:lnTo>
                <a:lnTo>
                  <a:pt x="13408" y="12361"/>
                </a:lnTo>
                <a:lnTo>
                  <a:pt x="13529" y="12385"/>
                </a:lnTo>
                <a:lnTo>
                  <a:pt x="13651" y="12410"/>
                </a:lnTo>
                <a:lnTo>
                  <a:pt x="13919" y="12434"/>
                </a:lnTo>
                <a:lnTo>
                  <a:pt x="13578" y="12823"/>
                </a:lnTo>
                <a:lnTo>
                  <a:pt x="13067" y="12726"/>
                </a:lnTo>
                <a:lnTo>
                  <a:pt x="12848" y="12677"/>
                </a:lnTo>
                <a:lnTo>
                  <a:pt x="12726" y="12677"/>
                </a:lnTo>
                <a:lnTo>
                  <a:pt x="12605" y="12702"/>
                </a:lnTo>
                <a:lnTo>
                  <a:pt x="12605" y="12726"/>
                </a:lnTo>
                <a:lnTo>
                  <a:pt x="12580" y="12775"/>
                </a:lnTo>
                <a:lnTo>
                  <a:pt x="12629" y="12848"/>
                </a:lnTo>
                <a:lnTo>
                  <a:pt x="12678" y="12921"/>
                </a:lnTo>
                <a:lnTo>
                  <a:pt x="12726" y="12969"/>
                </a:lnTo>
                <a:lnTo>
                  <a:pt x="12824" y="13018"/>
                </a:lnTo>
                <a:lnTo>
                  <a:pt x="13018" y="13115"/>
                </a:lnTo>
                <a:lnTo>
                  <a:pt x="13237" y="13164"/>
                </a:lnTo>
                <a:lnTo>
                  <a:pt x="13091" y="13286"/>
                </a:lnTo>
                <a:lnTo>
                  <a:pt x="13043" y="13286"/>
                </a:lnTo>
                <a:lnTo>
                  <a:pt x="12580" y="13261"/>
                </a:lnTo>
                <a:lnTo>
                  <a:pt x="12337" y="13213"/>
                </a:lnTo>
                <a:lnTo>
                  <a:pt x="12215" y="13188"/>
                </a:lnTo>
                <a:lnTo>
                  <a:pt x="12094" y="13188"/>
                </a:lnTo>
                <a:lnTo>
                  <a:pt x="12021" y="13213"/>
                </a:lnTo>
                <a:lnTo>
                  <a:pt x="11972" y="13261"/>
                </a:lnTo>
                <a:lnTo>
                  <a:pt x="11972" y="13334"/>
                </a:lnTo>
                <a:lnTo>
                  <a:pt x="11996" y="13383"/>
                </a:lnTo>
                <a:lnTo>
                  <a:pt x="12142" y="13505"/>
                </a:lnTo>
                <a:lnTo>
                  <a:pt x="12288" y="13578"/>
                </a:lnTo>
                <a:lnTo>
                  <a:pt x="12459" y="13626"/>
                </a:lnTo>
                <a:lnTo>
                  <a:pt x="12653" y="13651"/>
                </a:lnTo>
                <a:lnTo>
                  <a:pt x="12215" y="13943"/>
                </a:lnTo>
                <a:lnTo>
                  <a:pt x="12142" y="13918"/>
                </a:lnTo>
                <a:lnTo>
                  <a:pt x="11680" y="13821"/>
                </a:lnTo>
                <a:lnTo>
                  <a:pt x="11461" y="13772"/>
                </a:lnTo>
                <a:lnTo>
                  <a:pt x="11242" y="13724"/>
                </a:lnTo>
                <a:lnTo>
                  <a:pt x="11218" y="13748"/>
                </a:lnTo>
                <a:lnTo>
                  <a:pt x="11193" y="13748"/>
                </a:lnTo>
                <a:lnTo>
                  <a:pt x="11193" y="13821"/>
                </a:lnTo>
                <a:lnTo>
                  <a:pt x="11242" y="13894"/>
                </a:lnTo>
                <a:lnTo>
                  <a:pt x="11291" y="13967"/>
                </a:lnTo>
                <a:lnTo>
                  <a:pt x="11437" y="14064"/>
                </a:lnTo>
                <a:lnTo>
                  <a:pt x="11607" y="14137"/>
                </a:lnTo>
                <a:lnTo>
                  <a:pt x="11777" y="14210"/>
                </a:lnTo>
                <a:lnTo>
                  <a:pt x="11437" y="14381"/>
                </a:lnTo>
                <a:lnTo>
                  <a:pt x="11364" y="14332"/>
                </a:lnTo>
                <a:lnTo>
                  <a:pt x="11315" y="14308"/>
                </a:lnTo>
                <a:lnTo>
                  <a:pt x="11169" y="14259"/>
                </a:lnTo>
                <a:lnTo>
                  <a:pt x="10877" y="14235"/>
                </a:lnTo>
                <a:lnTo>
                  <a:pt x="10634" y="14210"/>
                </a:lnTo>
                <a:lnTo>
                  <a:pt x="10488" y="14210"/>
                </a:lnTo>
                <a:lnTo>
                  <a:pt x="10366" y="14235"/>
                </a:lnTo>
                <a:lnTo>
                  <a:pt x="10342" y="14283"/>
                </a:lnTo>
                <a:lnTo>
                  <a:pt x="10366" y="14332"/>
                </a:lnTo>
                <a:lnTo>
                  <a:pt x="10390" y="14381"/>
                </a:lnTo>
                <a:lnTo>
                  <a:pt x="10488" y="14478"/>
                </a:lnTo>
                <a:lnTo>
                  <a:pt x="10609" y="14551"/>
                </a:lnTo>
                <a:lnTo>
                  <a:pt x="10707" y="14575"/>
                </a:lnTo>
                <a:lnTo>
                  <a:pt x="10877" y="14624"/>
                </a:lnTo>
                <a:lnTo>
                  <a:pt x="10488" y="14746"/>
                </a:lnTo>
                <a:lnTo>
                  <a:pt x="10293" y="14673"/>
                </a:lnTo>
                <a:lnTo>
                  <a:pt x="10098" y="14624"/>
                </a:lnTo>
                <a:lnTo>
                  <a:pt x="9904" y="14600"/>
                </a:lnTo>
                <a:lnTo>
                  <a:pt x="9782" y="14600"/>
                </a:lnTo>
                <a:lnTo>
                  <a:pt x="9685" y="14648"/>
                </a:lnTo>
                <a:lnTo>
                  <a:pt x="9660" y="14673"/>
                </a:lnTo>
                <a:lnTo>
                  <a:pt x="9660" y="14721"/>
                </a:lnTo>
                <a:lnTo>
                  <a:pt x="9709" y="14794"/>
                </a:lnTo>
                <a:lnTo>
                  <a:pt x="9782" y="14843"/>
                </a:lnTo>
                <a:lnTo>
                  <a:pt x="9928" y="14916"/>
                </a:lnTo>
                <a:lnTo>
                  <a:pt x="9612" y="14989"/>
                </a:lnTo>
                <a:lnTo>
                  <a:pt x="9563" y="14940"/>
                </a:lnTo>
                <a:lnTo>
                  <a:pt x="9514" y="14916"/>
                </a:lnTo>
                <a:lnTo>
                  <a:pt x="9417" y="14867"/>
                </a:lnTo>
                <a:lnTo>
                  <a:pt x="9222" y="14843"/>
                </a:lnTo>
                <a:lnTo>
                  <a:pt x="9125" y="14843"/>
                </a:lnTo>
                <a:lnTo>
                  <a:pt x="9028" y="14867"/>
                </a:lnTo>
                <a:lnTo>
                  <a:pt x="9003" y="14916"/>
                </a:lnTo>
                <a:lnTo>
                  <a:pt x="8979" y="14965"/>
                </a:lnTo>
                <a:lnTo>
                  <a:pt x="8955" y="15013"/>
                </a:lnTo>
                <a:lnTo>
                  <a:pt x="8979" y="15062"/>
                </a:lnTo>
                <a:lnTo>
                  <a:pt x="9003" y="15086"/>
                </a:lnTo>
                <a:lnTo>
                  <a:pt x="8638" y="15135"/>
                </a:lnTo>
                <a:lnTo>
                  <a:pt x="8298" y="15159"/>
                </a:lnTo>
                <a:lnTo>
                  <a:pt x="7203" y="15159"/>
                </a:lnTo>
                <a:lnTo>
                  <a:pt x="6838" y="15111"/>
                </a:lnTo>
                <a:lnTo>
                  <a:pt x="6497" y="15062"/>
                </a:lnTo>
                <a:lnTo>
                  <a:pt x="6132" y="14989"/>
                </a:lnTo>
                <a:lnTo>
                  <a:pt x="5792" y="14916"/>
                </a:lnTo>
                <a:lnTo>
                  <a:pt x="5451" y="14819"/>
                </a:lnTo>
                <a:lnTo>
                  <a:pt x="5110" y="14697"/>
                </a:lnTo>
                <a:lnTo>
                  <a:pt x="4794" y="14575"/>
                </a:lnTo>
                <a:lnTo>
                  <a:pt x="4453" y="14405"/>
                </a:lnTo>
                <a:lnTo>
                  <a:pt x="4137" y="14259"/>
                </a:lnTo>
                <a:lnTo>
                  <a:pt x="3845" y="14064"/>
                </a:lnTo>
                <a:lnTo>
                  <a:pt x="3553" y="13870"/>
                </a:lnTo>
                <a:lnTo>
                  <a:pt x="3285" y="13675"/>
                </a:lnTo>
                <a:lnTo>
                  <a:pt x="3018" y="13456"/>
                </a:lnTo>
                <a:lnTo>
                  <a:pt x="2774" y="13237"/>
                </a:lnTo>
                <a:lnTo>
                  <a:pt x="2531" y="12994"/>
                </a:lnTo>
                <a:lnTo>
                  <a:pt x="2312" y="12775"/>
                </a:lnTo>
                <a:lnTo>
                  <a:pt x="2093" y="12507"/>
                </a:lnTo>
                <a:lnTo>
                  <a:pt x="1898" y="12239"/>
                </a:lnTo>
                <a:lnTo>
                  <a:pt x="1728" y="11972"/>
                </a:lnTo>
                <a:lnTo>
                  <a:pt x="1558" y="11704"/>
                </a:lnTo>
                <a:lnTo>
                  <a:pt x="1387" y="11412"/>
                </a:lnTo>
                <a:lnTo>
                  <a:pt x="1266" y="11120"/>
                </a:lnTo>
                <a:lnTo>
                  <a:pt x="1144" y="10828"/>
                </a:lnTo>
                <a:lnTo>
                  <a:pt x="1022" y="10512"/>
                </a:lnTo>
                <a:lnTo>
                  <a:pt x="949" y="10195"/>
                </a:lnTo>
                <a:lnTo>
                  <a:pt x="876" y="9879"/>
                </a:lnTo>
                <a:lnTo>
                  <a:pt x="828" y="9538"/>
                </a:lnTo>
                <a:lnTo>
                  <a:pt x="755" y="9003"/>
                </a:lnTo>
                <a:lnTo>
                  <a:pt x="730" y="8468"/>
                </a:lnTo>
                <a:lnTo>
                  <a:pt x="730" y="7933"/>
                </a:lnTo>
                <a:lnTo>
                  <a:pt x="779" y="7397"/>
                </a:lnTo>
                <a:lnTo>
                  <a:pt x="828" y="6862"/>
                </a:lnTo>
                <a:lnTo>
                  <a:pt x="949" y="6351"/>
                </a:lnTo>
                <a:lnTo>
                  <a:pt x="1071" y="5840"/>
                </a:lnTo>
                <a:lnTo>
                  <a:pt x="1266" y="5353"/>
                </a:lnTo>
                <a:lnTo>
                  <a:pt x="1387" y="5061"/>
                </a:lnTo>
                <a:lnTo>
                  <a:pt x="1558" y="4745"/>
                </a:lnTo>
                <a:lnTo>
                  <a:pt x="1752" y="4404"/>
                </a:lnTo>
                <a:lnTo>
                  <a:pt x="1996" y="4064"/>
                </a:lnTo>
                <a:lnTo>
                  <a:pt x="2263" y="3699"/>
                </a:lnTo>
                <a:lnTo>
                  <a:pt x="2555" y="3334"/>
                </a:lnTo>
                <a:lnTo>
                  <a:pt x="2896" y="2944"/>
                </a:lnTo>
                <a:lnTo>
                  <a:pt x="3261" y="2604"/>
                </a:lnTo>
                <a:lnTo>
                  <a:pt x="3650" y="2263"/>
                </a:lnTo>
                <a:lnTo>
                  <a:pt x="4064" y="1922"/>
                </a:lnTo>
                <a:lnTo>
                  <a:pt x="4526" y="1630"/>
                </a:lnTo>
                <a:lnTo>
                  <a:pt x="5013" y="1363"/>
                </a:lnTo>
                <a:lnTo>
                  <a:pt x="5500" y="1144"/>
                </a:lnTo>
                <a:lnTo>
                  <a:pt x="6035" y="974"/>
                </a:lnTo>
                <a:lnTo>
                  <a:pt x="6303" y="925"/>
                </a:lnTo>
                <a:lnTo>
                  <a:pt x="6595" y="876"/>
                </a:lnTo>
                <a:lnTo>
                  <a:pt x="6862" y="828"/>
                </a:lnTo>
                <a:lnTo>
                  <a:pt x="7154" y="803"/>
                </a:lnTo>
                <a:lnTo>
                  <a:pt x="7519" y="779"/>
                </a:lnTo>
                <a:lnTo>
                  <a:pt x="7909" y="730"/>
                </a:lnTo>
                <a:lnTo>
                  <a:pt x="8298" y="682"/>
                </a:lnTo>
                <a:close/>
                <a:moveTo>
                  <a:pt x="8128" y="0"/>
                </a:moveTo>
                <a:lnTo>
                  <a:pt x="7738" y="25"/>
                </a:lnTo>
                <a:lnTo>
                  <a:pt x="7373" y="73"/>
                </a:lnTo>
                <a:lnTo>
                  <a:pt x="7081" y="49"/>
                </a:lnTo>
                <a:lnTo>
                  <a:pt x="6765" y="49"/>
                </a:lnTo>
                <a:lnTo>
                  <a:pt x="6473" y="73"/>
                </a:lnTo>
                <a:lnTo>
                  <a:pt x="6157" y="146"/>
                </a:lnTo>
                <a:lnTo>
                  <a:pt x="5840" y="219"/>
                </a:lnTo>
                <a:lnTo>
                  <a:pt x="5524" y="317"/>
                </a:lnTo>
                <a:lnTo>
                  <a:pt x="5208" y="438"/>
                </a:lnTo>
                <a:lnTo>
                  <a:pt x="4916" y="560"/>
                </a:lnTo>
                <a:lnTo>
                  <a:pt x="4307" y="876"/>
                </a:lnTo>
                <a:lnTo>
                  <a:pt x="3748" y="1217"/>
                </a:lnTo>
                <a:lnTo>
                  <a:pt x="3212" y="1606"/>
                </a:lnTo>
                <a:lnTo>
                  <a:pt x="2750" y="1995"/>
                </a:lnTo>
                <a:lnTo>
                  <a:pt x="2482" y="2239"/>
                </a:lnTo>
                <a:lnTo>
                  <a:pt x="2239" y="2482"/>
                </a:lnTo>
                <a:lnTo>
                  <a:pt x="2020" y="2725"/>
                </a:lnTo>
                <a:lnTo>
                  <a:pt x="1825" y="2993"/>
                </a:lnTo>
                <a:lnTo>
                  <a:pt x="1631" y="3261"/>
                </a:lnTo>
                <a:lnTo>
                  <a:pt x="1436" y="3528"/>
                </a:lnTo>
                <a:lnTo>
                  <a:pt x="1120" y="4088"/>
                </a:lnTo>
                <a:lnTo>
                  <a:pt x="852" y="4696"/>
                </a:lnTo>
                <a:lnTo>
                  <a:pt x="609" y="5305"/>
                </a:lnTo>
                <a:lnTo>
                  <a:pt x="390" y="5962"/>
                </a:lnTo>
                <a:lnTo>
                  <a:pt x="195" y="6643"/>
                </a:lnTo>
                <a:lnTo>
                  <a:pt x="122" y="7008"/>
                </a:lnTo>
                <a:lnTo>
                  <a:pt x="49" y="7373"/>
                </a:lnTo>
                <a:lnTo>
                  <a:pt x="25" y="7738"/>
                </a:lnTo>
                <a:lnTo>
                  <a:pt x="1" y="8103"/>
                </a:lnTo>
                <a:lnTo>
                  <a:pt x="1" y="8468"/>
                </a:lnTo>
                <a:lnTo>
                  <a:pt x="1" y="8809"/>
                </a:lnTo>
                <a:lnTo>
                  <a:pt x="49" y="9174"/>
                </a:lnTo>
                <a:lnTo>
                  <a:pt x="98" y="9514"/>
                </a:lnTo>
                <a:lnTo>
                  <a:pt x="171" y="9879"/>
                </a:lnTo>
                <a:lnTo>
                  <a:pt x="268" y="10220"/>
                </a:lnTo>
                <a:lnTo>
                  <a:pt x="365" y="10560"/>
                </a:lnTo>
                <a:lnTo>
                  <a:pt x="487" y="10901"/>
                </a:lnTo>
                <a:lnTo>
                  <a:pt x="633" y="11242"/>
                </a:lnTo>
                <a:lnTo>
                  <a:pt x="803" y="11582"/>
                </a:lnTo>
                <a:lnTo>
                  <a:pt x="1168" y="12264"/>
                </a:lnTo>
                <a:lnTo>
                  <a:pt x="1387" y="12629"/>
                </a:lnTo>
                <a:lnTo>
                  <a:pt x="1631" y="12994"/>
                </a:lnTo>
                <a:lnTo>
                  <a:pt x="1874" y="13334"/>
                </a:lnTo>
                <a:lnTo>
                  <a:pt x="2142" y="13651"/>
                </a:lnTo>
                <a:lnTo>
                  <a:pt x="2434" y="13943"/>
                </a:lnTo>
                <a:lnTo>
                  <a:pt x="2726" y="14235"/>
                </a:lnTo>
                <a:lnTo>
                  <a:pt x="3042" y="14502"/>
                </a:lnTo>
                <a:lnTo>
                  <a:pt x="3358" y="14746"/>
                </a:lnTo>
                <a:lnTo>
                  <a:pt x="3699" y="14965"/>
                </a:lnTo>
                <a:lnTo>
                  <a:pt x="4040" y="15159"/>
                </a:lnTo>
                <a:lnTo>
                  <a:pt x="4405" y="15354"/>
                </a:lnTo>
                <a:lnTo>
                  <a:pt x="4794" y="15500"/>
                </a:lnTo>
                <a:lnTo>
                  <a:pt x="5183" y="15622"/>
                </a:lnTo>
                <a:lnTo>
                  <a:pt x="5573" y="15743"/>
                </a:lnTo>
                <a:lnTo>
                  <a:pt x="5986" y="15816"/>
                </a:lnTo>
                <a:lnTo>
                  <a:pt x="6424" y="15889"/>
                </a:lnTo>
                <a:lnTo>
                  <a:pt x="6838" y="15914"/>
                </a:lnTo>
                <a:lnTo>
                  <a:pt x="7276" y="15938"/>
                </a:lnTo>
                <a:lnTo>
                  <a:pt x="7714" y="15938"/>
                </a:lnTo>
                <a:lnTo>
                  <a:pt x="8152" y="15914"/>
                </a:lnTo>
                <a:lnTo>
                  <a:pt x="8565" y="15889"/>
                </a:lnTo>
                <a:lnTo>
                  <a:pt x="9003" y="15841"/>
                </a:lnTo>
                <a:lnTo>
                  <a:pt x="9417" y="15768"/>
                </a:lnTo>
                <a:lnTo>
                  <a:pt x="9831" y="15670"/>
                </a:lnTo>
                <a:lnTo>
                  <a:pt x="10244" y="15573"/>
                </a:lnTo>
                <a:lnTo>
                  <a:pt x="10658" y="15451"/>
                </a:lnTo>
                <a:lnTo>
                  <a:pt x="11047" y="15305"/>
                </a:lnTo>
                <a:lnTo>
                  <a:pt x="11437" y="15135"/>
                </a:lnTo>
                <a:lnTo>
                  <a:pt x="11826" y="14940"/>
                </a:lnTo>
                <a:lnTo>
                  <a:pt x="12191" y="14721"/>
                </a:lnTo>
                <a:lnTo>
                  <a:pt x="12556" y="14478"/>
                </a:lnTo>
                <a:lnTo>
                  <a:pt x="12921" y="14235"/>
                </a:lnTo>
                <a:lnTo>
                  <a:pt x="13262" y="13943"/>
                </a:lnTo>
                <a:lnTo>
                  <a:pt x="13578" y="13651"/>
                </a:lnTo>
                <a:lnTo>
                  <a:pt x="13894" y="13334"/>
                </a:lnTo>
                <a:lnTo>
                  <a:pt x="14186" y="13018"/>
                </a:lnTo>
                <a:lnTo>
                  <a:pt x="14430" y="12702"/>
                </a:lnTo>
                <a:lnTo>
                  <a:pt x="14673" y="12361"/>
                </a:lnTo>
                <a:lnTo>
                  <a:pt x="14892" y="11996"/>
                </a:lnTo>
                <a:lnTo>
                  <a:pt x="15087" y="11631"/>
                </a:lnTo>
                <a:lnTo>
                  <a:pt x="15111" y="11631"/>
                </a:lnTo>
                <a:lnTo>
                  <a:pt x="15135" y="11582"/>
                </a:lnTo>
                <a:lnTo>
                  <a:pt x="15135" y="11534"/>
                </a:lnTo>
                <a:lnTo>
                  <a:pt x="15330" y="11096"/>
                </a:lnTo>
                <a:lnTo>
                  <a:pt x="15500" y="10658"/>
                </a:lnTo>
                <a:lnTo>
                  <a:pt x="15622" y="10195"/>
                </a:lnTo>
                <a:lnTo>
                  <a:pt x="15719" y="9733"/>
                </a:lnTo>
                <a:lnTo>
                  <a:pt x="15744" y="9709"/>
                </a:lnTo>
                <a:lnTo>
                  <a:pt x="15768" y="9684"/>
                </a:lnTo>
                <a:lnTo>
                  <a:pt x="15768" y="9636"/>
                </a:lnTo>
                <a:lnTo>
                  <a:pt x="15768" y="9611"/>
                </a:lnTo>
                <a:lnTo>
                  <a:pt x="15744" y="9563"/>
                </a:lnTo>
                <a:lnTo>
                  <a:pt x="15792" y="9174"/>
                </a:lnTo>
                <a:lnTo>
                  <a:pt x="15817" y="8760"/>
                </a:lnTo>
                <a:lnTo>
                  <a:pt x="15817" y="8371"/>
                </a:lnTo>
                <a:lnTo>
                  <a:pt x="15817" y="7957"/>
                </a:lnTo>
                <a:lnTo>
                  <a:pt x="15719" y="7105"/>
                </a:lnTo>
                <a:lnTo>
                  <a:pt x="15671" y="6667"/>
                </a:lnTo>
                <a:lnTo>
                  <a:pt x="15598" y="6254"/>
                </a:lnTo>
                <a:lnTo>
                  <a:pt x="15500" y="5840"/>
                </a:lnTo>
                <a:lnTo>
                  <a:pt x="15403" y="5426"/>
                </a:lnTo>
                <a:lnTo>
                  <a:pt x="15281" y="5013"/>
                </a:lnTo>
                <a:lnTo>
                  <a:pt x="15135" y="4623"/>
                </a:lnTo>
                <a:lnTo>
                  <a:pt x="14989" y="4234"/>
                </a:lnTo>
                <a:lnTo>
                  <a:pt x="14819" y="3845"/>
                </a:lnTo>
                <a:lnTo>
                  <a:pt x="14600" y="3480"/>
                </a:lnTo>
                <a:lnTo>
                  <a:pt x="14381" y="3115"/>
                </a:lnTo>
                <a:lnTo>
                  <a:pt x="14138" y="2774"/>
                </a:lnTo>
                <a:lnTo>
                  <a:pt x="13870" y="2458"/>
                </a:lnTo>
                <a:lnTo>
                  <a:pt x="13578" y="2141"/>
                </a:lnTo>
                <a:lnTo>
                  <a:pt x="13262" y="1849"/>
                </a:lnTo>
                <a:lnTo>
                  <a:pt x="12970" y="1582"/>
                </a:lnTo>
                <a:lnTo>
                  <a:pt x="12629" y="1363"/>
                </a:lnTo>
                <a:lnTo>
                  <a:pt x="12288" y="1144"/>
                </a:lnTo>
                <a:lnTo>
                  <a:pt x="11948" y="949"/>
                </a:lnTo>
                <a:lnTo>
                  <a:pt x="11583" y="779"/>
                </a:lnTo>
                <a:lnTo>
                  <a:pt x="11218" y="609"/>
                </a:lnTo>
                <a:lnTo>
                  <a:pt x="10828" y="487"/>
                </a:lnTo>
                <a:lnTo>
                  <a:pt x="10463" y="365"/>
                </a:lnTo>
                <a:lnTo>
                  <a:pt x="10098" y="268"/>
                </a:lnTo>
                <a:lnTo>
                  <a:pt x="9709" y="171"/>
                </a:lnTo>
                <a:lnTo>
                  <a:pt x="9320" y="98"/>
                </a:lnTo>
                <a:lnTo>
                  <a:pt x="8930" y="49"/>
                </a:lnTo>
                <a:lnTo>
                  <a:pt x="8517" y="25"/>
                </a:lnTo>
                <a:lnTo>
                  <a:pt x="812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20"/>
          <p:cNvSpPr txBox="1">
            <a:spLocks noGrp="1"/>
          </p:cNvSpPr>
          <p:nvPr>
            <p:ph type="title"/>
          </p:nvPr>
        </p:nvSpPr>
        <p:spPr>
          <a:xfrm>
            <a:off x="883375" y="683600"/>
            <a:ext cx="6426300" cy="396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CA" dirty="0"/>
              <a:t>The aim of this document</a:t>
            </a:r>
            <a:endParaRPr dirty="0"/>
          </a:p>
        </p:txBody>
      </p:sp>
      <p:sp>
        <p:nvSpPr>
          <p:cNvPr id="226" name="Google Shape;226;p20"/>
          <p:cNvSpPr txBox="1">
            <a:spLocks noGrp="1"/>
          </p:cNvSpPr>
          <p:nvPr>
            <p:ph type="body" idx="1"/>
          </p:nvPr>
        </p:nvSpPr>
        <p:spPr>
          <a:xfrm>
            <a:off x="620891" y="1205233"/>
            <a:ext cx="7179732" cy="3475411"/>
          </a:xfrm>
          <a:prstGeom prst="rect">
            <a:avLst/>
          </a:prstGeom>
        </p:spPr>
        <p:txBody>
          <a:bodyPr spcFirstLastPara="1" wrap="square" lIns="0" tIns="0" rIns="0" bIns="0" anchor="t" anchorCtr="0">
            <a:noAutofit/>
          </a:bodyPr>
          <a:lstStyle/>
          <a:p>
            <a:pPr marL="0" indent="0">
              <a:spcBef>
                <a:spcPts val="1000"/>
              </a:spcBef>
              <a:spcAft>
                <a:spcPts val="1000"/>
              </a:spcAft>
              <a:buNone/>
            </a:pPr>
            <a:r>
              <a:rPr lang="en-CA" sz="1400" b="1" dirty="0"/>
              <a:t>OFSHEEA’s goal with this guidance document is to begin unravelling diet culture by recognizing its associated behaviours </a:t>
            </a:r>
          </a:p>
          <a:p>
            <a:pPr marL="285750" indent="-285750">
              <a:buFont typeface="Wingdings" pitchFamily="2" charset="2"/>
              <a:buChar char="§"/>
            </a:pPr>
            <a:r>
              <a:rPr lang="en-CA" sz="1400" b="1" dirty="0"/>
              <a:t>in ourselves,</a:t>
            </a:r>
          </a:p>
          <a:p>
            <a:pPr marL="285750" indent="-285750">
              <a:buFont typeface="Wingdings" pitchFamily="2" charset="2"/>
              <a:buChar char="§"/>
            </a:pPr>
            <a:r>
              <a:rPr lang="en-CA" sz="1400" b="1" dirty="0"/>
              <a:t>in our classrooms and workplaces, and </a:t>
            </a:r>
          </a:p>
          <a:p>
            <a:pPr marL="285750" indent="-285750">
              <a:buFont typeface="Wingdings" pitchFamily="2" charset="2"/>
              <a:buChar char="§"/>
            </a:pPr>
            <a:r>
              <a:rPr lang="en-CA" sz="1400" b="1" dirty="0"/>
              <a:t>in the broad community. </a:t>
            </a:r>
          </a:p>
          <a:p>
            <a:pPr marL="0" indent="0">
              <a:spcBef>
                <a:spcPts val="1000"/>
              </a:spcBef>
              <a:buNone/>
            </a:pPr>
            <a:r>
              <a:rPr lang="en-CA" sz="1400" dirty="0"/>
              <a:t>It is our hope that as an educator you will welcome learning more about, and </a:t>
            </a:r>
            <a:r>
              <a:rPr lang="en-CA" sz="1400" b="1" i="1" dirty="0"/>
              <a:t>recognizing, </a:t>
            </a:r>
            <a:r>
              <a:rPr lang="en-CA" sz="1400" dirty="0"/>
              <a:t>weight bias and diet culture, and that with this new knowledge, you will take the opportunity to </a:t>
            </a:r>
            <a:r>
              <a:rPr lang="en-CA" sz="1400" b="1" i="1" dirty="0"/>
              <a:t>reject </a:t>
            </a:r>
            <a:r>
              <a:rPr lang="en-CA" sz="1400" dirty="0"/>
              <a:t>diet culture and pass along how to reject it to your students. In addition, we anticipate you will become better versed at </a:t>
            </a:r>
            <a:r>
              <a:rPr lang="en-CA" sz="1400" b="1" i="1" dirty="0"/>
              <a:t>revising the narrative </a:t>
            </a:r>
            <a:r>
              <a:rPr lang="en-CA" sz="1400" dirty="0"/>
              <a:t>on diet culture in your classroom and workplace by landing on appropriate resources that use food neutral language and focus on strategies for enjoying food as nourishment and celebration. </a:t>
            </a:r>
          </a:p>
          <a:p>
            <a:pPr marL="0" indent="0">
              <a:spcBef>
                <a:spcPts val="1000"/>
              </a:spcBef>
              <a:spcAft>
                <a:spcPts val="1000"/>
              </a:spcAft>
              <a:buNone/>
            </a:pPr>
            <a:r>
              <a:rPr lang="en-CA" sz="1400" dirty="0"/>
              <a:t>Welcome to </a:t>
            </a:r>
            <a:r>
              <a:rPr lang="en-CA" sz="1400" b="1" dirty="0"/>
              <a:t>Diet Culture: Recognize it! Reject it! Revise the narrative! </a:t>
            </a:r>
          </a:p>
        </p:txBody>
      </p:sp>
      <p:sp>
        <p:nvSpPr>
          <p:cNvPr id="227" name="Google Shape;227;p20"/>
          <p:cNvSpPr txBox="1">
            <a:spLocks noGrp="1"/>
          </p:cNvSpPr>
          <p:nvPr>
            <p:ph type="sldNum" idx="12"/>
          </p:nvPr>
        </p:nvSpPr>
        <p:spPr>
          <a:xfrm>
            <a:off x="8404375" y="4693376"/>
            <a:ext cx="548700" cy="300300"/>
          </a:xfrm>
          <a:prstGeom prst="rect">
            <a:avLst/>
          </a:prstGeom>
        </p:spPr>
        <p:txBody>
          <a:bodyPr spcFirstLastPara="1" wrap="square" lIns="0" tIns="0" rIns="0" bIns="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500" b="1" i="0" u="none" strike="noStrike" kern="0" cap="none" spc="0" normalizeH="0" baseline="0" noProof="0">
                <a:ln>
                  <a:noFill/>
                </a:ln>
                <a:solidFill>
                  <a:srgbClr val="7F8B91"/>
                </a:solidFill>
                <a:effectLst/>
                <a:uLnTx/>
                <a:uFillTx/>
                <a:latin typeface="Amatic SC"/>
                <a:cs typeface="Amatic SC"/>
                <a:sym typeface="Amatic SC"/>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500" b="1" i="0" u="none" strike="noStrike" kern="0" cap="none" spc="0" normalizeH="0" baseline="0" noProof="0">
              <a:ln>
                <a:noFill/>
              </a:ln>
              <a:solidFill>
                <a:srgbClr val="7F8B91"/>
              </a:solidFill>
              <a:effectLst/>
              <a:uLnTx/>
              <a:uFillTx/>
              <a:latin typeface="Amatic SC"/>
              <a:cs typeface="Amatic SC"/>
              <a:sym typeface="Amatic SC"/>
            </a:endParaRPr>
          </a:p>
        </p:txBody>
      </p:sp>
      <p:sp>
        <p:nvSpPr>
          <p:cNvPr id="6" name="Google Shape;729;p50">
            <a:extLst>
              <a:ext uri="{FF2B5EF4-FFF2-40B4-BE49-F238E27FC236}">
                <a16:creationId xmlns:a16="http://schemas.microsoft.com/office/drawing/2014/main" id="{F9B4372A-D07B-F843-AE0A-FE7500D01EB6}"/>
              </a:ext>
            </a:extLst>
          </p:cNvPr>
          <p:cNvSpPr/>
          <p:nvPr/>
        </p:nvSpPr>
        <p:spPr>
          <a:xfrm rot="16566010">
            <a:off x="7777116" y="3362675"/>
            <a:ext cx="1099557" cy="1394425"/>
          </a:xfrm>
          <a:custGeom>
            <a:avLst/>
            <a:gdLst/>
            <a:ahLst/>
            <a:cxnLst/>
            <a:rect l="l" t="t" r="r" b="b"/>
            <a:pathLst>
              <a:path w="521117" h="660865" extrusionOk="0">
                <a:moveTo>
                  <a:pt x="286048" y="97336"/>
                </a:moveTo>
                <a:cubicBezTo>
                  <a:pt x="277717" y="92820"/>
                  <a:pt x="269429" y="107049"/>
                  <a:pt x="279471" y="112421"/>
                </a:cubicBezTo>
                <a:cubicBezTo>
                  <a:pt x="287934" y="116871"/>
                  <a:pt x="296199" y="102620"/>
                  <a:pt x="286048" y="97336"/>
                </a:cubicBezTo>
                <a:close/>
                <a:moveTo>
                  <a:pt x="245992" y="93960"/>
                </a:moveTo>
                <a:lnTo>
                  <a:pt x="245992" y="93960"/>
                </a:lnTo>
                <a:cubicBezTo>
                  <a:pt x="222752" y="94377"/>
                  <a:pt x="182411" y="100801"/>
                  <a:pt x="173247" y="138927"/>
                </a:cubicBezTo>
                <a:cubicBezTo>
                  <a:pt x="171953" y="143948"/>
                  <a:pt x="175439" y="146974"/>
                  <a:pt x="180460" y="146996"/>
                </a:cubicBezTo>
                <a:cubicBezTo>
                  <a:pt x="184845" y="147206"/>
                  <a:pt x="188813" y="144347"/>
                  <a:pt x="189975" y="140111"/>
                </a:cubicBezTo>
                <a:cubicBezTo>
                  <a:pt x="196114" y="114503"/>
                  <a:pt x="225690" y="110140"/>
                  <a:pt x="242747" y="109833"/>
                </a:cubicBezTo>
                <a:cubicBezTo>
                  <a:pt x="251846" y="110075"/>
                  <a:pt x="257568" y="94135"/>
                  <a:pt x="245992" y="93894"/>
                </a:cubicBezTo>
                <a:close/>
                <a:moveTo>
                  <a:pt x="123697" y="418641"/>
                </a:moveTo>
                <a:cubicBezTo>
                  <a:pt x="120321" y="418557"/>
                  <a:pt x="117207" y="420474"/>
                  <a:pt x="115761" y="423530"/>
                </a:cubicBezTo>
                <a:cubicBezTo>
                  <a:pt x="94340" y="468256"/>
                  <a:pt x="71912" y="513421"/>
                  <a:pt x="49285" y="557401"/>
                </a:cubicBezTo>
                <a:cubicBezTo>
                  <a:pt x="44396" y="566675"/>
                  <a:pt x="59918" y="571915"/>
                  <a:pt x="64873" y="562663"/>
                </a:cubicBezTo>
                <a:cubicBezTo>
                  <a:pt x="87543" y="518595"/>
                  <a:pt x="109906" y="473584"/>
                  <a:pt x="131305" y="428923"/>
                </a:cubicBezTo>
                <a:cubicBezTo>
                  <a:pt x="134199" y="423179"/>
                  <a:pt x="129485" y="418553"/>
                  <a:pt x="123697" y="418575"/>
                </a:cubicBezTo>
                <a:close/>
                <a:moveTo>
                  <a:pt x="516804" y="178128"/>
                </a:moveTo>
                <a:cubicBezTo>
                  <a:pt x="513252" y="167561"/>
                  <a:pt x="498234" y="174993"/>
                  <a:pt x="501194" y="184114"/>
                </a:cubicBezTo>
                <a:cubicBezTo>
                  <a:pt x="508583" y="207630"/>
                  <a:pt x="504965" y="233231"/>
                  <a:pt x="491328" y="253768"/>
                </a:cubicBezTo>
                <a:cubicBezTo>
                  <a:pt x="487250" y="258964"/>
                  <a:pt x="491328" y="267800"/>
                  <a:pt x="497555" y="267909"/>
                </a:cubicBezTo>
                <a:cubicBezTo>
                  <a:pt x="499813" y="267791"/>
                  <a:pt x="501852" y="266524"/>
                  <a:pt x="502948" y="264555"/>
                </a:cubicBezTo>
                <a:cubicBezTo>
                  <a:pt x="520751" y="238158"/>
                  <a:pt x="525684" y="207463"/>
                  <a:pt x="516804" y="178063"/>
                </a:cubicBezTo>
                <a:close/>
                <a:moveTo>
                  <a:pt x="312226" y="61819"/>
                </a:moveTo>
                <a:cubicBezTo>
                  <a:pt x="311349" y="61534"/>
                  <a:pt x="310275" y="61819"/>
                  <a:pt x="309354" y="61446"/>
                </a:cubicBezTo>
                <a:cubicBezTo>
                  <a:pt x="290017" y="53082"/>
                  <a:pt x="269211" y="48734"/>
                  <a:pt x="248141" y="48664"/>
                </a:cubicBezTo>
                <a:cubicBezTo>
                  <a:pt x="186993" y="47151"/>
                  <a:pt x="132182" y="92096"/>
                  <a:pt x="124311" y="150657"/>
                </a:cubicBezTo>
                <a:cubicBezTo>
                  <a:pt x="120496" y="179159"/>
                  <a:pt x="130713" y="207178"/>
                  <a:pt x="141500" y="233334"/>
                </a:cubicBezTo>
                <a:cubicBezTo>
                  <a:pt x="202560" y="370122"/>
                  <a:pt x="356163" y="325593"/>
                  <a:pt x="387493" y="200667"/>
                </a:cubicBezTo>
                <a:cubicBezTo>
                  <a:pt x="403279" y="142632"/>
                  <a:pt x="373308" y="73636"/>
                  <a:pt x="312226" y="61753"/>
                </a:cubicBezTo>
                <a:close/>
                <a:moveTo>
                  <a:pt x="373352" y="187534"/>
                </a:moveTo>
                <a:cubicBezTo>
                  <a:pt x="350770" y="309698"/>
                  <a:pt x="215495" y="343944"/>
                  <a:pt x="161517" y="236733"/>
                </a:cubicBezTo>
                <a:cubicBezTo>
                  <a:pt x="143144" y="197269"/>
                  <a:pt x="126745" y="146250"/>
                  <a:pt x="163403" y="102050"/>
                </a:cubicBezTo>
                <a:cubicBezTo>
                  <a:pt x="183354" y="77933"/>
                  <a:pt x="213105" y="64778"/>
                  <a:pt x="247154" y="64778"/>
                </a:cubicBezTo>
                <a:cubicBezTo>
                  <a:pt x="267281" y="64873"/>
                  <a:pt x="287145" y="69253"/>
                  <a:pt x="305430" y="77626"/>
                </a:cubicBezTo>
                <a:cubicBezTo>
                  <a:pt x="347810" y="82494"/>
                  <a:pt x="383152" y="128250"/>
                  <a:pt x="373352" y="187468"/>
                </a:cubicBezTo>
                <a:close/>
                <a:moveTo>
                  <a:pt x="451513" y="77955"/>
                </a:moveTo>
                <a:cubicBezTo>
                  <a:pt x="445812" y="78284"/>
                  <a:pt x="439827" y="84664"/>
                  <a:pt x="443007" y="91636"/>
                </a:cubicBezTo>
                <a:cubicBezTo>
                  <a:pt x="477691" y="160808"/>
                  <a:pt x="474446" y="229498"/>
                  <a:pt x="434237" y="275386"/>
                </a:cubicBezTo>
                <a:cubicBezTo>
                  <a:pt x="428909" y="281810"/>
                  <a:pt x="434105" y="288409"/>
                  <a:pt x="440200" y="288716"/>
                </a:cubicBezTo>
                <a:cubicBezTo>
                  <a:pt x="442524" y="288648"/>
                  <a:pt x="444716" y="287558"/>
                  <a:pt x="446164" y="285734"/>
                </a:cubicBezTo>
                <a:cubicBezTo>
                  <a:pt x="491065" y="234409"/>
                  <a:pt x="494946" y="158067"/>
                  <a:pt x="456578" y="81551"/>
                </a:cubicBezTo>
                <a:cubicBezTo>
                  <a:pt x="455766" y="79439"/>
                  <a:pt x="453771" y="78019"/>
                  <a:pt x="451513" y="77955"/>
                </a:cubicBezTo>
                <a:close/>
                <a:moveTo>
                  <a:pt x="341890" y="26630"/>
                </a:moveTo>
                <a:cubicBezTo>
                  <a:pt x="340794" y="26496"/>
                  <a:pt x="339961" y="25553"/>
                  <a:pt x="339961" y="24437"/>
                </a:cubicBezTo>
                <a:cubicBezTo>
                  <a:pt x="339983" y="21456"/>
                  <a:pt x="338273" y="18733"/>
                  <a:pt x="335576" y="17465"/>
                </a:cubicBezTo>
                <a:cubicBezTo>
                  <a:pt x="312665" y="5878"/>
                  <a:pt x="287320" y="-90"/>
                  <a:pt x="261646" y="57"/>
                </a:cubicBezTo>
                <a:cubicBezTo>
                  <a:pt x="174737" y="-2398"/>
                  <a:pt x="88684" y="74601"/>
                  <a:pt x="72108" y="157497"/>
                </a:cubicBezTo>
                <a:cubicBezTo>
                  <a:pt x="59305" y="227853"/>
                  <a:pt x="106662" y="290733"/>
                  <a:pt x="155093" y="328509"/>
                </a:cubicBezTo>
                <a:cubicBezTo>
                  <a:pt x="155948" y="329140"/>
                  <a:pt x="156211" y="330280"/>
                  <a:pt x="155751" y="331228"/>
                </a:cubicBezTo>
                <a:lnTo>
                  <a:pt x="137334" y="368806"/>
                </a:lnTo>
                <a:cubicBezTo>
                  <a:pt x="136063" y="371240"/>
                  <a:pt x="133453" y="369289"/>
                  <a:pt x="131678" y="368587"/>
                </a:cubicBezTo>
                <a:cubicBezTo>
                  <a:pt x="128279" y="366965"/>
                  <a:pt x="124969" y="365101"/>
                  <a:pt x="121220" y="366614"/>
                </a:cubicBezTo>
                <a:cubicBezTo>
                  <a:pt x="117295" y="366044"/>
                  <a:pt x="113327" y="365474"/>
                  <a:pt x="109753" y="370999"/>
                </a:cubicBezTo>
                <a:cubicBezTo>
                  <a:pt x="72744" y="437562"/>
                  <a:pt x="31504" y="513508"/>
                  <a:pt x="2323" y="592437"/>
                </a:cubicBezTo>
                <a:cubicBezTo>
                  <a:pt x="87" y="594542"/>
                  <a:pt x="-615" y="597821"/>
                  <a:pt x="569" y="600658"/>
                </a:cubicBezTo>
                <a:cubicBezTo>
                  <a:pt x="13219" y="632723"/>
                  <a:pt x="42664" y="655071"/>
                  <a:pt x="76954" y="658605"/>
                </a:cubicBezTo>
                <a:cubicBezTo>
                  <a:pt x="79059" y="658877"/>
                  <a:pt x="81207" y="658309"/>
                  <a:pt x="82896" y="657026"/>
                </a:cubicBezTo>
                <a:cubicBezTo>
                  <a:pt x="83356" y="656665"/>
                  <a:pt x="83948" y="656507"/>
                  <a:pt x="84540" y="656588"/>
                </a:cubicBezTo>
                <a:cubicBezTo>
                  <a:pt x="85132" y="656669"/>
                  <a:pt x="85658" y="656985"/>
                  <a:pt x="86009" y="657465"/>
                </a:cubicBezTo>
                <a:cubicBezTo>
                  <a:pt x="87807" y="659666"/>
                  <a:pt x="90525" y="660918"/>
                  <a:pt x="93375" y="660863"/>
                </a:cubicBezTo>
                <a:cubicBezTo>
                  <a:pt x="96708" y="660947"/>
                  <a:pt x="99778" y="659022"/>
                  <a:pt x="101159" y="655974"/>
                </a:cubicBezTo>
                <a:lnTo>
                  <a:pt x="212535" y="414322"/>
                </a:lnTo>
                <a:cubicBezTo>
                  <a:pt x="214026" y="411362"/>
                  <a:pt x="213018" y="409937"/>
                  <a:pt x="212755" y="407393"/>
                </a:cubicBezTo>
                <a:cubicBezTo>
                  <a:pt x="213456" y="404068"/>
                  <a:pt x="211439" y="400777"/>
                  <a:pt x="208150" y="399895"/>
                </a:cubicBezTo>
                <a:cubicBezTo>
                  <a:pt x="206331" y="399259"/>
                  <a:pt x="204511" y="398580"/>
                  <a:pt x="202691" y="397900"/>
                </a:cubicBezTo>
                <a:cubicBezTo>
                  <a:pt x="200871" y="397221"/>
                  <a:pt x="196881" y="396563"/>
                  <a:pt x="198306" y="393515"/>
                </a:cubicBezTo>
                <a:lnTo>
                  <a:pt x="215539" y="361527"/>
                </a:lnTo>
                <a:cubicBezTo>
                  <a:pt x="216022" y="360624"/>
                  <a:pt x="217074" y="360177"/>
                  <a:pt x="218060" y="360453"/>
                </a:cubicBezTo>
                <a:cubicBezTo>
                  <a:pt x="232114" y="364522"/>
                  <a:pt x="246672" y="366612"/>
                  <a:pt x="261296" y="366658"/>
                </a:cubicBezTo>
                <a:cubicBezTo>
                  <a:pt x="437657" y="364575"/>
                  <a:pt x="512244" y="101392"/>
                  <a:pt x="341890" y="26630"/>
                </a:cubicBezTo>
                <a:close/>
                <a:moveTo>
                  <a:pt x="194382" y="414694"/>
                </a:moveTo>
                <a:lnTo>
                  <a:pt x="88420" y="644486"/>
                </a:lnTo>
                <a:cubicBezTo>
                  <a:pt x="87916" y="645586"/>
                  <a:pt x="86623" y="646066"/>
                  <a:pt x="85505" y="645560"/>
                </a:cubicBezTo>
                <a:cubicBezTo>
                  <a:pt x="85219" y="645428"/>
                  <a:pt x="84957" y="645233"/>
                  <a:pt x="84759" y="644990"/>
                </a:cubicBezTo>
                <a:cubicBezTo>
                  <a:pt x="83465" y="643543"/>
                  <a:pt x="81646" y="642668"/>
                  <a:pt x="79694" y="642556"/>
                </a:cubicBezTo>
                <a:cubicBezTo>
                  <a:pt x="53144" y="639574"/>
                  <a:pt x="27536" y="622671"/>
                  <a:pt x="18306" y="597150"/>
                </a:cubicBezTo>
                <a:cubicBezTo>
                  <a:pt x="46523" y="522677"/>
                  <a:pt x="81558" y="450964"/>
                  <a:pt x="122951" y="382926"/>
                </a:cubicBezTo>
                <a:cubicBezTo>
                  <a:pt x="145731" y="392836"/>
                  <a:pt x="169125" y="403118"/>
                  <a:pt x="193110" y="411713"/>
                </a:cubicBezTo>
                <a:cubicBezTo>
                  <a:pt x="194250" y="412123"/>
                  <a:pt x="194842" y="413379"/>
                  <a:pt x="194426" y="414517"/>
                </a:cubicBezTo>
                <a:cubicBezTo>
                  <a:pt x="194404" y="414593"/>
                  <a:pt x="194382" y="414666"/>
                  <a:pt x="194338" y="414738"/>
                </a:cubicBezTo>
                <a:close/>
                <a:moveTo>
                  <a:pt x="199600" y="356638"/>
                </a:moveTo>
                <a:lnTo>
                  <a:pt x="182609" y="388144"/>
                </a:lnTo>
                <a:cubicBezTo>
                  <a:pt x="182082" y="389117"/>
                  <a:pt x="180920" y="389549"/>
                  <a:pt x="179890" y="389152"/>
                </a:cubicBezTo>
                <a:cubicBezTo>
                  <a:pt x="170923" y="385622"/>
                  <a:pt x="162043" y="381983"/>
                  <a:pt x="153471" y="378190"/>
                </a:cubicBezTo>
                <a:cubicBezTo>
                  <a:pt x="152353" y="377710"/>
                  <a:pt x="151848" y="376418"/>
                  <a:pt x="152331" y="375307"/>
                </a:cubicBezTo>
                <a:cubicBezTo>
                  <a:pt x="152353" y="375274"/>
                  <a:pt x="152353" y="375241"/>
                  <a:pt x="152375" y="375208"/>
                </a:cubicBezTo>
                <a:lnTo>
                  <a:pt x="169147" y="340984"/>
                </a:lnTo>
                <a:cubicBezTo>
                  <a:pt x="169673" y="339894"/>
                  <a:pt x="170988" y="339436"/>
                  <a:pt x="172085" y="339962"/>
                </a:cubicBezTo>
                <a:cubicBezTo>
                  <a:pt x="172129" y="339993"/>
                  <a:pt x="172194" y="340026"/>
                  <a:pt x="172260" y="340063"/>
                </a:cubicBezTo>
                <a:cubicBezTo>
                  <a:pt x="180679" y="345183"/>
                  <a:pt x="189471" y="349662"/>
                  <a:pt x="198569" y="353459"/>
                </a:cubicBezTo>
                <a:cubicBezTo>
                  <a:pt x="199687" y="353928"/>
                  <a:pt x="200213" y="355213"/>
                  <a:pt x="199753" y="356329"/>
                </a:cubicBezTo>
                <a:cubicBezTo>
                  <a:pt x="199687" y="356452"/>
                  <a:pt x="199622" y="356570"/>
                  <a:pt x="199556" y="356682"/>
                </a:cubicBezTo>
                <a:close/>
                <a:moveTo>
                  <a:pt x="420227" y="199439"/>
                </a:moveTo>
                <a:cubicBezTo>
                  <a:pt x="409550" y="280560"/>
                  <a:pt x="343206" y="348416"/>
                  <a:pt x="264036" y="348526"/>
                </a:cubicBezTo>
                <a:cubicBezTo>
                  <a:pt x="189712" y="352472"/>
                  <a:pt x="91731" y="264730"/>
                  <a:pt x="87193" y="184640"/>
                </a:cubicBezTo>
                <a:cubicBezTo>
                  <a:pt x="84189" y="141580"/>
                  <a:pt x="113129" y="100318"/>
                  <a:pt x="125714" y="84576"/>
                </a:cubicBezTo>
                <a:cubicBezTo>
                  <a:pt x="174211" y="22793"/>
                  <a:pt x="259169" y="-644"/>
                  <a:pt x="328012" y="34523"/>
                </a:cubicBezTo>
                <a:cubicBezTo>
                  <a:pt x="329020" y="34770"/>
                  <a:pt x="329700" y="35682"/>
                  <a:pt x="329678" y="36715"/>
                </a:cubicBezTo>
                <a:cubicBezTo>
                  <a:pt x="329459" y="39756"/>
                  <a:pt x="331300" y="42567"/>
                  <a:pt x="334173" y="43599"/>
                </a:cubicBezTo>
                <a:cubicBezTo>
                  <a:pt x="393501" y="67914"/>
                  <a:pt x="428887" y="131999"/>
                  <a:pt x="420183" y="19948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130337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8CC82-90BB-41DB-90EB-30D3FA271B67}"/>
              </a:ext>
            </a:extLst>
          </p:cNvPr>
          <p:cNvSpPr>
            <a:spLocks noGrp="1"/>
          </p:cNvSpPr>
          <p:nvPr>
            <p:ph type="title"/>
          </p:nvPr>
        </p:nvSpPr>
        <p:spPr/>
        <p:txBody>
          <a:bodyPr/>
          <a:lstStyle/>
          <a:p>
            <a:r>
              <a:rPr lang="en-CA" dirty="0"/>
              <a:t>Ground Rules </a:t>
            </a:r>
          </a:p>
        </p:txBody>
      </p:sp>
      <p:sp>
        <p:nvSpPr>
          <p:cNvPr id="3" name="Text Placeholder 2">
            <a:extLst>
              <a:ext uri="{FF2B5EF4-FFF2-40B4-BE49-F238E27FC236}">
                <a16:creationId xmlns:a16="http://schemas.microsoft.com/office/drawing/2014/main" id="{A1BE1C7F-281A-4CDE-A1C3-448C8AE4B1BF}"/>
              </a:ext>
            </a:extLst>
          </p:cNvPr>
          <p:cNvSpPr>
            <a:spLocks noGrp="1"/>
          </p:cNvSpPr>
          <p:nvPr>
            <p:ph type="body" idx="1"/>
          </p:nvPr>
        </p:nvSpPr>
        <p:spPr/>
        <p:txBody>
          <a:bodyPr/>
          <a:lstStyle/>
          <a:p>
            <a:pPr>
              <a:lnSpc>
                <a:spcPct val="107000"/>
              </a:lnSpc>
              <a:spcAft>
                <a:spcPts val="800"/>
              </a:spcAft>
              <a:buFont typeface="Wingdings" pitchFamily="2" charset="2"/>
              <a:buChar char="q"/>
            </a:pPr>
            <a:r>
              <a:rPr lang="en-CA" sz="1800" dirty="0">
                <a:solidFill>
                  <a:srgbClr val="000000"/>
                </a:solidFill>
                <a:effectLst/>
                <a:latin typeface="Nunito" pitchFamily="2" charset="0"/>
                <a:ea typeface="Calibri" panose="020F0502020204030204" pitchFamily="34" charset="0"/>
                <a:cs typeface="Calibri" panose="020F0502020204030204" pitchFamily="34" charset="0"/>
              </a:rPr>
              <a:t>We will focus our work today on our classrooms and the students we work with each day.</a:t>
            </a:r>
            <a:endParaRPr lang="en-CA" sz="1800" dirty="0">
              <a:effectLst/>
              <a:latin typeface="Nunito" pitchFamily="2" charset="0"/>
              <a:ea typeface="Calibri" panose="020F0502020204030204" pitchFamily="34" charset="0"/>
              <a:cs typeface="Times New Roman" panose="02020603050405020304" pitchFamily="18" charset="0"/>
            </a:endParaRPr>
          </a:p>
          <a:p>
            <a:pPr>
              <a:lnSpc>
                <a:spcPct val="107000"/>
              </a:lnSpc>
              <a:spcAft>
                <a:spcPts val="800"/>
              </a:spcAft>
              <a:buFont typeface="Wingdings" pitchFamily="2" charset="2"/>
              <a:buChar char="q"/>
            </a:pPr>
            <a:r>
              <a:rPr lang="en-CA" sz="1800" dirty="0">
                <a:solidFill>
                  <a:srgbClr val="000000"/>
                </a:solidFill>
                <a:effectLst/>
                <a:latin typeface="Nunito" pitchFamily="2" charset="0"/>
                <a:ea typeface="Calibri" panose="020F0502020204030204" pitchFamily="34" charset="0"/>
                <a:cs typeface="Calibri" panose="020F0502020204030204" pitchFamily="34" charset="0"/>
              </a:rPr>
              <a:t>Adult conversations - not meant for your classroom tomorrow.  </a:t>
            </a:r>
          </a:p>
          <a:p>
            <a:pPr>
              <a:lnSpc>
                <a:spcPct val="107000"/>
              </a:lnSpc>
              <a:spcAft>
                <a:spcPts val="800"/>
              </a:spcAft>
              <a:buFont typeface="Wingdings" pitchFamily="2" charset="2"/>
              <a:buChar char="q"/>
            </a:pPr>
            <a:r>
              <a:rPr lang="en-CA" sz="1800" dirty="0">
                <a:solidFill>
                  <a:srgbClr val="000000"/>
                </a:solidFill>
                <a:latin typeface="Nunito" pitchFamily="2" charset="0"/>
                <a:ea typeface="Calibri" panose="020F0502020204030204" pitchFamily="34" charset="0"/>
                <a:cs typeface="Calibri" panose="020F0502020204030204" pitchFamily="34" charset="0"/>
              </a:rPr>
              <a:t>E</a:t>
            </a:r>
            <a:r>
              <a:rPr lang="en-CA" sz="1800" dirty="0">
                <a:solidFill>
                  <a:srgbClr val="000000"/>
                </a:solidFill>
                <a:effectLst/>
                <a:latin typeface="Nunito" pitchFamily="2" charset="0"/>
                <a:ea typeface="Calibri" panose="020F0502020204030204" pitchFamily="34" charset="0"/>
                <a:cs typeface="Calibri" panose="020F0502020204030204" pitchFamily="34" charset="0"/>
              </a:rPr>
              <a:t>mpowering teachers and positive intentions and want what is best for our students</a:t>
            </a:r>
            <a:r>
              <a:rPr lang="en-C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a:p>
            <a:pPr>
              <a:lnSpc>
                <a:spcPct val="107000"/>
              </a:lnSpc>
              <a:spcAft>
                <a:spcPts val="800"/>
              </a:spcAft>
              <a:buFont typeface="Wingdings" pitchFamily="2" charset="2"/>
              <a:buChar char="q"/>
            </a:pPr>
            <a:r>
              <a:rPr lang="en-CA" sz="1800" dirty="0">
                <a:solidFill>
                  <a:srgbClr val="000000"/>
                </a:solidFill>
                <a:effectLst/>
                <a:latin typeface="Nunito" pitchFamily="2" charset="0"/>
                <a:ea typeface="Calibri" panose="020F0502020204030204" pitchFamily="34" charset="0"/>
                <a:cs typeface="Calibri" panose="020F0502020204030204" pitchFamily="34" charset="0"/>
              </a:rPr>
              <a:t>Diet culture </a:t>
            </a:r>
            <a:r>
              <a:rPr lang="en-CA" sz="1800" dirty="0">
                <a:solidFill>
                  <a:srgbClr val="000000"/>
                </a:solidFill>
                <a:latin typeface="Nunito" pitchFamily="2" charset="0"/>
                <a:ea typeface="Calibri" panose="020F0502020204030204" pitchFamily="34" charset="0"/>
                <a:cs typeface="Calibri" panose="020F0502020204030204" pitchFamily="34" charset="0"/>
              </a:rPr>
              <a:t>reflects</a:t>
            </a:r>
            <a:r>
              <a:rPr lang="en-CA" sz="1800" dirty="0">
                <a:solidFill>
                  <a:srgbClr val="000000"/>
                </a:solidFill>
                <a:effectLst/>
                <a:latin typeface="Nunito" pitchFamily="2" charset="0"/>
                <a:ea typeface="Calibri" panose="020F0502020204030204" pitchFamily="34" charset="0"/>
                <a:cs typeface="Calibri" panose="020F0502020204030204" pitchFamily="34" charset="0"/>
              </a:rPr>
              <a:t> differently </a:t>
            </a:r>
            <a:r>
              <a:rPr lang="en-CA" sz="1800" dirty="0">
                <a:solidFill>
                  <a:srgbClr val="000000"/>
                </a:solidFill>
                <a:latin typeface="Nunito" pitchFamily="2" charset="0"/>
                <a:ea typeface="Calibri" panose="020F0502020204030204" pitchFamily="34" charset="0"/>
                <a:cs typeface="Calibri" panose="020F0502020204030204" pitchFamily="34" charset="0"/>
              </a:rPr>
              <a:t>for</a:t>
            </a:r>
            <a:r>
              <a:rPr lang="en-CA" sz="1800" dirty="0">
                <a:solidFill>
                  <a:srgbClr val="000000"/>
                </a:solidFill>
                <a:effectLst/>
                <a:latin typeface="Nunito" pitchFamily="2" charset="0"/>
                <a:ea typeface="Calibri" panose="020F0502020204030204" pitchFamily="34" charset="0"/>
                <a:cs typeface="Calibri" panose="020F0502020204030204" pitchFamily="34" charset="0"/>
              </a:rPr>
              <a:t> each of us. We need to honour each other’s experiences.  </a:t>
            </a:r>
          </a:p>
          <a:p>
            <a:pPr>
              <a:lnSpc>
                <a:spcPct val="107000"/>
              </a:lnSpc>
              <a:spcAft>
                <a:spcPts val="800"/>
              </a:spcAft>
              <a:buFont typeface="Wingdings" pitchFamily="2" charset="2"/>
              <a:buChar char="q"/>
            </a:pPr>
            <a:r>
              <a:rPr lang="en-CA" sz="1800" dirty="0">
                <a:solidFill>
                  <a:srgbClr val="000000"/>
                </a:solidFill>
                <a:effectLst/>
                <a:latin typeface="Nunito" pitchFamily="2" charset="0"/>
                <a:ea typeface="Calibri" panose="020F0502020204030204" pitchFamily="34" charset="0"/>
                <a:cs typeface="Calibri" panose="020F0502020204030204" pitchFamily="34" charset="0"/>
              </a:rPr>
              <a:t>We </a:t>
            </a:r>
            <a:r>
              <a:rPr lang="en-CA" sz="1800" dirty="0">
                <a:solidFill>
                  <a:srgbClr val="000000"/>
                </a:solidFill>
                <a:latin typeface="Nunito" pitchFamily="2" charset="0"/>
                <a:ea typeface="Calibri" panose="020F0502020204030204" pitchFamily="34" charset="0"/>
                <a:cs typeface="Calibri" panose="020F0502020204030204" pitchFamily="34" charset="0"/>
              </a:rPr>
              <a:t>will </a:t>
            </a:r>
            <a:r>
              <a:rPr lang="en-CA" sz="1800" dirty="0">
                <a:solidFill>
                  <a:srgbClr val="000000"/>
                </a:solidFill>
                <a:effectLst/>
                <a:latin typeface="Nunito" pitchFamily="2" charset="0"/>
                <a:ea typeface="Calibri" panose="020F0502020204030204" pitchFamily="34" charset="0"/>
                <a:cs typeface="Calibri" panose="020F0502020204030204" pitchFamily="34" charset="0"/>
              </a:rPr>
              <a:t>focus on the messages of </a:t>
            </a:r>
            <a:r>
              <a:rPr lang="en-CA" sz="1800" dirty="0">
                <a:solidFill>
                  <a:srgbClr val="000000"/>
                </a:solidFill>
                <a:latin typeface="Nunito" pitchFamily="2" charset="0"/>
                <a:ea typeface="Calibri" panose="020F0502020204030204" pitchFamily="34" charset="0"/>
                <a:cs typeface="Calibri" panose="020F0502020204030204" pitchFamily="34" charset="0"/>
              </a:rPr>
              <a:t>Canada’s Food G</a:t>
            </a:r>
            <a:r>
              <a:rPr lang="en-CA" sz="1800" dirty="0">
                <a:solidFill>
                  <a:srgbClr val="000000"/>
                </a:solidFill>
                <a:effectLst/>
                <a:latin typeface="Nunito" pitchFamily="2" charset="0"/>
                <a:ea typeface="Calibri" panose="020F0502020204030204" pitchFamily="34" charset="0"/>
                <a:cs typeface="Calibri" panose="020F0502020204030204" pitchFamily="34" charset="0"/>
              </a:rPr>
              <a:t>uide.</a:t>
            </a:r>
            <a:endParaRPr lang="en-CA" sz="1800" dirty="0">
              <a:latin typeface="Nunito" pitchFamily="2" charset="0"/>
            </a:endParaRPr>
          </a:p>
          <a:p>
            <a:pPr>
              <a:lnSpc>
                <a:spcPct val="107000"/>
              </a:lnSpc>
              <a:spcAft>
                <a:spcPts val="800"/>
              </a:spcAft>
              <a:buFont typeface="Wingdings" pitchFamily="2" charset="2"/>
              <a:buChar char="q"/>
            </a:pPr>
            <a:endParaRPr lang="en-CA" sz="2000" dirty="0">
              <a:solidFill>
                <a:srgbClr val="000000"/>
              </a:solidFill>
              <a:effectLst/>
              <a:latin typeface="Nunito" pitchFamily="2" charset="0"/>
              <a:ea typeface="Calibri" panose="020F0502020204030204" pitchFamily="34" charset="0"/>
              <a:cs typeface="Calibri" panose="020F0502020204030204" pitchFamily="34" charset="0"/>
            </a:endParaRPr>
          </a:p>
          <a:p>
            <a:pPr>
              <a:lnSpc>
                <a:spcPct val="107000"/>
              </a:lnSpc>
              <a:spcAft>
                <a:spcPts val="800"/>
              </a:spcAft>
              <a:buFont typeface="Wingdings" pitchFamily="2" charset="2"/>
              <a:buChar char="q"/>
            </a:pPr>
            <a:endParaRPr lang="en-CA" sz="2000" dirty="0">
              <a:latin typeface="Calibri" panose="020F0502020204030204" pitchFamily="34" charset="0"/>
              <a:ea typeface="Calibri" panose="020F0502020204030204" pitchFamily="34" charset="0"/>
              <a:cs typeface="Times New Roman" panose="02020603050405020304" pitchFamily="18" charset="0"/>
            </a:endParaRPr>
          </a:p>
          <a:p>
            <a:endParaRPr lang="en-CA" dirty="0"/>
          </a:p>
        </p:txBody>
      </p:sp>
      <p:sp>
        <p:nvSpPr>
          <p:cNvPr id="4" name="Slide Number Placeholder 3">
            <a:extLst>
              <a:ext uri="{FF2B5EF4-FFF2-40B4-BE49-F238E27FC236}">
                <a16:creationId xmlns:a16="http://schemas.microsoft.com/office/drawing/2014/main" id="{87CDACC2-6AC8-4853-BF0D-E38FFBE906A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a:t>
            </a:fld>
            <a:endParaRPr lang="en"/>
          </a:p>
        </p:txBody>
      </p:sp>
    </p:spTree>
    <p:extLst>
      <p:ext uri="{BB962C8B-B14F-4D97-AF65-F5344CB8AC3E}">
        <p14:creationId xmlns:p14="http://schemas.microsoft.com/office/powerpoint/2010/main" val="32765610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31"/>
          <p:cNvSpPr txBox="1">
            <a:spLocks noGrp="1"/>
          </p:cNvSpPr>
          <p:nvPr>
            <p:ph type="title"/>
          </p:nvPr>
        </p:nvSpPr>
        <p:spPr>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CA" dirty="0"/>
              <a:t>The Document at a glance</a:t>
            </a:r>
            <a:endParaRPr dirty="0"/>
          </a:p>
        </p:txBody>
      </p:sp>
      <p:sp>
        <p:nvSpPr>
          <p:cNvPr id="338" name="Google Shape;338;p31"/>
          <p:cNvSpPr txBox="1">
            <a:spLocks noGrp="1"/>
          </p:cNvSpPr>
          <p:nvPr>
            <p:ph type="sldNum" idx="12"/>
          </p:nvPr>
        </p:nvSpPr>
        <p:spPr>
          <a:prstGeom prst="rect">
            <a:avLst/>
          </a:prstGeom>
        </p:spPr>
        <p:txBody>
          <a:bodyPr spcFirstLastPara="1" wrap="square" lIns="0" tIns="0" rIns="0" bIns="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500" b="1" i="0" u="none" strike="noStrike" kern="0" cap="none" spc="0" normalizeH="0" baseline="0" noProof="0">
                <a:ln>
                  <a:noFill/>
                </a:ln>
                <a:solidFill>
                  <a:srgbClr val="7F8B91"/>
                </a:solidFill>
                <a:effectLst/>
                <a:uLnTx/>
                <a:uFillTx/>
                <a:latin typeface="Amatic SC"/>
                <a:cs typeface="Amatic SC"/>
                <a:sym typeface="Amatic SC"/>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500" b="1" i="0" u="none" strike="noStrike" kern="0" cap="none" spc="0" normalizeH="0" baseline="0" noProof="0">
              <a:ln>
                <a:noFill/>
              </a:ln>
              <a:solidFill>
                <a:srgbClr val="7F8B91"/>
              </a:solidFill>
              <a:effectLst/>
              <a:uLnTx/>
              <a:uFillTx/>
              <a:latin typeface="Amatic SC"/>
              <a:cs typeface="Amatic SC"/>
              <a:sym typeface="Amatic SC"/>
            </a:endParaRPr>
          </a:p>
        </p:txBody>
      </p:sp>
      <p:grpSp>
        <p:nvGrpSpPr>
          <p:cNvPr id="340" name="Google Shape;340;p31"/>
          <p:cNvGrpSpPr/>
          <p:nvPr/>
        </p:nvGrpSpPr>
        <p:grpSpPr>
          <a:xfrm>
            <a:off x="5088835" y="1600632"/>
            <a:ext cx="3518454" cy="2859267"/>
            <a:chOff x="5540955" y="1189775"/>
            <a:chExt cx="3606356" cy="3323956"/>
          </a:xfrm>
        </p:grpSpPr>
        <p:sp>
          <p:nvSpPr>
            <p:cNvPr id="341" name="Google Shape;341;p31"/>
            <p:cNvSpPr/>
            <p:nvPr/>
          </p:nvSpPr>
          <p:spPr>
            <a:xfrm>
              <a:off x="5540955" y="1189775"/>
              <a:ext cx="3606356" cy="669000"/>
            </a:xfrm>
            <a:prstGeom prst="chevron">
              <a:avLst>
                <a:gd name="adj" fmla="val 50000"/>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400" b="1" i="0" u="none" strike="noStrike" kern="0" cap="none" spc="0" normalizeH="0" baseline="0" noProof="0" dirty="0">
                  <a:ln>
                    <a:noFill/>
                  </a:ln>
                  <a:solidFill>
                    <a:srgbClr val="29AFA2"/>
                  </a:solidFill>
                  <a:effectLst/>
                  <a:uLnTx/>
                  <a:uFillTx/>
                  <a:latin typeface="Amatic SC"/>
                  <a:ea typeface="Amatic SC"/>
                  <a:cs typeface="Amatic SC"/>
                  <a:sym typeface="Amatic SC"/>
                </a:rPr>
                <a:t>MODULE 3: Revise the Narrative</a:t>
              </a:r>
              <a:endParaRPr kumimoji="0" sz="2400" b="1" i="0" u="none" strike="noStrike" kern="0" cap="none" spc="0" normalizeH="0" baseline="0" noProof="0" dirty="0">
                <a:ln>
                  <a:noFill/>
                </a:ln>
                <a:solidFill>
                  <a:srgbClr val="29AFA2"/>
                </a:solidFill>
                <a:effectLst/>
                <a:uLnTx/>
                <a:uFillTx/>
                <a:latin typeface="Amatic SC"/>
                <a:ea typeface="Amatic SC"/>
                <a:cs typeface="Amatic SC"/>
                <a:sym typeface="Amatic SC"/>
              </a:endParaRPr>
            </a:p>
          </p:txBody>
        </p:sp>
        <p:sp>
          <p:nvSpPr>
            <p:cNvPr id="342" name="Google Shape;342;p31"/>
            <p:cNvSpPr txBox="1"/>
            <p:nvPr/>
          </p:nvSpPr>
          <p:spPr>
            <a:xfrm>
              <a:off x="5994053" y="1898032"/>
              <a:ext cx="2700746" cy="2615699"/>
            </a:xfrm>
            <a:prstGeom prst="rect">
              <a:avLst/>
            </a:prstGeom>
            <a:noFill/>
            <a:ln>
              <a:noFill/>
            </a:ln>
          </p:spPr>
          <p:txBody>
            <a:bodyPr spcFirstLastPara="1" wrap="square" lIns="91425" tIns="91425" rIns="91425" bIns="91425" anchor="t" anchorCtr="0">
              <a:noAutofit/>
            </a:bodyPr>
            <a:lstStyle/>
            <a:p>
              <a:pPr marL="273050" marR="0" lvl="0" indent="-171450" algn="l" defTabSz="914400" rtl="0" eaLnBrk="1" fontAlgn="auto" latinLnBrk="0" hangingPunct="1">
                <a:lnSpc>
                  <a:spcPct val="100000"/>
                </a:lnSpc>
                <a:spcBef>
                  <a:spcPts val="0"/>
                </a:spcBef>
                <a:spcAft>
                  <a:spcPts val="0"/>
                </a:spcAft>
                <a:buClr>
                  <a:srgbClr val="000000"/>
                </a:buClr>
                <a:buSzTx/>
                <a:buFont typeface="Courier New" panose="02070309020205020404" pitchFamily="49" charset="0"/>
                <a:buChar char="o"/>
                <a:tabLst/>
                <a:defRPr/>
              </a:pPr>
              <a:r>
                <a:rPr kumimoji="0" lang="en-CA" sz="1400" b="0" i="0" u="none" strike="noStrike" kern="0" cap="none" spc="0" normalizeH="0" baseline="0" noProof="0" dirty="0">
                  <a:ln>
                    <a:noFill/>
                  </a:ln>
                  <a:solidFill>
                    <a:srgbClr val="000000"/>
                  </a:solidFill>
                  <a:effectLst/>
                  <a:uLnTx/>
                  <a:uFillTx/>
                  <a:latin typeface="Nunito" pitchFamily="2" charset="77"/>
                  <a:cs typeface="Arial"/>
                  <a:sym typeface="Arial"/>
                </a:rPr>
                <a:t>A Guide to Terminology, Usage Tips and Definitions </a:t>
              </a:r>
            </a:p>
            <a:p>
              <a:pPr marL="1016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1400" b="0" i="0" u="none" strike="noStrike" kern="0" cap="none" spc="0" normalizeH="0" baseline="0" noProof="0" dirty="0">
                  <a:ln>
                    <a:noFill/>
                  </a:ln>
                  <a:solidFill>
                    <a:srgbClr val="000000"/>
                  </a:solidFill>
                  <a:effectLst/>
                  <a:uLnTx/>
                  <a:uFillTx/>
                  <a:latin typeface="Nunito" pitchFamily="2" charset="77"/>
                  <a:cs typeface="Arial"/>
                  <a:sym typeface="Arial"/>
                </a:rPr>
                <a:t>                          </a:t>
              </a:r>
            </a:p>
            <a:p>
              <a:pPr marL="273050" marR="0" lvl="0" indent="-171450" algn="l" defTabSz="914400" rtl="0" eaLnBrk="1" fontAlgn="auto" latinLnBrk="0" hangingPunct="1">
                <a:lnSpc>
                  <a:spcPct val="100000"/>
                </a:lnSpc>
                <a:spcBef>
                  <a:spcPts val="0"/>
                </a:spcBef>
                <a:spcAft>
                  <a:spcPts val="0"/>
                </a:spcAft>
                <a:buClr>
                  <a:srgbClr val="000000"/>
                </a:buClr>
                <a:buSzTx/>
                <a:buFont typeface="Courier New" panose="02070309020205020404" pitchFamily="49" charset="0"/>
                <a:buChar char="o"/>
                <a:tabLst/>
                <a:defRPr/>
              </a:pPr>
              <a:r>
                <a:rPr kumimoji="0" lang="en-CA" sz="1400" b="0" i="0" u="none" strike="noStrike" kern="0" cap="none" spc="0" normalizeH="0" baseline="0" noProof="0" dirty="0">
                  <a:ln>
                    <a:noFill/>
                  </a:ln>
                  <a:solidFill>
                    <a:srgbClr val="000000"/>
                  </a:solidFill>
                  <a:effectLst/>
                  <a:uLnTx/>
                  <a:uFillTx/>
                  <a:latin typeface="Nunito" pitchFamily="2" charset="77"/>
                  <a:cs typeface="Arial"/>
                  <a:sym typeface="Arial"/>
                </a:rPr>
                <a:t>Suggested resource connections.</a:t>
              </a:r>
            </a:p>
            <a:p>
              <a:pPr marL="10160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CA" sz="1400" b="0" i="0" u="none" strike="noStrike" kern="0" cap="none" spc="0" normalizeH="0" baseline="0" noProof="0" dirty="0">
                <a:ln>
                  <a:noFill/>
                </a:ln>
                <a:solidFill>
                  <a:srgbClr val="000000"/>
                </a:solidFill>
                <a:effectLst/>
                <a:uLnTx/>
                <a:uFillTx/>
                <a:latin typeface="Nunito" pitchFamily="2" charset="77"/>
                <a:cs typeface="Arial"/>
                <a:sym typeface="Arial"/>
              </a:endParaRPr>
            </a:p>
            <a:p>
              <a:pPr marL="273050" marR="0" lvl="0" indent="-171450" algn="l" defTabSz="914400" rtl="0" eaLnBrk="1" fontAlgn="auto" latinLnBrk="0" hangingPunct="1">
                <a:lnSpc>
                  <a:spcPct val="100000"/>
                </a:lnSpc>
                <a:spcBef>
                  <a:spcPts val="0"/>
                </a:spcBef>
                <a:spcAft>
                  <a:spcPts val="0"/>
                </a:spcAft>
                <a:buClr>
                  <a:srgbClr val="000000"/>
                </a:buClr>
                <a:buSzTx/>
                <a:buFont typeface="Courier New" panose="02070309020205020404" pitchFamily="49" charset="0"/>
                <a:buChar char="o"/>
                <a:tabLst/>
                <a:defRPr/>
              </a:pPr>
              <a:r>
                <a:rPr kumimoji="0" lang="en-CA" sz="1400" b="0" i="0" u="none" strike="noStrike" kern="0" cap="none" spc="0" normalizeH="0" baseline="0" noProof="0" dirty="0">
                  <a:ln>
                    <a:noFill/>
                  </a:ln>
                  <a:solidFill>
                    <a:srgbClr val="000000"/>
                  </a:solidFill>
                  <a:effectLst/>
                  <a:uLnTx/>
                  <a:uFillTx/>
                  <a:latin typeface="Nunito" pitchFamily="2" charset="77"/>
                  <a:cs typeface="Arial"/>
                  <a:sym typeface="Arial"/>
                </a:rPr>
                <a:t>Where to link for further information and training. </a:t>
              </a:r>
            </a:p>
          </p:txBody>
        </p:sp>
      </p:grpSp>
      <p:grpSp>
        <p:nvGrpSpPr>
          <p:cNvPr id="343" name="Google Shape;343;p31"/>
          <p:cNvGrpSpPr/>
          <p:nvPr/>
        </p:nvGrpSpPr>
        <p:grpSpPr>
          <a:xfrm>
            <a:off x="0" y="1600825"/>
            <a:ext cx="3076993" cy="2859075"/>
            <a:chOff x="-261755" y="1189999"/>
            <a:chExt cx="3808803" cy="3323733"/>
          </a:xfrm>
        </p:grpSpPr>
        <p:sp>
          <p:nvSpPr>
            <p:cNvPr id="344" name="Google Shape;344;p31"/>
            <p:cNvSpPr/>
            <p:nvPr/>
          </p:nvSpPr>
          <p:spPr>
            <a:xfrm>
              <a:off x="-261755" y="1189999"/>
              <a:ext cx="3808803" cy="669000"/>
            </a:xfrm>
            <a:prstGeom prst="homePlate">
              <a:avLst>
                <a:gd name="adj" fmla="val 50000"/>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400" b="1" i="0" u="none" strike="noStrike" kern="0" cap="none" spc="0" normalizeH="0" baseline="0" noProof="0" dirty="0">
                  <a:ln>
                    <a:noFill/>
                  </a:ln>
                  <a:solidFill>
                    <a:srgbClr val="FF7C80"/>
                  </a:solidFill>
                  <a:effectLst/>
                  <a:uLnTx/>
                  <a:uFillTx/>
                  <a:latin typeface="Amatic SC"/>
                  <a:ea typeface="Amatic SC"/>
                  <a:cs typeface="Amatic SC"/>
                  <a:sym typeface="Amatic SC"/>
                </a:rPr>
                <a:t>MODULE 1: Recognize it!</a:t>
              </a:r>
              <a:endParaRPr kumimoji="0" sz="2400" b="1" i="0" u="none" strike="noStrike" kern="0" cap="none" spc="0" normalizeH="0" baseline="0" noProof="0" dirty="0">
                <a:ln>
                  <a:noFill/>
                </a:ln>
                <a:solidFill>
                  <a:srgbClr val="FF7C80"/>
                </a:solidFill>
                <a:effectLst/>
                <a:uLnTx/>
                <a:uFillTx/>
                <a:latin typeface="Amatic SC"/>
                <a:ea typeface="Amatic SC"/>
                <a:cs typeface="Amatic SC"/>
                <a:sym typeface="Amatic SC"/>
              </a:endParaRPr>
            </a:p>
          </p:txBody>
        </p:sp>
        <p:sp>
          <p:nvSpPr>
            <p:cNvPr id="345" name="Google Shape;345;p31"/>
            <p:cNvSpPr txBox="1"/>
            <p:nvPr/>
          </p:nvSpPr>
          <p:spPr>
            <a:xfrm>
              <a:off x="297520" y="1898032"/>
              <a:ext cx="2858634" cy="2615700"/>
            </a:xfrm>
            <a:prstGeom prst="rect">
              <a:avLst/>
            </a:prstGeom>
            <a:noFill/>
            <a:ln>
              <a:noFill/>
            </a:ln>
          </p:spPr>
          <p:txBody>
            <a:bodyPr spcFirstLastPara="1" wrap="square" lIns="91425" tIns="91425" rIns="91425" bIns="91425" anchor="t" anchorCtr="0">
              <a:noAutofit/>
            </a:bodyPr>
            <a:lstStyle/>
            <a:p>
              <a:pPr marL="273050" marR="0" lvl="0" indent="-171450" algn="l" defTabSz="914400" rtl="0" eaLnBrk="1" fontAlgn="auto" latinLnBrk="0" hangingPunct="1">
                <a:lnSpc>
                  <a:spcPct val="100000"/>
                </a:lnSpc>
                <a:spcBef>
                  <a:spcPts val="0"/>
                </a:spcBef>
                <a:spcAft>
                  <a:spcPts val="0"/>
                </a:spcAft>
                <a:buClr>
                  <a:srgbClr val="000000"/>
                </a:buClr>
                <a:buSzTx/>
                <a:buFont typeface="Courier New" panose="02070309020205020404" pitchFamily="49" charset="0"/>
                <a:buChar char="o"/>
                <a:tabLst/>
                <a:defRPr/>
              </a:pPr>
              <a:r>
                <a:rPr kumimoji="0" lang="en-CA" sz="1400" b="0" i="0" u="none" strike="noStrike" kern="0" cap="none" spc="0" normalizeH="0" baseline="0" noProof="0" dirty="0">
                  <a:ln>
                    <a:noFill/>
                  </a:ln>
                  <a:solidFill>
                    <a:srgbClr val="000000"/>
                  </a:solidFill>
                  <a:effectLst/>
                  <a:uLnTx/>
                  <a:uFillTx/>
                  <a:latin typeface="Nunito" pitchFamily="2" charset="77"/>
                  <a:cs typeface="Arial"/>
                  <a:sym typeface="Arial"/>
                </a:rPr>
                <a:t>Deciphering and learning to see potential weight bias in ourselves.</a:t>
              </a:r>
            </a:p>
            <a:p>
              <a:pPr marL="10160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CA" sz="1400" b="0" i="0" u="none" strike="noStrike" kern="0" cap="none" spc="0" normalizeH="0" baseline="0" noProof="0" dirty="0">
                <a:ln>
                  <a:noFill/>
                </a:ln>
                <a:solidFill>
                  <a:srgbClr val="000000"/>
                </a:solidFill>
                <a:effectLst/>
                <a:uLnTx/>
                <a:uFillTx/>
                <a:latin typeface="Nunito" pitchFamily="2" charset="77"/>
                <a:cs typeface="Arial"/>
                <a:sym typeface="Arial"/>
              </a:endParaRPr>
            </a:p>
            <a:p>
              <a:pPr marL="273050" marR="0" lvl="0" indent="-171450" algn="l" defTabSz="914400" rtl="0" eaLnBrk="1" fontAlgn="auto" latinLnBrk="0" hangingPunct="1">
                <a:lnSpc>
                  <a:spcPct val="100000"/>
                </a:lnSpc>
                <a:spcBef>
                  <a:spcPts val="0"/>
                </a:spcBef>
                <a:spcAft>
                  <a:spcPts val="0"/>
                </a:spcAft>
                <a:buClr>
                  <a:srgbClr val="000000"/>
                </a:buClr>
                <a:buSzTx/>
                <a:buFont typeface="Courier New" panose="02070309020205020404" pitchFamily="49" charset="0"/>
                <a:buChar char="o"/>
                <a:tabLst/>
                <a:defRPr/>
              </a:pPr>
              <a:r>
                <a:rPr kumimoji="0" lang="en-CA" sz="1400" b="0" i="0" u="none" strike="noStrike" kern="0" cap="none" spc="0" normalizeH="0" baseline="0" noProof="0" dirty="0">
                  <a:ln>
                    <a:noFill/>
                  </a:ln>
                  <a:solidFill>
                    <a:srgbClr val="000000"/>
                  </a:solidFill>
                  <a:effectLst/>
                  <a:uLnTx/>
                  <a:uFillTx/>
                  <a:latin typeface="Nunito" pitchFamily="2" charset="77"/>
                  <a:cs typeface="Arial"/>
                  <a:sym typeface="Arial"/>
                </a:rPr>
                <a:t>Recognizing the words and activities that accentuate or promote diet culture.</a:t>
              </a:r>
            </a:p>
          </p:txBody>
        </p:sp>
      </p:grpSp>
      <p:grpSp>
        <p:nvGrpSpPr>
          <p:cNvPr id="346" name="Google Shape;346;p31"/>
          <p:cNvGrpSpPr/>
          <p:nvPr/>
        </p:nvGrpSpPr>
        <p:grpSpPr>
          <a:xfrm>
            <a:off x="2761204" y="1600632"/>
            <a:ext cx="2615866" cy="2859267"/>
            <a:chOff x="2944204" y="1189775"/>
            <a:chExt cx="3173081" cy="3323956"/>
          </a:xfrm>
        </p:grpSpPr>
        <p:sp>
          <p:nvSpPr>
            <p:cNvPr id="347" name="Google Shape;347;p31"/>
            <p:cNvSpPr/>
            <p:nvPr/>
          </p:nvSpPr>
          <p:spPr>
            <a:xfrm>
              <a:off x="2944204" y="1189775"/>
              <a:ext cx="3173081" cy="669000"/>
            </a:xfrm>
            <a:prstGeom prst="chevron">
              <a:avLst>
                <a:gd name="adj" fmla="val 50000"/>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400" b="1" i="0" u="none" strike="noStrike" kern="0" cap="none" spc="0" normalizeH="0" baseline="0" noProof="0" dirty="0">
                  <a:ln>
                    <a:noFill/>
                  </a:ln>
                  <a:solidFill>
                    <a:srgbClr val="69C2FF"/>
                  </a:solidFill>
                  <a:effectLst/>
                  <a:uLnTx/>
                  <a:uFillTx/>
                  <a:latin typeface="Amatic SC"/>
                  <a:ea typeface="Amatic SC"/>
                  <a:cs typeface="Amatic SC"/>
                  <a:sym typeface="Amatic SC"/>
                </a:rPr>
                <a:t>MODULE 2: Reject it! </a:t>
              </a:r>
              <a:endParaRPr kumimoji="0" sz="2400" b="1" i="0" u="none" strike="noStrike" kern="0" cap="none" spc="0" normalizeH="0" baseline="0" noProof="0" dirty="0">
                <a:ln>
                  <a:noFill/>
                </a:ln>
                <a:solidFill>
                  <a:srgbClr val="69C2FF"/>
                </a:solidFill>
                <a:effectLst/>
                <a:uLnTx/>
                <a:uFillTx/>
                <a:latin typeface="Amatic SC"/>
                <a:ea typeface="Amatic SC"/>
                <a:cs typeface="Amatic SC"/>
                <a:sym typeface="Amatic SC"/>
              </a:endParaRPr>
            </a:p>
          </p:txBody>
        </p:sp>
        <p:sp>
          <p:nvSpPr>
            <p:cNvPr id="348" name="Google Shape;348;p31"/>
            <p:cNvSpPr txBox="1"/>
            <p:nvPr/>
          </p:nvSpPr>
          <p:spPr>
            <a:xfrm>
              <a:off x="3180868" y="1898032"/>
              <a:ext cx="2832372" cy="2615699"/>
            </a:xfrm>
            <a:prstGeom prst="rect">
              <a:avLst/>
            </a:prstGeom>
            <a:noFill/>
            <a:ln>
              <a:noFill/>
            </a:ln>
          </p:spPr>
          <p:txBody>
            <a:bodyPr spcFirstLastPara="1" wrap="square" lIns="91425" tIns="91425" rIns="91425" bIns="91425" anchor="t" anchorCtr="0">
              <a:noAutofit/>
            </a:bodyPr>
            <a:lstStyle/>
            <a:p>
              <a:pPr marL="273050" marR="0" lvl="0" indent="-171450" algn="l" defTabSz="914400" rtl="0" eaLnBrk="1" fontAlgn="auto" latinLnBrk="0" hangingPunct="1">
                <a:lnSpc>
                  <a:spcPct val="100000"/>
                </a:lnSpc>
                <a:spcBef>
                  <a:spcPts val="0"/>
                </a:spcBef>
                <a:spcAft>
                  <a:spcPts val="0"/>
                </a:spcAft>
                <a:buClr>
                  <a:srgbClr val="000000"/>
                </a:buClr>
                <a:buSzTx/>
                <a:buFont typeface="Courier New" panose="02070309020205020404" pitchFamily="49" charset="0"/>
                <a:buChar char="o"/>
                <a:tabLst/>
                <a:defRPr/>
              </a:pPr>
              <a:r>
                <a:rPr kumimoji="0" lang="en-CA" sz="1400" b="0" i="0" u="none" strike="noStrike" kern="0" cap="none" spc="0" normalizeH="0" baseline="0" noProof="0" dirty="0">
                  <a:ln>
                    <a:noFill/>
                  </a:ln>
                  <a:solidFill>
                    <a:srgbClr val="000000"/>
                  </a:solidFill>
                  <a:effectLst/>
                  <a:uLnTx/>
                  <a:uFillTx/>
                  <a:latin typeface="Nunito" pitchFamily="2" charset="77"/>
                  <a:cs typeface="Arial"/>
                  <a:sym typeface="Arial"/>
                </a:rPr>
                <a:t>Learning how to reject diet culture and pass on these strategies to our students. </a:t>
              </a:r>
            </a:p>
            <a:p>
              <a:pPr marL="10160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CA" sz="1400" b="0" i="0" u="none" strike="noStrike" kern="0" cap="none" spc="0" normalizeH="0" baseline="0" noProof="0" dirty="0">
                <a:ln>
                  <a:noFill/>
                </a:ln>
                <a:solidFill>
                  <a:srgbClr val="000000"/>
                </a:solidFill>
                <a:effectLst/>
                <a:uLnTx/>
                <a:uFillTx/>
                <a:latin typeface="Nunito" pitchFamily="2" charset="77"/>
                <a:cs typeface="Arial"/>
                <a:sym typeface="Arial"/>
              </a:endParaRPr>
            </a:p>
            <a:p>
              <a:pPr marL="273050" marR="0" lvl="0" indent="-171450" algn="l" defTabSz="914400" rtl="0" eaLnBrk="1" fontAlgn="auto" latinLnBrk="0" hangingPunct="1">
                <a:lnSpc>
                  <a:spcPct val="100000"/>
                </a:lnSpc>
                <a:spcBef>
                  <a:spcPts val="0"/>
                </a:spcBef>
                <a:spcAft>
                  <a:spcPts val="0"/>
                </a:spcAft>
                <a:buClr>
                  <a:srgbClr val="000000"/>
                </a:buClr>
                <a:buSzTx/>
                <a:buFont typeface="Courier New" panose="02070309020205020404" pitchFamily="49" charset="0"/>
                <a:buChar char="o"/>
                <a:tabLst/>
                <a:defRPr/>
              </a:pPr>
              <a:r>
                <a:rPr kumimoji="0" lang="en-CA" sz="1400" b="0" i="0" u="none" strike="noStrike" kern="0" cap="none" spc="0" normalizeH="0" baseline="0" noProof="0" dirty="0">
                  <a:ln>
                    <a:noFill/>
                  </a:ln>
                  <a:solidFill>
                    <a:srgbClr val="000000"/>
                  </a:solidFill>
                  <a:effectLst/>
                  <a:uLnTx/>
                  <a:uFillTx/>
                  <a:latin typeface="Nunito" pitchFamily="2" charset="77"/>
                  <a:cs typeface="Arial"/>
                  <a:sym typeface="Arial"/>
                </a:rPr>
                <a:t>Learning to suss out competent resources – what to look for and what to reject.</a:t>
              </a:r>
            </a:p>
          </p:txBody>
        </p:sp>
      </p:grpSp>
      <p:sp>
        <p:nvSpPr>
          <p:cNvPr id="14" name="Google Shape;738;p51">
            <a:extLst>
              <a:ext uri="{FF2B5EF4-FFF2-40B4-BE49-F238E27FC236}">
                <a16:creationId xmlns:a16="http://schemas.microsoft.com/office/drawing/2014/main" id="{E0F101AA-61BA-F04D-8BAE-E7F04E01E8E8}"/>
              </a:ext>
            </a:extLst>
          </p:cNvPr>
          <p:cNvSpPr/>
          <p:nvPr/>
        </p:nvSpPr>
        <p:spPr>
          <a:xfrm rot="595179">
            <a:off x="7878463" y="3731652"/>
            <a:ext cx="829468" cy="1111874"/>
          </a:xfrm>
          <a:custGeom>
            <a:avLst/>
            <a:gdLst/>
            <a:ahLst/>
            <a:cxnLst/>
            <a:rect l="l" t="t" r="r" b="b"/>
            <a:pathLst>
              <a:path w="17107" h="21949" extrusionOk="0">
                <a:moveTo>
                  <a:pt x="9198" y="1679"/>
                </a:moveTo>
                <a:lnTo>
                  <a:pt x="9198" y="1947"/>
                </a:lnTo>
                <a:lnTo>
                  <a:pt x="9247" y="2190"/>
                </a:lnTo>
                <a:lnTo>
                  <a:pt x="9296" y="2385"/>
                </a:lnTo>
                <a:lnTo>
                  <a:pt x="9344" y="2482"/>
                </a:lnTo>
                <a:lnTo>
                  <a:pt x="9417" y="2531"/>
                </a:lnTo>
                <a:lnTo>
                  <a:pt x="9515" y="2604"/>
                </a:lnTo>
                <a:lnTo>
                  <a:pt x="9612" y="2604"/>
                </a:lnTo>
                <a:lnTo>
                  <a:pt x="9709" y="2580"/>
                </a:lnTo>
                <a:lnTo>
                  <a:pt x="9758" y="2531"/>
                </a:lnTo>
                <a:lnTo>
                  <a:pt x="9782" y="2482"/>
                </a:lnTo>
                <a:lnTo>
                  <a:pt x="9831" y="2385"/>
                </a:lnTo>
                <a:lnTo>
                  <a:pt x="9855" y="2263"/>
                </a:lnTo>
                <a:lnTo>
                  <a:pt x="9831" y="2409"/>
                </a:lnTo>
                <a:lnTo>
                  <a:pt x="9806" y="2555"/>
                </a:lnTo>
                <a:lnTo>
                  <a:pt x="9758" y="2677"/>
                </a:lnTo>
                <a:lnTo>
                  <a:pt x="9661" y="2799"/>
                </a:lnTo>
                <a:lnTo>
                  <a:pt x="9563" y="2847"/>
                </a:lnTo>
                <a:lnTo>
                  <a:pt x="9466" y="2872"/>
                </a:lnTo>
                <a:lnTo>
                  <a:pt x="9320" y="2847"/>
                </a:lnTo>
                <a:lnTo>
                  <a:pt x="9198" y="2774"/>
                </a:lnTo>
                <a:lnTo>
                  <a:pt x="9077" y="2701"/>
                </a:lnTo>
                <a:lnTo>
                  <a:pt x="8979" y="2628"/>
                </a:lnTo>
                <a:lnTo>
                  <a:pt x="8906" y="2531"/>
                </a:lnTo>
                <a:lnTo>
                  <a:pt x="8858" y="2434"/>
                </a:lnTo>
                <a:lnTo>
                  <a:pt x="8809" y="2312"/>
                </a:lnTo>
                <a:lnTo>
                  <a:pt x="8809" y="2190"/>
                </a:lnTo>
                <a:lnTo>
                  <a:pt x="8833" y="2093"/>
                </a:lnTo>
                <a:lnTo>
                  <a:pt x="8858" y="1971"/>
                </a:lnTo>
                <a:lnTo>
                  <a:pt x="8931" y="1898"/>
                </a:lnTo>
                <a:lnTo>
                  <a:pt x="9004" y="1801"/>
                </a:lnTo>
                <a:lnTo>
                  <a:pt x="9101" y="1728"/>
                </a:lnTo>
                <a:lnTo>
                  <a:pt x="9198" y="1679"/>
                </a:lnTo>
                <a:close/>
                <a:moveTo>
                  <a:pt x="12483" y="1850"/>
                </a:moveTo>
                <a:lnTo>
                  <a:pt x="12507" y="2142"/>
                </a:lnTo>
                <a:lnTo>
                  <a:pt x="12556" y="2288"/>
                </a:lnTo>
                <a:lnTo>
                  <a:pt x="12605" y="2409"/>
                </a:lnTo>
                <a:lnTo>
                  <a:pt x="12629" y="2434"/>
                </a:lnTo>
                <a:lnTo>
                  <a:pt x="12653" y="2482"/>
                </a:lnTo>
                <a:lnTo>
                  <a:pt x="12751" y="2482"/>
                </a:lnTo>
                <a:lnTo>
                  <a:pt x="12848" y="2458"/>
                </a:lnTo>
                <a:lnTo>
                  <a:pt x="12921" y="2409"/>
                </a:lnTo>
                <a:lnTo>
                  <a:pt x="12970" y="2288"/>
                </a:lnTo>
                <a:lnTo>
                  <a:pt x="13018" y="2190"/>
                </a:lnTo>
                <a:lnTo>
                  <a:pt x="13043" y="2069"/>
                </a:lnTo>
                <a:lnTo>
                  <a:pt x="13043" y="1947"/>
                </a:lnTo>
                <a:lnTo>
                  <a:pt x="13140" y="1971"/>
                </a:lnTo>
                <a:lnTo>
                  <a:pt x="13213" y="2020"/>
                </a:lnTo>
                <a:lnTo>
                  <a:pt x="13286" y="2093"/>
                </a:lnTo>
                <a:lnTo>
                  <a:pt x="13359" y="2190"/>
                </a:lnTo>
                <a:lnTo>
                  <a:pt x="13432" y="2312"/>
                </a:lnTo>
                <a:lnTo>
                  <a:pt x="13456" y="2434"/>
                </a:lnTo>
                <a:lnTo>
                  <a:pt x="13432" y="2580"/>
                </a:lnTo>
                <a:lnTo>
                  <a:pt x="13408" y="2628"/>
                </a:lnTo>
                <a:lnTo>
                  <a:pt x="13383" y="2701"/>
                </a:lnTo>
                <a:lnTo>
                  <a:pt x="13286" y="2774"/>
                </a:lnTo>
                <a:lnTo>
                  <a:pt x="13164" y="2847"/>
                </a:lnTo>
                <a:lnTo>
                  <a:pt x="13043" y="2872"/>
                </a:lnTo>
                <a:lnTo>
                  <a:pt x="12921" y="2896"/>
                </a:lnTo>
                <a:lnTo>
                  <a:pt x="12629" y="2896"/>
                </a:lnTo>
                <a:lnTo>
                  <a:pt x="12386" y="2872"/>
                </a:lnTo>
                <a:lnTo>
                  <a:pt x="12264" y="2799"/>
                </a:lnTo>
                <a:lnTo>
                  <a:pt x="12167" y="2726"/>
                </a:lnTo>
                <a:lnTo>
                  <a:pt x="12094" y="2628"/>
                </a:lnTo>
                <a:lnTo>
                  <a:pt x="12069" y="2507"/>
                </a:lnTo>
                <a:lnTo>
                  <a:pt x="12094" y="2385"/>
                </a:lnTo>
                <a:lnTo>
                  <a:pt x="12118" y="2263"/>
                </a:lnTo>
                <a:lnTo>
                  <a:pt x="12167" y="2166"/>
                </a:lnTo>
                <a:lnTo>
                  <a:pt x="12240" y="2044"/>
                </a:lnTo>
                <a:lnTo>
                  <a:pt x="12361" y="1923"/>
                </a:lnTo>
                <a:lnTo>
                  <a:pt x="12483" y="1850"/>
                </a:lnTo>
                <a:close/>
                <a:moveTo>
                  <a:pt x="5865" y="1825"/>
                </a:moveTo>
                <a:lnTo>
                  <a:pt x="5840" y="1874"/>
                </a:lnTo>
                <a:lnTo>
                  <a:pt x="5840" y="2069"/>
                </a:lnTo>
                <a:lnTo>
                  <a:pt x="5840" y="2288"/>
                </a:lnTo>
                <a:lnTo>
                  <a:pt x="5865" y="2385"/>
                </a:lnTo>
                <a:lnTo>
                  <a:pt x="5889" y="2482"/>
                </a:lnTo>
                <a:lnTo>
                  <a:pt x="5938" y="2580"/>
                </a:lnTo>
                <a:lnTo>
                  <a:pt x="6011" y="2628"/>
                </a:lnTo>
                <a:lnTo>
                  <a:pt x="6132" y="2677"/>
                </a:lnTo>
                <a:lnTo>
                  <a:pt x="6230" y="2653"/>
                </a:lnTo>
                <a:lnTo>
                  <a:pt x="6327" y="2604"/>
                </a:lnTo>
                <a:lnTo>
                  <a:pt x="6376" y="2531"/>
                </a:lnTo>
                <a:lnTo>
                  <a:pt x="6400" y="2531"/>
                </a:lnTo>
                <a:lnTo>
                  <a:pt x="6424" y="2409"/>
                </a:lnTo>
                <a:lnTo>
                  <a:pt x="6449" y="2288"/>
                </a:lnTo>
                <a:lnTo>
                  <a:pt x="6449" y="1996"/>
                </a:lnTo>
                <a:lnTo>
                  <a:pt x="6522" y="2020"/>
                </a:lnTo>
                <a:lnTo>
                  <a:pt x="6595" y="2117"/>
                </a:lnTo>
                <a:lnTo>
                  <a:pt x="6643" y="2215"/>
                </a:lnTo>
                <a:lnTo>
                  <a:pt x="6643" y="2312"/>
                </a:lnTo>
                <a:lnTo>
                  <a:pt x="6643" y="2531"/>
                </a:lnTo>
                <a:lnTo>
                  <a:pt x="6595" y="2677"/>
                </a:lnTo>
                <a:lnTo>
                  <a:pt x="6522" y="2774"/>
                </a:lnTo>
                <a:lnTo>
                  <a:pt x="6424" y="2872"/>
                </a:lnTo>
                <a:lnTo>
                  <a:pt x="6303" y="2920"/>
                </a:lnTo>
                <a:lnTo>
                  <a:pt x="6181" y="2969"/>
                </a:lnTo>
                <a:lnTo>
                  <a:pt x="6059" y="2993"/>
                </a:lnTo>
                <a:lnTo>
                  <a:pt x="5913" y="2993"/>
                </a:lnTo>
                <a:lnTo>
                  <a:pt x="5792" y="2969"/>
                </a:lnTo>
                <a:lnTo>
                  <a:pt x="5646" y="2896"/>
                </a:lnTo>
                <a:lnTo>
                  <a:pt x="5548" y="2799"/>
                </a:lnTo>
                <a:lnTo>
                  <a:pt x="5475" y="2701"/>
                </a:lnTo>
                <a:lnTo>
                  <a:pt x="5427" y="2580"/>
                </a:lnTo>
                <a:lnTo>
                  <a:pt x="5427" y="2458"/>
                </a:lnTo>
                <a:lnTo>
                  <a:pt x="5451" y="2312"/>
                </a:lnTo>
                <a:lnTo>
                  <a:pt x="5475" y="2190"/>
                </a:lnTo>
                <a:lnTo>
                  <a:pt x="5548" y="2069"/>
                </a:lnTo>
                <a:lnTo>
                  <a:pt x="5694" y="1923"/>
                </a:lnTo>
                <a:lnTo>
                  <a:pt x="5865" y="1825"/>
                </a:lnTo>
                <a:close/>
                <a:moveTo>
                  <a:pt x="2531" y="1825"/>
                </a:moveTo>
                <a:lnTo>
                  <a:pt x="2580" y="2288"/>
                </a:lnTo>
                <a:lnTo>
                  <a:pt x="2604" y="2385"/>
                </a:lnTo>
                <a:lnTo>
                  <a:pt x="2653" y="2458"/>
                </a:lnTo>
                <a:lnTo>
                  <a:pt x="2750" y="2507"/>
                </a:lnTo>
                <a:lnTo>
                  <a:pt x="2847" y="2531"/>
                </a:lnTo>
                <a:lnTo>
                  <a:pt x="2945" y="2507"/>
                </a:lnTo>
                <a:lnTo>
                  <a:pt x="3018" y="2458"/>
                </a:lnTo>
                <a:lnTo>
                  <a:pt x="3066" y="2385"/>
                </a:lnTo>
                <a:lnTo>
                  <a:pt x="3091" y="2288"/>
                </a:lnTo>
                <a:lnTo>
                  <a:pt x="3066" y="1947"/>
                </a:lnTo>
                <a:lnTo>
                  <a:pt x="3115" y="1996"/>
                </a:lnTo>
                <a:lnTo>
                  <a:pt x="3188" y="2044"/>
                </a:lnTo>
                <a:lnTo>
                  <a:pt x="3212" y="2117"/>
                </a:lnTo>
                <a:lnTo>
                  <a:pt x="3237" y="2166"/>
                </a:lnTo>
                <a:lnTo>
                  <a:pt x="3237" y="2336"/>
                </a:lnTo>
                <a:lnTo>
                  <a:pt x="3212" y="2507"/>
                </a:lnTo>
                <a:lnTo>
                  <a:pt x="3139" y="2677"/>
                </a:lnTo>
                <a:lnTo>
                  <a:pt x="3042" y="2823"/>
                </a:lnTo>
                <a:lnTo>
                  <a:pt x="2920" y="2945"/>
                </a:lnTo>
                <a:lnTo>
                  <a:pt x="2774" y="3018"/>
                </a:lnTo>
                <a:lnTo>
                  <a:pt x="2653" y="3066"/>
                </a:lnTo>
                <a:lnTo>
                  <a:pt x="2531" y="3042"/>
                </a:lnTo>
                <a:lnTo>
                  <a:pt x="2409" y="3018"/>
                </a:lnTo>
                <a:lnTo>
                  <a:pt x="2312" y="2945"/>
                </a:lnTo>
                <a:lnTo>
                  <a:pt x="2215" y="2847"/>
                </a:lnTo>
                <a:lnTo>
                  <a:pt x="2142" y="2750"/>
                </a:lnTo>
                <a:lnTo>
                  <a:pt x="2093" y="2653"/>
                </a:lnTo>
                <a:lnTo>
                  <a:pt x="2044" y="2531"/>
                </a:lnTo>
                <a:lnTo>
                  <a:pt x="2044" y="2434"/>
                </a:lnTo>
                <a:lnTo>
                  <a:pt x="2044" y="2361"/>
                </a:lnTo>
                <a:lnTo>
                  <a:pt x="2117" y="2215"/>
                </a:lnTo>
                <a:lnTo>
                  <a:pt x="2190" y="2069"/>
                </a:lnTo>
                <a:lnTo>
                  <a:pt x="2312" y="1947"/>
                </a:lnTo>
                <a:lnTo>
                  <a:pt x="2409" y="1874"/>
                </a:lnTo>
                <a:lnTo>
                  <a:pt x="2531" y="1825"/>
                </a:lnTo>
                <a:close/>
                <a:moveTo>
                  <a:pt x="15598" y="3285"/>
                </a:moveTo>
                <a:lnTo>
                  <a:pt x="15768" y="3310"/>
                </a:lnTo>
                <a:lnTo>
                  <a:pt x="15598" y="3553"/>
                </a:lnTo>
                <a:lnTo>
                  <a:pt x="15598" y="3285"/>
                </a:lnTo>
                <a:close/>
                <a:moveTo>
                  <a:pt x="16328" y="3310"/>
                </a:moveTo>
                <a:lnTo>
                  <a:pt x="16328" y="3577"/>
                </a:lnTo>
                <a:lnTo>
                  <a:pt x="16352" y="3869"/>
                </a:lnTo>
                <a:lnTo>
                  <a:pt x="16011" y="4234"/>
                </a:lnTo>
                <a:lnTo>
                  <a:pt x="15695" y="4623"/>
                </a:lnTo>
                <a:lnTo>
                  <a:pt x="15549" y="4794"/>
                </a:lnTo>
                <a:lnTo>
                  <a:pt x="15573" y="4526"/>
                </a:lnTo>
                <a:lnTo>
                  <a:pt x="15598" y="4404"/>
                </a:lnTo>
                <a:lnTo>
                  <a:pt x="15695" y="4161"/>
                </a:lnTo>
                <a:lnTo>
                  <a:pt x="15817" y="3918"/>
                </a:lnTo>
                <a:lnTo>
                  <a:pt x="15963" y="3626"/>
                </a:lnTo>
                <a:lnTo>
                  <a:pt x="16133" y="3310"/>
                </a:lnTo>
                <a:close/>
                <a:moveTo>
                  <a:pt x="16425" y="4331"/>
                </a:moveTo>
                <a:lnTo>
                  <a:pt x="16547" y="4940"/>
                </a:lnTo>
                <a:lnTo>
                  <a:pt x="16425" y="4988"/>
                </a:lnTo>
                <a:lnTo>
                  <a:pt x="16328" y="5086"/>
                </a:lnTo>
                <a:lnTo>
                  <a:pt x="16133" y="5280"/>
                </a:lnTo>
                <a:lnTo>
                  <a:pt x="15938" y="5499"/>
                </a:lnTo>
                <a:lnTo>
                  <a:pt x="15817" y="5670"/>
                </a:lnTo>
                <a:lnTo>
                  <a:pt x="15549" y="5986"/>
                </a:lnTo>
                <a:lnTo>
                  <a:pt x="15549" y="5864"/>
                </a:lnTo>
                <a:lnTo>
                  <a:pt x="15598" y="5840"/>
                </a:lnTo>
                <a:lnTo>
                  <a:pt x="15646" y="5791"/>
                </a:lnTo>
                <a:lnTo>
                  <a:pt x="15671" y="5718"/>
                </a:lnTo>
                <a:lnTo>
                  <a:pt x="15671" y="5645"/>
                </a:lnTo>
                <a:lnTo>
                  <a:pt x="15671" y="5475"/>
                </a:lnTo>
                <a:lnTo>
                  <a:pt x="15719" y="5305"/>
                </a:lnTo>
                <a:lnTo>
                  <a:pt x="15792" y="5159"/>
                </a:lnTo>
                <a:lnTo>
                  <a:pt x="15890" y="4988"/>
                </a:lnTo>
                <a:lnTo>
                  <a:pt x="16133" y="4696"/>
                </a:lnTo>
                <a:lnTo>
                  <a:pt x="16352" y="4453"/>
                </a:lnTo>
                <a:lnTo>
                  <a:pt x="16425" y="4331"/>
                </a:lnTo>
                <a:close/>
                <a:moveTo>
                  <a:pt x="16571" y="5280"/>
                </a:moveTo>
                <a:lnTo>
                  <a:pt x="16595" y="5621"/>
                </a:lnTo>
                <a:lnTo>
                  <a:pt x="16595" y="6010"/>
                </a:lnTo>
                <a:lnTo>
                  <a:pt x="16401" y="6108"/>
                </a:lnTo>
                <a:lnTo>
                  <a:pt x="16230" y="6254"/>
                </a:lnTo>
                <a:lnTo>
                  <a:pt x="15914" y="6546"/>
                </a:lnTo>
                <a:lnTo>
                  <a:pt x="15719" y="6740"/>
                </a:lnTo>
                <a:lnTo>
                  <a:pt x="15549" y="6959"/>
                </a:lnTo>
                <a:lnTo>
                  <a:pt x="15549" y="6765"/>
                </a:lnTo>
                <a:lnTo>
                  <a:pt x="15622" y="6619"/>
                </a:lnTo>
                <a:lnTo>
                  <a:pt x="15695" y="6497"/>
                </a:lnTo>
                <a:lnTo>
                  <a:pt x="15841" y="6229"/>
                </a:lnTo>
                <a:lnTo>
                  <a:pt x="16036" y="5962"/>
                </a:lnTo>
                <a:lnTo>
                  <a:pt x="16230" y="5670"/>
                </a:lnTo>
                <a:lnTo>
                  <a:pt x="16449" y="5402"/>
                </a:lnTo>
                <a:lnTo>
                  <a:pt x="16571" y="5280"/>
                </a:lnTo>
                <a:close/>
                <a:moveTo>
                  <a:pt x="5743" y="6716"/>
                </a:moveTo>
                <a:lnTo>
                  <a:pt x="5694" y="6740"/>
                </a:lnTo>
                <a:lnTo>
                  <a:pt x="5621" y="6789"/>
                </a:lnTo>
                <a:lnTo>
                  <a:pt x="5475" y="6935"/>
                </a:lnTo>
                <a:lnTo>
                  <a:pt x="5305" y="7105"/>
                </a:lnTo>
                <a:lnTo>
                  <a:pt x="5086" y="7251"/>
                </a:lnTo>
                <a:lnTo>
                  <a:pt x="4867" y="7373"/>
                </a:lnTo>
                <a:lnTo>
                  <a:pt x="4745" y="7422"/>
                </a:lnTo>
                <a:lnTo>
                  <a:pt x="4648" y="7446"/>
                </a:lnTo>
                <a:lnTo>
                  <a:pt x="4429" y="7446"/>
                </a:lnTo>
                <a:lnTo>
                  <a:pt x="4332" y="7397"/>
                </a:lnTo>
                <a:lnTo>
                  <a:pt x="4259" y="7349"/>
                </a:lnTo>
                <a:lnTo>
                  <a:pt x="4186" y="7251"/>
                </a:lnTo>
                <a:lnTo>
                  <a:pt x="4113" y="7130"/>
                </a:lnTo>
                <a:lnTo>
                  <a:pt x="4064" y="7057"/>
                </a:lnTo>
                <a:lnTo>
                  <a:pt x="3991" y="7032"/>
                </a:lnTo>
                <a:lnTo>
                  <a:pt x="3894" y="7032"/>
                </a:lnTo>
                <a:lnTo>
                  <a:pt x="3821" y="7057"/>
                </a:lnTo>
                <a:lnTo>
                  <a:pt x="3553" y="7227"/>
                </a:lnTo>
                <a:lnTo>
                  <a:pt x="3358" y="7324"/>
                </a:lnTo>
                <a:lnTo>
                  <a:pt x="3188" y="7422"/>
                </a:lnTo>
                <a:lnTo>
                  <a:pt x="3042" y="7470"/>
                </a:lnTo>
                <a:lnTo>
                  <a:pt x="2969" y="7470"/>
                </a:lnTo>
                <a:lnTo>
                  <a:pt x="2896" y="7446"/>
                </a:lnTo>
                <a:lnTo>
                  <a:pt x="2847" y="7422"/>
                </a:lnTo>
                <a:lnTo>
                  <a:pt x="2823" y="7349"/>
                </a:lnTo>
                <a:lnTo>
                  <a:pt x="2799" y="7276"/>
                </a:lnTo>
                <a:lnTo>
                  <a:pt x="2799" y="7178"/>
                </a:lnTo>
                <a:lnTo>
                  <a:pt x="2799" y="7130"/>
                </a:lnTo>
                <a:lnTo>
                  <a:pt x="2774" y="7105"/>
                </a:lnTo>
                <a:lnTo>
                  <a:pt x="2726" y="7081"/>
                </a:lnTo>
                <a:lnTo>
                  <a:pt x="2653" y="7081"/>
                </a:lnTo>
                <a:lnTo>
                  <a:pt x="2604" y="7154"/>
                </a:lnTo>
                <a:lnTo>
                  <a:pt x="2555" y="7373"/>
                </a:lnTo>
                <a:lnTo>
                  <a:pt x="2531" y="7470"/>
                </a:lnTo>
                <a:lnTo>
                  <a:pt x="2531" y="7568"/>
                </a:lnTo>
                <a:lnTo>
                  <a:pt x="2555" y="7665"/>
                </a:lnTo>
                <a:lnTo>
                  <a:pt x="2628" y="7762"/>
                </a:lnTo>
                <a:lnTo>
                  <a:pt x="2701" y="7811"/>
                </a:lnTo>
                <a:lnTo>
                  <a:pt x="2823" y="7860"/>
                </a:lnTo>
                <a:lnTo>
                  <a:pt x="2945" y="7884"/>
                </a:lnTo>
                <a:lnTo>
                  <a:pt x="3091" y="7860"/>
                </a:lnTo>
                <a:lnTo>
                  <a:pt x="3212" y="7835"/>
                </a:lnTo>
                <a:lnTo>
                  <a:pt x="3358" y="7787"/>
                </a:lnTo>
                <a:lnTo>
                  <a:pt x="3602" y="7665"/>
                </a:lnTo>
                <a:lnTo>
                  <a:pt x="3845" y="7519"/>
                </a:lnTo>
                <a:lnTo>
                  <a:pt x="3942" y="7641"/>
                </a:lnTo>
                <a:lnTo>
                  <a:pt x="4040" y="7714"/>
                </a:lnTo>
                <a:lnTo>
                  <a:pt x="4137" y="7787"/>
                </a:lnTo>
                <a:lnTo>
                  <a:pt x="4259" y="7835"/>
                </a:lnTo>
                <a:lnTo>
                  <a:pt x="4356" y="7860"/>
                </a:lnTo>
                <a:lnTo>
                  <a:pt x="4478" y="7860"/>
                </a:lnTo>
                <a:lnTo>
                  <a:pt x="4745" y="7835"/>
                </a:lnTo>
                <a:lnTo>
                  <a:pt x="4989" y="7762"/>
                </a:lnTo>
                <a:lnTo>
                  <a:pt x="5232" y="7641"/>
                </a:lnTo>
                <a:lnTo>
                  <a:pt x="5475" y="7495"/>
                </a:lnTo>
                <a:lnTo>
                  <a:pt x="5694" y="7324"/>
                </a:lnTo>
                <a:lnTo>
                  <a:pt x="5816" y="7470"/>
                </a:lnTo>
                <a:lnTo>
                  <a:pt x="5962" y="7592"/>
                </a:lnTo>
                <a:lnTo>
                  <a:pt x="6132" y="7665"/>
                </a:lnTo>
                <a:lnTo>
                  <a:pt x="6327" y="7738"/>
                </a:lnTo>
                <a:lnTo>
                  <a:pt x="6741" y="7738"/>
                </a:lnTo>
                <a:lnTo>
                  <a:pt x="6862" y="7689"/>
                </a:lnTo>
                <a:lnTo>
                  <a:pt x="6984" y="7641"/>
                </a:lnTo>
                <a:lnTo>
                  <a:pt x="7106" y="7592"/>
                </a:lnTo>
                <a:lnTo>
                  <a:pt x="7300" y="7422"/>
                </a:lnTo>
                <a:lnTo>
                  <a:pt x="7422" y="7568"/>
                </a:lnTo>
                <a:lnTo>
                  <a:pt x="7592" y="7665"/>
                </a:lnTo>
                <a:lnTo>
                  <a:pt x="7787" y="7714"/>
                </a:lnTo>
                <a:lnTo>
                  <a:pt x="7982" y="7738"/>
                </a:lnTo>
                <a:lnTo>
                  <a:pt x="8201" y="7714"/>
                </a:lnTo>
                <a:lnTo>
                  <a:pt x="8395" y="7665"/>
                </a:lnTo>
                <a:lnTo>
                  <a:pt x="8590" y="7568"/>
                </a:lnTo>
                <a:lnTo>
                  <a:pt x="8785" y="7446"/>
                </a:lnTo>
                <a:lnTo>
                  <a:pt x="8931" y="7568"/>
                </a:lnTo>
                <a:lnTo>
                  <a:pt x="9101" y="7665"/>
                </a:lnTo>
                <a:lnTo>
                  <a:pt x="9271" y="7738"/>
                </a:lnTo>
                <a:lnTo>
                  <a:pt x="9466" y="7787"/>
                </a:lnTo>
                <a:lnTo>
                  <a:pt x="9636" y="7787"/>
                </a:lnTo>
                <a:lnTo>
                  <a:pt x="9806" y="7762"/>
                </a:lnTo>
                <a:lnTo>
                  <a:pt x="9977" y="7714"/>
                </a:lnTo>
                <a:lnTo>
                  <a:pt x="10098" y="7616"/>
                </a:lnTo>
                <a:lnTo>
                  <a:pt x="10196" y="7714"/>
                </a:lnTo>
                <a:lnTo>
                  <a:pt x="10293" y="7787"/>
                </a:lnTo>
                <a:lnTo>
                  <a:pt x="10415" y="7860"/>
                </a:lnTo>
                <a:lnTo>
                  <a:pt x="10536" y="7908"/>
                </a:lnTo>
                <a:lnTo>
                  <a:pt x="10658" y="7957"/>
                </a:lnTo>
                <a:lnTo>
                  <a:pt x="10780" y="7957"/>
                </a:lnTo>
                <a:lnTo>
                  <a:pt x="10901" y="7908"/>
                </a:lnTo>
                <a:lnTo>
                  <a:pt x="10999" y="7860"/>
                </a:lnTo>
                <a:lnTo>
                  <a:pt x="11120" y="7811"/>
                </a:lnTo>
                <a:lnTo>
                  <a:pt x="11193" y="7714"/>
                </a:lnTo>
                <a:lnTo>
                  <a:pt x="11364" y="7543"/>
                </a:lnTo>
                <a:lnTo>
                  <a:pt x="11607" y="7689"/>
                </a:lnTo>
                <a:lnTo>
                  <a:pt x="11729" y="7762"/>
                </a:lnTo>
                <a:lnTo>
                  <a:pt x="11850" y="7811"/>
                </a:lnTo>
                <a:lnTo>
                  <a:pt x="11972" y="7835"/>
                </a:lnTo>
                <a:lnTo>
                  <a:pt x="12094" y="7835"/>
                </a:lnTo>
                <a:lnTo>
                  <a:pt x="12191" y="7811"/>
                </a:lnTo>
                <a:lnTo>
                  <a:pt x="12288" y="7738"/>
                </a:lnTo>
                <a:lnTo>
                  <a:pt x="12410" y="7835"/>
                </a:lnTo>
                <a:lnTo>
                  <a:pt x="12556" y="7884"/>
                </a:lnTo>
                <a:lnTo>
                  <a:pt x="12726" y="7908"/>
                </a:lnTo>
                <a:lnTo>
                  <a:pt x="12872" y="7884"/>
                </a:lnTo>
                <a:lnTo>
                  <a:pt x="13018" y="7860"/>
                </a:lnTo>
                <a:lnTo>
                  <a:pt x="13164" y="7762"/>
                </a:lnTo>
                <a:lnTo>
                  <a:pt x="13262" y="7665"/>
                </a:lnTo>
                <a:lnTo>
                  <a:pt x="13335" y="7519"/>
                </a:lnTo>
                <a:lnTo>
                  <a:pt x="13335" y="7470"/>
                </a:lnTo>
                <a:lnTo>
                  <a:pt x="13335" y="7446"/>
                </a:lnTo>
                <a:lnTo>
                  <a:pt x="13286" y="7422"/>
                </a:lnTo>
                <a:lnTo>
                  <a:pt x="13262" y="7422"/>
                </a:lnTo>
                <a:lnTo>
                  <a:pt x="13043" y="7470"/>
                </a:lnTo>
                <a:lnTo>
                  <a:pt x="12775" y="7543"/>
                </a:lnTo>
                <a:lnTo>
                  <a:pt x="12653" y="7543"/>
                </a:lnTo>
                <a:lnTo>
                  <a:pt x="12532" y="7519"/>
                </a:lnTo>
                <a:lnTo>
                  <a:pt x="12459" y="7470"/>
                </a:lnTo>
                <a:lnTo>
                  <a:pt x="12434" y="7422"/>
                </a:lnTo>
                <a:lnTo>
                  <a:pt x="12410" y="7373"/>
                </a:lnTo>
                <a:lnTo>
                  <a:pt x="12386" y="7300"/>
                </a:lnTo>
                <a:lnTo>
                  <a:pt x="12337" y="7251"/>
                </a:lnTo>
                <a:lnTo>
                  <a:pt x="12288" y="7203"/>
                </a:lnTo>
                <a:lnTo>
                  <a:pt x="12167" y="7203"/>
                </a:lnTo>
                <a:lnTo>
                  <a:pt x="12118" y="7251"/>
                </a:lnTo>
                <a:lnTo>
                  <a:pt x="12094" y="7300"/>
                </a:lnTo>
                <a:lnTo>
                  <a:pt x="12069" y="7373"/>
                </a:lnTo>
                <a:lnTo>
                  <a:pt x="12069" y="7422"/>
                </a:lnTo>
                <a:lnTo>
                  <a:pt x="12045" y="7470"/>
                </a:lnTo>
                <a:lnTo>
                  <a:pt x="12021" y="7495"/>
                </a:lnTo>
                <a:lnTo>
                  <a:pt x="11899" y="7495"/>
                </a:lnTo>
                <a:lnTo>
                  <a:pt x="11777" y="7446"/>
                </a:lnTo>
                <a:lnTo>
                  <a:pt x="11583" y="7300"/>
                </a:lnTo>
                <a:lnTo>
                  <a:pt x="11461" y="7178"/>
                </a:lnTo>
                <a:lnTo>
                  <a:pt x="11388" y="7154"/>
                </a:lnTo>
                <a:lnTo>
                  <a:pt x="11339" y="7130"/>
                </a:lnTo>
                <a:lnTo>
                  <a:pt x="11266" y="7154"/>
                </a:lnTo>
                <a:lnTo>
                  <a:pt x="11218" y="7178"/>
                </a:lnTo>
                <a:lnTo>
                  <a:pt x="11047" y="7397"/>
                </a:lnTo>
                <a:lnTo>
                  <a:pt x="10926" y="7495"/>
                </a:lnTo>
                <a:lnTo>
                  <a:pt x="10804" y="7543"/>
                </a:lnTo>
                <a:lnTo>
                  <a:pt x="10707" y="7568"/>
                </a:lnTo>
                <a:lnTo>
                  <a:pt x="10609" y="7568"/>
                </a:lnTo>
                <a:lnTo>
                  <a:pt x="10536" y="7519"/>
                </a:lnTo>
                <a:lnTo>
                  <a:pt x="10463" y="7422"/>
                </a:lnTo>
                <a:lnTo>
                  <a:pt x="10390" y="7324"/>
                </a:lnTo>
                <a:lnTo>
                  <a:pt x="10342" y="7178"/>
                </a:lnTo>
                <a:lnTo>
                  <a:pt x="10342" y="7105"/>
                </a:lnTo>
                <a:lnTo>
                  <a:pt x="10293" y="7032"/>
                </a:lnTo>
                <a:lnTo>
                  <a:pt x="10244" y="7008"/>
                </a:lnTo>
                <a:lnTo>
                  <a:pt x="10196" y="6984"/>
                </a:lnTo>
                <a:lnTo>
                  <a:pt x="10123" y="6984"/>
                </a:lnTo>
                <a:lnTo>
                  <a:pt x="10074" y="7008"/>
                </a:lnTo>
                <a:lnTo>
                  <a:pt x="10025" y="7057"/>
                </a:lnTo>
                <a:lnTo>
                  <a:pt x="9977" y="7130"/>
                </a:lnTo>
                <a:lnTo>
                  <a:pt x="9952" y="7227"/>
                </a:lnTo>
                <a:lnTo>
                  <a:pt x="9904" y="7300"/>
                </a:lnTo>
                <a:lnTo>
                  <a:pt x="9831" y="7349"/>
                </a:lnTo>
                <a:lnTo>
                  <a:pt x="9782" y="7397"/>
                </a:lnTo>
                <a:lnTo>
                  <a:pt x="9709" y="7422"/>
                </a:lnTo>
                <a:lnTo>
                  <a:pt x="9636" y="7422"/>
                </a:lnTo>
                <a:lnTo>
                  <a:pt x="9466" y="7397"/>
                </a:lnTo>
                <a:lnTo>
                  <a:pt x="9320" y="7349"/>
                </a:lnTo>
                <a:lnTo>
                  <a:pt x="9174" y="7251"/>
                </a:lnTo>
                <a:lnTo>
                  <a:pt x="9028" y="7154"/>
                </a:lnTo>
                <a:lnTo>
                  <a:pt x="8906" y="7032"/>
                </a:lnTo>
                <a:lnTo>
                  <a:pt x="8858" y="6984"/>
                </a:lnTo>
                <a:lnTo>
                  <a:pt x="8687" y="6984"/>
                </a:lnTo>
                <a:lnTo>
                  <a:pt x="8639" y="7032"/>
                </a:lnTo>
                <a:lnTo>
                  <a:pt x="8517" y="7130"/>
                </a:lnTo>
                <a:lnTo>
                  <a:pt x="8371" y="7227"/>
                </a:lnTo>
                <a:lnTo>
                  <a:pt x="8201" y="7300"/>
                </a:lnTo>
                <a:lnTo>
                  <a:pt x="8030" y="7349"/>
                </a:lnTo>
                <a:lnTo>
                  <a:pt x="7860" y="7349"/>
                </a:lnTo>
                <a:lnTo>
                  <a:pt x="7787" y="7324"/>
                </a:lnTo>
                <a:lnTo>
                  <a:pt x="7738" y="7300"/>
                </a:lnTo>
                <a:lnTo>
                  <a:pt x="7665" y="7251"/>
                </a:lnTo>
                <a:lnTo>
                  <a:pt x="7641" y="7178"/>
                </a:lnTo>
                <a:lnTo>
                  <a:pt x="7592" y="7105"/>
                </a:lnTo>
                <a:lnTo>
                  <a:pt x="7592" y="7008"/>
                </a:lnTo>
                <a:lnTo>
                  <a:pt x="7568" y="6935"/>
                </a:lnTo>
                <a:lnTo>
                  <a:pt x="7544" y="6886"/>
                </a:lnTo>
                <a:lnTo>
                  <a:pt x="7495" y="6838"/>
                </a:lnTo>
                <a:lnTo>
                  <a:pt x="7446" y="6813"/>
                </a:lnTo>
                <a:lnTo>
                  <a:pt x="7398" y="6789"/>
                </a:lnTo>
                <a:lnTo>
                  <a:pt x="7325" y="6789"/>
                </a:lnTo>
                <a:lnTo>
                  <a:pt x="7276" y="6813"/>
                </a:lnTo>
                <a:lnTo>
                  <a:pt x="7227" y="6862"/>
                </a:lnTo>
                <a:lnTo>
                  <a:pt x="7057" y="7057"/>
                </a:lnTo>
                <a:lnTo>
                  <a:pt x="6960" y="7154"/>
                </a:lnTo>
                <a:lnTo>
                  <a:pt x="6862" y="7251"/>
                </a:lnTo>
                <a:lnTo>
                  <a:pt x="6741" y="7300"/>
                </a:lnTo>
                <a:lnTo>
                  <a:pt x="6619" y="7324"/>
                </a:lnTo>
                <a:lnTo>
                  <a:pt x="6473" y="7324"/>
                </a:lnTo>
                <a:lnTo>
                  <a:pt x="6351" y="7300"/>
                </a:lnTo>
                <a:lnTo>
                  <a:pt x="6230" y="7251"/>
                </a:lnTo>
                <a:lnTo>
                  <a:pt x="6108" y="7178"/>
                </a:lnTo>
                <a:lnTo>
                  <a:pt x="6035" y="7057"/>
                </a:lnTo>
                <a:lnTo>
                  <a:pt x="5986" y="6935"/>
                </a:lnTo>
                <a:lnTo>
                  <a:pt x="5986" y="6886"/>
                </a:lnTo>
                <a:lnTo>
                  <a:pt x="5962" y="6838"/>
                </a:lnTo>
                <a:lnTo>
                  <a:pt x="5913" y="6789"/>
                </a:lnTo>
                <a:lnTo>
                  <a:pt x="5865" y="6740"/>
                </a:lnTo>
                <a:lnTo>
                  <a:pt x="5792" y="6716"/>
                </a:lnTo>
                <a:close/>
                <a:moveTo>
                  <a:pt x="16595" y="6302"/>
                </a:moveTo>
                <a:lnTo>
                  <a:pt x="16547" y="7081"/>
                </a:lnTo>
                <a:lnTo>
                  <a:pt x="16401" y="7203"/>
                </a:lnTo>
                <a:lnTo>
                  <a:pt x="16279" y="7349"/>
                </a:lnTo>
                <a:lnTo>
                  <a:pt x="16011" y="7665"/>
                </a:lnTo>
                <a:lnTo>
                  <a:pt x="15792" y="7908"/>
                </a:lnTo>
                <a:lnTo>
                  <a:pt x="15573" y="8200"/>
                </a:lnTo>
                <a:lnTo>
                  <a:pt x="15573" y="7689"/>
                </a:lnTo>
                <a:lnTo>
                  <a:pt x="15573" y="7665"/>
                </a:lnTo>
                <a:lnTo>
                  <a:pt x="15671" y="7470"/>
                </a:lnTo>
                <a:lnTo>
                  <a:pt x="15768" y="7276"/>
                </a:lnTo>
                <a:lnTo>
                  <a:pt x="16011" y="6935"/>
                </a:lnTo>
                <a:lnTo>
                  <a:pt x="16303" y="6619"/>
                </a:lnTo>
                <a:lnTo>
                  <a:pt x="16595" y="6302"/>
                </a:lnTo>
                <a:close/>
                <a:moveTo>
                  <a:pt x="16547" y="7592"/>
                </a:moveTo>
                <a:lnTo>
                  <a:pt x="16522" y="8663"/>
                </a:lnTo>
                <a:lnTo>
                  <a:pt x="16425" y="8711"/>
                </a:lnTo>
                <a:lnTo>
                  <a:pt x="16328" y="8760"/>
                </a:lnTo>
                <a:lnTo>
                  <a:pt x="16157" y="8930"/>
                </a:lnTo>
                <a:lnTo>
                  <a:pt x="15841" y="9271"/>
                </a:lnTo>
                <a:lnTo>
                  <a:pt x="15719" y="9417"/>
                </a:lnTo>
                <a:lnTo>
                  <a:pt x="15573" y="9612"/>
                </a:lnTo>
                <a:lnTo>
                  <a:pt x="15573" y="8882"/>
                </a:lnTo>
                <a:lnTo>
                  <a:pt x="15671" y="8857"/>
                </a:lnTo>
                <a:lnTo>
                  <a:pt x="15744" y="8784"/>
                </a:lnTo>
                <a:lnTo>
                  <a:pt x="15890" y="8517"/>
                </a:lnTo>
                <a:lnTo>
                  <a:pt x="16060" y="8273"/>
                </a:lnTo>
                <a:lnTo>
                  <a:pt x="16401" y="7811"/>
                </a:lnTo>
                <a:lnTo>
                  <a:pt x="16547" y="7592"/>
                </a:lnTo>
                <a:close/>
                <a:moveTo>
                  <a:pt x="9734" y="9149"/>
                </a:moveTo>
                <a:lnTo>
                  <a:pt x="9661" y="9174"/>
                </a:lnTo>
                <a:lnTo>
                  <a:pt x="9588" y="9198"/>
                </a:lnTo>
                <a:lnTo>
                  <a:pt x="9539" y="9247"/>
                </a:lnTo>
                <a:lnTo>
                  <a:pt x="9466" y="9368"/>
                </a:lnTo>
                <a:lnTo>
                  <a:pt x="9442" y="9490"/>
                </a:lnTo>
                <a:lnTo>
                  <a:pt x="9320" y="9587"/>
                </a:lnTo>
                <a:lnTo>
                  <a:pt x="9174" y="9660"/>
                </a:lnTo>
                <a:lnTo>
                  <a:pt x="9052" y="9685"/>
                </a:lnTo>
                <a:lnTo>
                  <a:pt x="8882" y="9685"/>
                </a:lnTo>
                <a:lnTo>
                  <a:pt x="8785" y="9660"/>
                </a:lnTo>
                <a:lnTo>
                  <a:pt x="8736" y="9636"/>
                </a:lnTo>
                <a:lnTo>
                  <a:pt x="8687" y="9587"/>
                </a:lnTo>
                <a:lnTo>
                  <a:pt x="8663" y="9539"/>
                </a:lnTo>
                <a:lnTo>
                  <a:pt x="8663" y="9441"/>
                </a:lnTo>
                <a:lnTo>
                  <a:pt x="8639" y="9368"/>
                </a:lnTo>
                <a:lnTo>
                  <a:pt x="8590" y="9320"/>
                </a:lnTo>
                <a:lnTo>
                  <a:pt x="8517" y="9295"/>
                </a:lnTo>
                <a:lnTo>
                  <a:pt x="8444" y="9271"/>
                </a:lnTo>
                <a:lnTo>
                  <a:pt x="8395" y="9295"/>
                </a:lnTo>
                <a:lnTo>
                  <a:pt x="8322" y="9344"/>
                </a:lnTo>
                <a:lnTo>
                  <a:pt x="8274" y="9417"/>
                </a:lnTo>
                <a:lnTo>
                  <a:pt x="8249" y="9466"/>
                </a:lnTo>
                <a:lnTo>
                  <a:pt x="8201" y="9514"/>
                </a:lnTo>
                <a:lnTo>
                  <a:pt x="8079" y="9587"/>
                </a:lnTo>
                <a:lnTo>
                  <a:pt x="7933" y="9612"/>
                </a:lnTo>
                <a:lnTo>
                  <a:pt x="7738" y="9636"/>
                </a:lnTo>
                <a:lnTo>
                  <a:pt x="7568" y="9636"/>
                </a:lnTo>
                <a:lnTo>
                  <a:pt x="7422" y="9587"/>
                </a:lnTo>
                <a:lnTo>
                  <a:pt x="7325" y="9514"/>
                </a:lnTo>
                <a:lnTo>
                  <a:pt x="7276" y="9466"/>
                </a:lnTo>
                <a:lnTo>
                  <a:pt x="7252" y="9417"/>
                </a:lnTo>
                <a:lnTo>
                  <a:pt x="7252" y="9344"/>
                </a:lnTo>
                <a:lnTo>
                  <a:pt x="7227" y="9295"/>
                </a:lnTo>
                <a:lnTo>
                  <a:pt x="7179" y="9247"/>
                </a:lnTo>
                <a:lnTo>
                  <a:pt x="7130" y="9222"/>
                </a:lnTo>
                <a:lnTo>
                  <a:pt x="7081" y="9198"/>
                </a:lnTo>
                <a:lnTo>
                  <a:pt x="7008" y="9198"/>
                </a:lnTo>
                <a:lnTo>
                  <a:pt x="6960" y="9222"/>
                </a:lnTo>
                <a:lnTo>
                  <a:pt x="6887" y="9247"/>
                </a:lnTo>
                <a:lnTo>
                  <a:pt x="6765" y="9417"/>
                </a:lnTo>
                <a:lnTo>
                  <a:pt x="6643" y="9563"/>
                </a:lnTo>
                <a:lnTo>
                  <a:pt x="6570" y="9636"/>
                </a:lnTo>
                <a:lnTo>
                  <a:pt x="6449" y="9685"/>
                </a:lnTo>
                <a:lnTo>
                  <a:pt x="6327" y="9733"/>
                </a:lnTo>
                <a:lnTo>
                  <a:pt x="6205" y="9758"/>
                </a:lnTo>
                <a:lnTo>
                  <a:pt x="6084" y="9758"/>
                </a:lnTo>
                <a:lnTo>
                  <a:pt x="6035" y="9733"/>
                </a:lnTo>
                <a:lnTo>
                  <a:pt x="5986" y="9709"/>
                </a:lnTo>
                <a:lnTo>
                  <a:pt x="5962" y="9660"/>
                </a:lnTo>
                <a:lnTo>
                  <a:pt x="5938" y="9612"/>
                </a:lnTo>
                <a:lnTo>
                  <a:pt x="5938" y="9514"/>
                </a:lnTo>
                <a:lnTo>
                  <a:pt x="5962" y="9441"/>
                </a:lnTo>
                <a:lnTo>
                  <a:pt x="5962" y="9344"/>
                </a:lnTo>
                <a:lnTo>
                  <a:pt x="5938" y="9271"/>
                </a:lnTo>
                <a:lnTo>
                  <a:pt x="5865" y="9198"/>
                </a:lnTo>
                <a:lnTo>
                  <a:pt x="5792" y="9174"/>
                </a:lnTo>
                <a:lnTo>
                  <a:pt x="5646" y="9174"/>
                </a:lnTo>
                <a:lnTo>
                  <a:pt x="5573" y="9247"/>
                </a:lnTo>
                <a:lnTo>
                  <a:pt x="5548" y="9320"/>
                </a:lnTo>
                <a:lnTo>
                  <a:pt x="5500" y="9417"/>
                </a:lnTo>
                <a:lnTo>
                  <a:pt x="5451" y="9490"/>
                </a:lnTo>
                <a:lnTo>
                  <a:pt x="5378" y="9587"/>
                </a:lnTo>
                <a:lnTo>
                  <a:pt x="5305" y="9636"/>
                </a:lnTo>
                <a:lnTo>
                  <a:pt x="5183" y="9685"/>
                </a:lnTo>
                <a:lnTo>
                  <a:pt x="5086" y="9733"/>
                </a:lnTo>
                <a:lnTo>
                  <a:pt x="4843" y="9782"/>
                </a:lnTo>
                <a:lnTo>
                  <a:pt x="4624" y="9782"/>
                </a:lnTo>
                <a:lnTo>
                  <a:pt x="4502" y="9733"/>
                </a:lnTo>
                <a:lnTo>
                  <a:pt x="4405" y="9709"/>
                </a:lnTo>
                <a:lnTo>
                  <a:pt x="4332" y="9636"/>
                </a:lnTo>
                <a:lnTo>
                  <a:pt x="4259" y="9587"/>
                </a:lnTo>
                <a:lnTo>
                  <a:pt x="4210" y="9490"/>
                </a:lnTo>
                <a:lnTo>
                  <a:pt x="4161" y="9393"/>
                </a:lnTo>
                <a:lnTo>
                  <a:pt x="4161" y="9344"/>
                </a:lnTo>
                <a:lnTo>
                  <a:pt x="4137" y="9295"/>
                </a:lnTo>
                <a:lnTo>
                  <a:pt x="4040" y="9247"/>
                </a:lnTo>
                <a:lnTo>
                  <a:pt x="3942" y="9222"/>
                </a:lnTo>
                <a:lnTo>
                  <a:pt x="3869" y="9247"/>
                </a:lnTo>
                <a:lnTo>
                  <a:pt x="3602" y="9417"/>
                </a:lnTo>
                <a:lnTo>
                  <a:pt x="3407" y="9539"/>
                </a:lnTo>
                <a:lnTo>
                  <a:pt x="3212" y="9660"/>
                </a:lnTo>
                <a:lnTo>
                  <a:pt x="3018" y="9733"/>
                </a:lnTo>
                <a:lnTo>
                  <a:pt x="2872" y="9733"/>
                </a:lnTo>
                <a:lnTo>
                  <a:pt x="2823" y="9709"/>
                </a:lnTo>
                <a:lnTo>
                  <a:pt x="2774" y="9660"/>
                </a:lnTo>
                <a:lnTo>
                  <a:pt x="2774" y="9587"/>
                </a:lnTo>
                <a:lnTo>
                  <a:pt x="2774" y="9490"/>
                </a:lnTo>
                <a:lnTo>
                  <a:pt x="2774" y="9417"/>
                </a:lnTo>
                <a:lnTo>
                  <a:pt x="2750" y="9368"/>
                </a:lnTo>
                <a:lnTo>
                  <a:pt x="2726" y="9344"/>
                </a:lnTo>
                <a:lnTo>
                  <a:pt x="2677" y="9320"/>
                </a:lnTo>
                <a:lnTo>
                  <a:pt x="2653" y="9295"/>
                </a:lnTo>
                <a:lnTo>
                  <a:pt x="2604" y="9320"/>
                </a:lnTo>
                <a:lnTo>
                  <a:pt x="2555" y="9320"/>
                </a:lnTo>
                <a:lnTo>
                  <a:pt x="2507" y="9368"/>
                </a:lnTo>
                <a:lnTo>
                  <a:pt x="2458" y="9490"/>
                </a:lnTo>
                <a:lnTo>
                  <a:pt x="2434" y="9612"/>
                </a:lnTo>
                <a:lnTo>
                  <a:pt x="2434" y="9733"/>
                </a:lnTo>
                <a:lnTo>
                  <a:pt x="2458" y="9831"/>
                </a:lnTo>
                <a:lnTo>
                  <a:pt x="2531" y="9928"/>
                </a:lnTo>
                <a:lnTo>
                  <a:pt x="2604" y="10025"/>
                </a:lnTo>
                <a:lnTo>
                  <a:pt x="2726" y="10098"/>
                </a:lnTo>
                <a:lnTo>
                  <a:pt x="2847" y="10147"/>
                </a:lnTo>
                <a:lnTo>
                  <a:pt x="2969" y="10171"/>
                </a:lnTo>
                <a:lnTo>
                  <a:pt x="3115" y="10147"/>
                </a:lnTo>
                <a:lnTo>
                  <a:pt x="3237" y="10123"/>
                </a:lnTo>
                <a:lnTo>
                  <a:pt x="3358" y="10074"/>
                </a:lnTo>
                <a:lnTo>
                  <a:pt x="3626" y="9928"/>
                </a:lnTo>
                <a:lnTo>
                  <a:pt x="3845" y="9758"/>
                </a:lnTo>
                <a:lnTo>
                  <a:pt x="3918" y="9855"/>
                </a:lnTo>
                <a:lnTo>
                  <a:pt x="3991" y="9952"/>
                </a:lnTo>
                <a:lnTo>
                  <a:pt x="4088" y="10025"/>
                </a:lnTo>
                <a:lnTo>
                  <a:pt x="4186" y="10074"/>
                </a:lnTo>
                <a:lnTo>
                  <a:pt x="4429" y="10171"/>
                </a:lnTo>
                <a:lnTo>
                  <a:pt x="4672" y="10196"/>
                </a:lnTo>
                <a:lnTo>
                  <a:pt x="4940" y="10196"/>
                </a:lnTo>
                <a:lnTo>
                  <a:pt x="5208" y="10147"/>
                </a:lnTo>
                <a:lnTo>
                  <a:pt x="5427" y="10050"/>
                </a:lnTo>
                <a:lnTo>
                  <a:pt x="5646" y="9928"/>
                </a:lnTo>
                <a:lnTo>
                  <a:pt x="5743" y="10001"/>
                </a:lnTo>
                <a:lnTo>
                  <a:pt x="5840" y="10098"/>
                </a:lnTo>
                <a:lnTo>
                  <a:pt x="5986" y="10147"/>
                </a:lnTo>
                <a:lnTo>
                  <a:pt x="6132" y="10196"/>
                </a:lnTo>
                <a:lnTo>
                  <a:pt x="6278" y="10220"/>
                </a:lnTo>
                <a:lnTo>
                  <a:pt x="6424" y="10196"/>
                </a:lnTo>
                <a:lnTo>
                  <a:pt x="6546" y="10171"/>
                </a:lnTo>
                <a:lnTo>
                  <a:pt x="6643" y="10123"/>
                </a:lnTo>
                <a:lnTo>
                  <a:pt x="6741" y="10050"/>
                </a:lnTo>
                <a:lnTo>
                  <a:pt x="6838" y="9977"/>
                </a:lnTo>
                <a:lnTo>
                  <a:pt x="7008" y="9782"/>
                </a:lnTo>
                <a:lnTo>
                  <a:pt x="7130" y="9879"/>
                </a:lnTo>
                <a:lnTo>
                  <a:pt x="7300" y="9977"/>
                </a:lnTo>
                <a:lnTo>
                  <a:pt x="7471" y="10025"/>
                </a:lnTo>
                <a:lnTo>
                  <a:pt x="7665" y="10050"/>
                </a:lnTo>
                <a:lnTo>
                  <a:pt x="7860" y="10050"/>
                </a:lnTo>
                <a:lnTo>
                  <a:pt x="8030" y="10025"/>
                </a:lnTo>
                <a:lnTo>
                  <a:pt x="8225" y="9952"/>
                </a:lnTo>
                <a:lnTo>
                  <a:pt x="8371" y="9879"/>
                </a:lnTo>
                <a:lnTo>
                  <a:pt x="8493" y="9977"/>
                </a:lnTo>
                <a:lnTo>
                  <a:pt x="8639" y="10025"/>
                </a:lnTo>
                <a:lnTo>
                  <a:pt x="8785" y="10074"/>
                </a:lnTo>
                <a:lnTo>
                  <a:pt x="8955" y="10074"/>
                </a:lnTo>
                <a:lnTo>
                  <a:pt x="9125" y="10050"/>
                </a:lnTo>
                <a:lnTo>
                  <a:pt x="9320" y="10001"/>
                </a:lnTo>
                <a:lnTo>
                  <a:pt x="9466" y="9928"/>
                </a:lnTo>
                <a:lnTo>
                  <a:pt x="9636" y="9831"/>
                </a:lnTo>
                <a:lnTo>
                  <a:pt x="9734" y="9904"/>
                </a:lnTo>
                <a:lnTo>
                  <a:pt x="9855" y="9952"/>
                </a:lnTo>
                <a:lnTo>
                  <a:pt x="10001" y="9977"/>
                </a:lnTo>
                <a:lnTo>
                  <a:pt x="10147" y="10001"/>
                </a:lnTo>
                <a:lnTo>
                  <a:pt x="10293" y="10001"/>
                </a:lnTo>
                <a:lnTo>
                  <a:pt x="10439" y="9977"/>
                </a:lnTo>
                <a:lnTo>
                  <a:pt x="10561" y="9928"/>
                </a:lnTo>
                <a:lnTo>
                  <a:pt x="10682" y="9855"/>
                </a:lnTo>
                <a:lnTo>
                  <a:pt x="10780" y="9952"/>
                </a:lnTo>
                <a:lnTo>
                  <a:pt x="10901" y="10001"/>
                </a:lnTo>
                <a:lnTo>
                  <a:pt x="11193" y="10001"/>
                </a:lnTo>
                <a:lnTo>
                  <a:pt x="11339" y="9952"/>
                </a:lnTo>
                <a:lnTo>
                  <a:pt x="11510" y="9904"/>
                </a:lnTo>
                <a:lnTo>
                  <a:pt x="11656" y="9831"/>
                </a:lnTo>
                <a:lnTo>
                  <a:pt x="11802" y="9733"/>
                </a:lnTo>
                <a:lnTo>
                  <a:pt x="11850" y="9806"/>
                </a:lnTo>
                <a:lnTo>
                  <a:pt x="11923" y="9855"/>
                </a:lnTo>
                <a:lnTo>
                  <a:pt x="12069" y="9928"/>
                </a:lnTo>
                <a:lnTo>
                  <a:pt x="12240" y="9952"/>
                </a:lnTo>
                <a:lnTo>
                  <a:pt x="12434" y="9952"/>
                </a:lnTo>
                <a:lnTo>
                  <a:pt x="12629" y="9904"/>
                </a:lnTo>
                <a:lnTo>
                  <a:pt x="12824" y="9831"/>
                </a:lnTo>
                <a:lnTo>
                  <a:pt x="13018" y="9758"/>
                </a:lnTo>
                <a:lnTo>
                  <a:pt x="13164" y="9660"/>
                </a:lnTo>
                <a:lnTo>
                  <a:pt x="13237" y="9612"/>
                </a:lnTo>
                <a:lnTo>
                  <a:pt x="13262" y="9539"/>
                </a:lnTo>
                <a:lnTo>
                  <a:pt x="13262" y="9466"/>
                </a:lnTo>
                <a:lnTo>
                  <a:pt x="13237" y="9393"/>
                </a:lnTo>
                <a:lnTo>
                  <a:pt x="13189" y="9344"/>
                </a:lnTo>
                <a:lnTo>
                  <a:pt x="13116" y="9320"/>
                </a:lnTo>
                <a:lnTo>
                  <a:pt x="13067" y="9320"/>
                </a:lnTo>
                <a:lnTo>
                  <a:pt x="12994" y="9344"/>
                </a:lnTo>
                <a:lnTo>
                  <a:pt x="12775" y="9466"/>
                </a:lnTo>
                <a:lnTo>
                  <a:pt x="12605" y="9539"/>
                </a:lnTo>
                <a:lnTo>
                  <a:pt x="12459" y="9587"/>
                </a:lnTo>
                <a:lnTo>
                  <a:pt x="12288" y="9612"/>
                </a:lnTo>
                <a:lnTo>
                  <a:pt x="12167" y="9612"/>
                </a:lnTo>
                <a:lnTo>
                  <a:pt x="12118" y="9587"/>
                </a:lnTo>
                <a:lnTo>
                  <a:pt x="12094" y="9539"/>
                </a:lnTo>
                <a:lnTo>
                  <a:pt x="12069" y="9490"/>
                </a:lnTo>
                <a:lnTo>
                  <a:pt x="12069" y="9417"/>
                </a:lnTo>
                <a:lnTo>
                  <a:pt x="12069" y="9368"/>
                </a:lnTo>
                <a:lnTo>
                  <a:pt x="12045" y="9295"/>
                </a:lnTo>
                <a:lnTo>
                  <a:pt x="12021" y="9247"/>
                </a:lnTo>
                <a:lnTo>
                  <a:pt x="11972" y="9222"/>
                </a:lnTo>
                <a:lnTo>
                  <a:pt x="11875" y="9222"/>
                </a:lnTo>
                <a:lnTo>
                  <a:pt x="11826" y="9247"/>
                </a:lnTo>
                <a:lnTo>
                  <a:pt x="11777" y="9295"/>
                </a:lnTo>
                <a:lnTo>
                  <a:pt x="11704" y="9393"/>
                </a:lnTo>
                <a:lnTo>
                  <a:pt x="11583" y="9490"/>
                </a:lnTo>
                <a:lnTo>
                  <a:pt x="11437" y="9587"/>
                </a:lnTo>
                <a:lnTo>
                  <a:pt x="11266" y="9660"/>
                </a:lnTo>
                <a:lnTo>
                  <a:pt x="11120" y="9709"/>
                </a:lnTo>
                <a:lnTo>
                  <a:pt x="11072" y="9709"/>
                </a:lnTo>
                <a:lnTo>
                  <a:pt x="11023" y="9685"/>
                </a:lnTo>
                <a:lnTo>
                  <a:pt x="10974" y="9660"/>
                </a:lnTo>
                <a:lnTo>
                  <a:pt x="10950" y="9612"/>
                </a:lnTo>
                <a:lnTo>
                  <a:pt x="10950" y="9539"/>
                </a:lnTo>
                <a:lnTo>
                  <a:pt x="10974" y="9441"/>
                </a:lnTo>
                <a:lnTo>
                  <a:pt x="10974" y="9393"/>
                </a:lnTo>
                <a:lnTo>
                  <a:pt x="10950" y="9320"/>
                </a:lnTo>
                <a:lnTo>
                  <a:pt x="10926" y="9271"/>
                </a:lnTo>
                <a:lnTo>
                  <a:pt x="10853" y="9271"/>
                </a:lnTo>
                <a:lnTo>
                  <a:pt x="10804" y="9247"/>
                </a:lnTo>
                <a:lnTo>
                  <a:pt x="10755" y="9271"/>
                </a:lnTo>
                <a:lnTo>
                  <a:pt x="10682" y="9295"/>
                </a:lnTo>
                <a:lnTo>
                  <a:pt x="10658" y="9368"/>
                </a:lnTo>
                <a:lnTo>
                  <a:pt x="10585" y="9490"/>
                </a:lnTo>
                <a:lnTo>
                  <a:pt x="10463" y="9587"/>
                </a:lnTo>
                <a:lnTo>
                  <a:pt x="10342" y="9636"/>
                </a:lnTo>
                <a:lnTo>
                  <a:pt x="10025" y="9636"/>
                </a:lnTo>
                <a:lnTo>
                  <a:pt x="9928" y="9587"/>
                </a:lnTo>
                <a:lnTo>
                  <a:pt x="9855" y="9563"/>
                </a:lnTo>
                <a:lnTo>
                  <a:pt x="9904" y="9393"/>
                </a:lnTo>
                <a:lnTo>
                  <a:pt x="9904" y="9320"/>
                </a:lnTo>
                <a:lnTo>
                  <a:pt x="9879" y="9247"/>
                </a:lnTo>
                <a:lnTo>
                  <a:pt x="9831" y="9198"/>
                </a:lnTo>
                <a:lnTo>
                  <a:pt x="9782" y="9174"/>
                </a:lnTo>
                <a:lnTo>
                  <a:pt x="9734" y="9149"/>
                </a:lnTo>
                <a:close/>
                <a:moveTo>
                  <a:pt x="16522" y="9003"/>
                </a:moveTo>
                <a:lnTo>
                  <a:pt x="16522" y="9879"/>
                </a:lnTo>
                <a:lnTo>
                  <a:pt x="16401" y="9879"/>
                </a:lnTo>
                <a:lnTo>
                  <a:pt x="16279" y="9928"/>
                </a:lnTo>
                <a:lnTo>
                  <a:pt x="16182" y="9977"/>
                </a:lnTo>
                <a:lnTo>
                  <a:pt x="16084" y="10050"/>
                </a:lnTo>
                <a:lnTo>
                  <a:pt x="15914" y="10196"/>
                </a:lnTo>
                <a:lnTo>
                  <a:pt x="15744" y="10390"/>
                </a:lnTo>
                <a:lnTo>
                  <a:pt x="15598" y="10561"/>
                </a:lnTo>
                <a:lnTo>
                  <a:pt x="15598" y="10342"/>
                </a:lnTo>
                <a:lnTo>
                  <a:pt x="15646" y="10317"/>
                </a:lnTo>
                <a:lnTo>
                  <a:pt x="15671" y="10269"/>
                </a:lnTo>
                <a:lnTo>
                  <a:pt x="15890" y="9879"/>
                </a:lnTo>
                <a:lnTo>
                  <a:pt x="16011" y="9685"/>
                </a:lnTo>
                <a:lnTo>
                  <a:pt x="16133" y="9490"/>
                </a:lnTo>
                <a:lnTo>
                  <a:pt x="16328" y="9271"/>
                </a:lnTo>
                <a:lnTo>
                  <a:pt x="16522" y="9003"/>
                </a:lnTo>
                <a:close/>
                <a:moveTo>
                  <a:pt x="16522" y="10001"/>
                </a:moveTo>
                <a:lnTo>
                  <a:pt x="16522" y="10755"/>
                </a:lnTo>
                <a:lnTo>
                  <a:pt x="16352" y="10853"/>
                </a:lnTo>
                <a:lnTo>
                  <a:pt x="16230" y="10974"/>
                </a:lnTo>
                <a:lnTo>
                  <a:pt x="15987" y="11242"/>
                </a:lnTo>
                <a:lnTo>
                  <a:pt x="15792" y="11461"/>
                </a:lnTo>
                <a:lnTo>
                  <a:pt x="15598" y="11704"/>
                </a:lnTo>
                <a:lnTo>
                  <a:pt x="15598" y="11291"/>
                </a:lnTo>
                <a:lnTo>
                  <a:pt x="15768" y="10974"/>
                </a:lnTo>
                <a:lnTo>
                  <a:pt x="15963" y="10682"/>
                </a:lnTo>
                <a:lnTo>
                  <a:pt x="16255" y="10342"/>
                </a:lnTo>
                <a:lnTo>
                  <a:pt x="16522" y="10001"/>
                </a:lnTo>
                <a:close/>
                <a:moveTo>
                  <a:pt x="10244" y="11145"/>
                </a:moveTo>
                <a:lnTo>
                  <a:pt x="10171" y="11193"/>
                </a:lnTo>
                <a:lnTo>
                  <a:pt x="10123" y="11242"/>
                </a:lnTo>
                <a:lnTo>
                  <a:pt x="9928" y="11534"/>
                </a:lnTo>
                <a:lnTo>
                  <a:pt x="9831" y="11656"/>
                </a:lnTo>
                <a:lnTo>
                  <a:pt x="9709" y="11753"/>
                </a:lnTo>
                <a:lnTo>
                  <a:pt x="9636" y="11802"/>
                </a:lnTo>
                <a:lnTo>
                  <a:pt x="9539" y="11826"/>
                </a:lnTo>
                <a:lnTo>
                  <a:pt x="9320" y="11826"/>
                </a:lnTo>
                <a:lnTo>
                  <a:pt x="9223" y="11802"/>
                </a:lnTo>
                <a:lnTo>
                  <a:pt x="9150" y="11753"/>
                </a:lnTo>
                <a:lnTo>
                  <a:pt x="9077" y="11680"/>
                </a:lnTo>
                <a:lnTo>
                  <a:pt x="9052" y="11607"/>
                </a:lnTo>
                <a:lnTo>
                  <a:pt x="9125" y="11412"/>
                </a:lnTo>
                <a:lnTo>
                  <a:pt x="9125" y="11339"/>
                </a:lnTo>
                <a:lnTo>
                  <a:pt x="9101" y="11266"/>
                </a:lnTo>
                <a:lnTo>
                  <a:pt x="9052" y="11218"/>
                </a:lnTo>
                <a:lnTo>
                  <a:pt x="9004" y="11169"/>
                </a:lnTo>
                <a:lnTo>
                  <a:pt x="8882" y="11169"/>
                </a:lnTo>
                <a:lnTo>
                  <a:pt x="8809" y="11193"/>
                </a:lnTo>
                <a:lnTo>
                  <a:pt x="8760" y="11266"/>
                </a:lnTo>
                <a:lnTo>
                  <a:pt x="8687" y="11388"/>
                </a:lnTo>
                <a:lnTo>
                  <a:pt x="8663" y="11510"/>
                </a:lnTo>
                <a:lnTo>
                  <a:pt x="8566" y="11656"/>
                </a:lnTo>
                <a:lnTo>
                  <a:pt x="8395" y="11729"/>
                </a:lnTo>
                <a:lnTo>
                  <a:pt x="8298" y="11753"/>
                </a:lnTo>
                <a:lnTo>
                  <a:pt x="8176" y="11777"/>
                </a:lnTo>
                <a:lnTo>
                  <a:pt x="8103" y="11753"/>
                </a:lnTo>
                <a:lnTo>
                  <a:pt x="8055" y="11729"/>
                </a:lnTo>
                <a:lnTo>
                  <a:pt x="8055" y="11680"/>
                </a:lnTo>
                <a:lnTo>
                  <a:pt x="8055" y="11607"/>
                </a:lnTo>
                <a:lnTo>
                  <a:pt x="8079" y="11534"/>
                </a:lnTo>
                <a:lnTo>
                  <a:pt x="8079" y="11461"/>
                </a:lnTo>
                <a:lnTo>
                  <a:pt x="8055" y="11412"/>
                </a:lnTo>
                <a:lnTo>
                  <a:pt x="8006" y="11364"/>
                </a:lnTo>
                <a:lnTo>
                  <a:pt x="7957" y="11339"/>
                </a:lnTo>
                <a:lnTo>
                  <a:pt x="7884" y="11315"/>
                </a:lnTo>
                <a:lnTo>
                  <a:pt x="7811" y="11339"/>
                </a:lnTo>
                <a:lnTo>
                  <a:pt x="7763" y="11388"/>
                </a:lnTo>
                <a:lnTo>
                  <a:pt x="7544" y="11558"/>
                </a:lnTo>
                <a:lnTo>
                  <a:pt x="7325" y="11753"/>
                </a:lnTo>
                <a:lnTo>
                  <a:pt x="7179" y="11802"/>
                </a:lnTo>
                <a:lnTo>
                  <a:pt x="6984" y="11826"/>
                </a:lnTo>
                <a:lnTo>
                  <a:pt x="6887" y="11802"/>
                </a:lnTo>
                <a:lnTo>
                  <a:pt x="6765" y="11802"/>
                </a:lnTo>
                <a:lnTo>
                  <a:pt x="6692" y="11753"/>
                </a:lnTo>
                <a:lnTo>
                  <a:pt x="6643" y="11704"/>
                </a:lnTo>
                <a:lnTo>
                  <a:pt x="6668" y="11583"/>
                </a:lnTo>
                <a:lnTo>
                  <a:pt x="6668" y="11412"/>
                </a:lnTo>
                <a:lnTo>
                  <a:pt x="6643" y="11339"/>
                </a:lnTo>
                <a:lnTo>
                  <a:pt x="6595" y="11266"/>
                </a:lnTo>
                <a:lnTo>
                  <a:pt x="6546" y="11218"/>
                </a:lnTo>
                <a:lnTo>
                  <a:pt x="6473" y="11193"/>
                </a:lnTo>
                <a:lnTo>
                  <a:pt x="6400" y="11193"/>
                </a:lnTo>
                <a:lnTo>
                  <a:pt x="6327" y="11218"/>
                </a:lnTo>
                <a:lnTo>
                  <a:pt x="6254" y="11291"/>
                </a:lnTo>
                <a:lnTo>
                  <a:pt x="6205" y="11364"/>
                </a:lnTo>
                <a:lnTo>
                  <a:pt x="6181" y="11485"/>
                </a:lnTo>
                <a:lnTo>
                  <a:pt x="6157" y="11583"/>
                </a:lnTo>
                <a:lnTo>
                  <a:pt x="6084" y="11656"/>
                </a:lnTo>
                <a:lnTo>
                  <a:pt x="5986" y="11704"/>
                </a:lnTo>
                <a:lnTo>
                  <a:pt x="5767" y="11704"/>
                </a:lnTo>
                <a:lnTo>
                  <a:pt x="5670" y="11680"/>
                </a:lnTo>
                <a:lnTo>
                  <a:pt x="5573" y="11607"/>
                </a:lnTo>
                <a:lnTo>
                  <a:pt x="5475" y="11534"/>
                </a:lnTo>
                <a:lnTo>
                  <a:pt x="5427" y="11461"/>
                </a:lnTo>
                <a:lnTo>
                  <a:pt x="5378" y="11388"/>
                </a:lnTo>
                <a:lnTo>
                  <a:pt x="5305" y="11315"/>
                </a:lnTo>
                <a:lnTo>
                  <a:pt x="5232" y="11291"/>
                </a:lnTo>
                <a:lnTo>
                  <a:pt x="5159" y="11291"/>
                </a:lnTo>
                <a:lnTo>
                  <a:pt x="5062" y="11315"/>
                </a:lnTo>
                <a:lnTo>
                  <a:pt x="5013" y="11364"/>
                </a:lnTo>
                <a:lnTo>
                  <a:pt x="4964" y="11412"/>
                </a:lnTo>
                <a:lnTo>
                  <a:pt x="4964" y="11510"/>
                </a:lnTo>
                <a:lnTo>
                  <a:pt x="4964" y="11607"/>
                </a:lnTo>
                <a:lnTo>
                  <a:pt x="4964" y="11680"/>
                </a:lnTo>
                <a:lnTo>
                  <a:pt x="4940" y="11729"/>
                </a:lnTo>
                <a:lnTo>
                  <a:pt x="4891" y="11777"/>
                </a:lnTo>
                <a:lnTo>
                  <a:pt x="4818" y="11826"/>
                </a:lnTo>
                <a:lnTo>
                  <a:pt x="4697" y="11850"/>
                </a:lnTo>
                <a:lnTo>
                  <a:pt x="4599" y="11826"/>
                </a:lnTo>
                <a:lnTo>
                  <a:pt x="4502" y="11753"/>
                </a:lnTo>
                <a:lnTo>
                  <a:pt x="4453" y="11656"/>
                </a:lnTo>
                <a:lnTo>
                  <a:pt x="4453" y="11607"/>
                </a:lnTo>
                <a:lnTo>
                  <a:pt x="4453" y="11558"/>
                </a:lnTo>
                <a:lnTo>
                  <a:pt x="4478" y="11437"/>
                </a:lnTo>
                <a:lnTo>
                  <a:pt x="4429" y="11364"/>
                </a:lnTo>
                <a:lnTo>
                  <a:pt x="4380" y="11291"/>
                </a:lnTo>
                <a:lnTo>
                  <a:pt x="4307" y="11266"/>
                </a:lnTo>
                <a:lnTo>
                  <a:pt x="4210" y="11242"/>
                </a:lnTo>
                <a:lnTo>
                  <a:pt x="4113" y="11266"/>
                </a:lnTo>
                <a:lnTo>
                  <a:pt x="4040" y="11339"/>
                </a:lnTo>
                <a:lnTo>
                  <a:pt x="3991" y="11412"/>
                </a:lnTo>
                <a:lnTo>
                  <a:pt x="3942" y="11510"/>
                </a:lnTo>
                <a:lnTo>
                  <a:pt x="3894" y="11607"/>
                </a:lnTo>
                <a:lnTo>
                  <a:pt x="3796" y="11680"/>
                </a:lnTo>
                <a:lnTo>
                  <a:pt x="3723" y="11753"/>
                </a:lnTo>
                <a:lnTo>
                  <a:pt x="3529" y="11850"/>
                </a:lnTo>
                <a:lnTo>
                  <a:pt x="3431" y="11875"/>
                </a:lnTo>
                <a:lnTo>
                  <a:pt x="3310" y="11899"/>
                </a:lnTo>
                <a:lnTo>
                  <a:pt x="3261" y="11899"/>
                </a:lnTo>
                <a:lnTo>
                  <a:pt x="3212" y="11875"/>
                </a:lnTo>
                <a:lnTo>
                  <a:pt x="3139" y="11826"/>
                </a:lnTo>
                <a:lnTo>
                  <a:pt x="3115" y="11729"/>
                </a:lnTo>
                <a:lnTo>
                  <a:pt x="3066" y="11631"/>
                </a:lnTo>
                <a:lnTo>
                  <a:pt x="3018" y="11461"/>
                </a:lnTo>
                <a:lnTo>
                  <a:pt x="2993" y="11388"/>
                </a:lnTo>
                <a:lnTo>
                  <a:pt x="2969" y="11388"/>
                </a:lnTo>
                <a:lnTo>
                  <a:pt x="2969" y="11364"/>
                </a:lnTo>
                <a:lnTo>
                  <a:pt x="2945" y="11339"/>
                </a:lnTo>
                <a:lnTo>
                  <a:pt x="2896" y="11315"/>
                </a:lnTo>
                <a:lnTo>
                  <a:pt x="2847" y="11315"/>
                </a:lnTo>
                <a:lnTo>
                  <a:pt x="2799" y="11339"/>
                </a:lnTo>
                <a:lnTo>
                  <a:pt x="2750" y="11364"/>
                </a:lnTo>
                <a:lnTo>
                  <a:pt x="2701" y="11461"/>
                </a:lnTo>
                <a:lnTo>
                  <a:pt x="2677" y="11583"/>
                </a:lnTo>
                <a:lnTo>
                  <a:pt x="2677" y="11802"/>
                </a:lnTo>
                <a:lnTo>
                  <a:pt x="2701" y="11923"/>
                </a:lnTo>
                <a:lnTo>
                  <a:pt x="2726" y="12021"/>
                </a:lnTo>
                <a:lnTo>
                  <a:pt x="2799" y="12093"/>
                </a:lnTo>
                <a:lnTo>
                  <a:pt x="2847" y="12191"/>
                </a:lnTo>
                <a:lnTo>
                  <a:pt x="2945" y="12264"/>
                </a:lnTo>
                <a:lnTo>
                  <a:pt x="3042" y="12312"/>
                </a:lnTo>
                <a:lnTo>
                  <a:pt x="3188" y="12361"/>
                </a:lnTo>
                <a:lnTo>
                  <a:pt x="3480" y="12361"/>
                </a:lnTo>
                <a:lnTo>
                  <a:pt x="3626" y="12337"/>
                </a:lnTo>
                <a:lnTo>
                  <a:pt x="3748" y="12288"/>
                </a:lnTo>
                <a:lnTo>
                  <a:pt x="3869" y="12215"/>
                </a:lnTo>
                <a:lnTo>
                  <a:pt x="4015" y="12142"/>
                </a:lnTo>
                <a:lnTo>
                  <a:pt x="4113" y="12045"/>
                </a:lnTo>
                <a:lnTo>
                  <a:pt x="4259" y="12166"/>
                </a:lnTo>
                <a:lnTo>
                  <a:pt x="4405" y="12239"/>
                </a:lnTo>
                <a:lnTo>
                  <a:pt x="4575" y="12288"/>
                </a:lnTo>
                <a:lnTo>
                  <a:pt x="4745" y="12312"/>
                </a:lnTo>
                <a:lnTo>
                  <a:pt x="4916" y="12288"/>
                </a:lnTo>
                <a:lnTo>
                  <a:pt x="5086" y="12239"/>
                </a:lnTo>
                <a:lnTo>
                  <a:pt x="5232" y="12142"/>
                </a:lnTo>
                <a:lnTo>
                  <a:pt x="5354" y="12021"/>
                </a:lnTo>
                <a:lnTo>
                  <a:pt x="5475" y="12069"/>
                </a:lnTo>
                <a:lnTo>
                  <a:pt x="5597" y="12118"/>
                </a:lnTo>
                <a:lnTo>
                  <a:pt x="5743" y="12142"/>
                </a:lnTo>
                <a:lnTo>
                  <a:pt x="5889" y="12166"/>
                </a:lnTo>
                <a:lnTo>
                  <a:pt x="6011" y="12166"/>
                </a:lnTo>
                <a:lnTo>
                  <a:pt x="6157" y="12142"/>
                </a:lnTo>
                <a:lnTo>
                  <a:pt x="6278" y="12093"/>
                </a:lnTo>
                <a:lnTo>
                  <a:pt x="6376" y="12045"/>
                </a:lnTo>
                <a:lnTo>
                  <a:pt x="6546" y="12142"/>
                </a:lnTo>
                <a:lnTo>
                  <a:pt x="6716" y="12239"/>
                </a:lnTo>
                <a:lnTo>
                  <a:pt x="6862" y="12288"/>
                </a:lnTo>
                <a:lnTo>
                  <a:pt x="7008" y="12312"/>
                </a:lnTo>
                <a:lnTo>
                  <a:pt x="7154" y="12288"/>
                </a:lnTo>
                <a:lnTo>
                  <a:pt x="7276" y="12264"/>
                </a:lnTo>
                <a:lnTo>
                  <a:pt x="7398" y="12191"/>
                </a:lnTo>
                <a:lnTo>
                  <a:pt x="7519" y="12118"/>
                </a:lnTo>
                <a:lnTo>
                  <a:pt x="7763" y="11948"/>
                </a:lnTo>
                <a:lnTo>
                  <a:pt x="7836" y="12021"/>
                </a:lnTo>
                <a:lnTo>
                  <a:pt x="7909" y="12093"/>
                </a:lnTo>
                <a:lnTo>
                  <a:pt x="8030" y="12142"/>
                </a:lnTo>
                <a:lnTo>
                  <a:pt x="8347" y="12142"/>
                </a:lnTo>
                <a:lnTo>
                  <a:pt x="8493" y="12118"/>
                </a:lnTo>
                <a:lnTo>
                  <a:pt x="8663" y="12045"/>
                </a:lnTo>
                <a:lnTo>
                  <a:pt x="8785" y="11948"/>
                </a:lnTo>
                <a:lnTo>
                  <a:pt x="8882" y="12021"/>
                </a:lnTo>
                <a:lnTo>
                  <a:pt x="8955" y="12093"/>
                </a:lnTo>
                <a:lnTo>
                  <a:pt x="9174" y="12191"/>
                </a:lnTo>
                <a:lnTo>
                  <a:pt x="9320" y="12239"/>
                </a:lnTo>
                <a:lnTo>
                  <a:pt x="9466" y="12264"/>
                </a:lnTo>
                <a:lnTo>
                  <a:pt x="9588" y="12239"/>
                </a:lnTo>
                <a:lnTo>
                  <a:pt x="9709" y="12215"/>
                </a:lnTo>
                <a:lnTo>
                  <a:pt x="9831" y="12166"/>
                </a:lnTo>
                <a:lnTo>
                  <a:pt x="9952" y="12093"/>
                </a:lnTo>
                <a:lnTo>
                  <a:pt x="10147" y="11899"/>
                </a:lnTo>
                <a:lnTo>
                  <a:pt x="10269" y="12021"/>
                </a:lnTo>
                <a:lnTo>
                  <a:pt x="10415" y="12093"/>
                </a:lnTo>
                <a:lnTo>
                  <a:pt x="10561" y="12142"/>
                </a:lnTo>
                <a:lnTo>
                  <a:pt x="10755" y="12166"/>
                </a:lnTo>
                <a:lnTo>
                  <a:pt x="10926" y="12191"/>
                </a:lnTo>
                <a:lnTo>
                  <a:pt x="11096" y="12166"/>
                </a:lnTo>
                <a:lnTo>
                  <a:pt x="11266" y="12093"/>
                </a:lnTo>
                <a:lnTo>
                  <a:pt x="11412" y="12021"/>
                </a:lnTo>
                <a:lnTo>
                  <a:pt x="11558" y="12093"/>
                </a:lnTo>
                <a:lnTo>
                  <a:pt x="11704" y="12142"/>
                </a:lnTo>
                <a:lnTo>
                  <a:pt x="12045" y="12142"/>
                </a:lnTo>
                <a:lnTo>
                  <a:pt x="12215" y="12118"/>
                </a:lnTo>
                <a:lnTo>
                  <a:pt x="12410" y="12069"/>
                </a:lnTo>
                <a:lnTo>
                  <a:pt x="12580" y="11996"/>
                </a:lnTo>
                <a:lnTo>
                  <a:pt x="12726" y="11899"/>
                </a:lnTo>
                <a:lnTo>
                  <a:pt x="12799" y="11948"/>
                </a:lnTo>
                <a:lnTo>
                  <a:pt x="12921" y="11972"/>
                </a:lnTo>
                <a:lnTo>
                  <a:pt x="13043" y="11972"/>
                </a:lnTo>
                <a:lnTo>
                  <a:pt x="13164" y="11948"/>
                </a:lnTo>
                <a:lnTo>
                  <a:pt x="13237" y="11899"/>
                </a:lnTo>
                <a:lnTo>
                  <a:pt x="13286" y="11850"/>
                </a:lnTo>
                <a:lnTo>
                  <a:pt x="13310" y="11777"/>
                </a:lnTo>
                <a:lnTo>
                  <a:pt x="13310" y="11704"/>
                </a:lnTo>
                <a:lnTo>
                  <a:pt x="13286" y="11631"/>
                </a:lnTo>
                <a:lnTo>
                  <a:pt x="13262" y="11583"/>
                </a:lnTo>
                <a:lnTo>
                  <a:pt x="13189" y="11558"/>
                </a:lnTo>
                <a:lnTo>
                  <a:pt x="13116" y="11534"/>
                </a:lnTo>
                <a:lnTo>
                  <a:pt x="13043" y="11558"/>
                </a:lnTo>
                <a:lnTo>
                  <a:pt x="12970" y="11534"/>
                </a:lnTo>
                <a:lnTo>
                  <a:pt x="12897" y="11437"/>
                </a:lnTo>
                <a:lnTo>
                  <a:pt x="12799" y="11388"/>
                </a:lnTo>
                <a:lnTo>
                  <a:pt x="12751" y="11364"/>
                </a:lnTo>
                <a:lnTo>
                  <a:pt x="12702" y="11364"/>
                </a:lnTo>
                <a:lnTo>
                  <a:pt x="12653" y="11388"/>
                </a:lnTo>
                <a:lnTo>
                  <a:pt x="12605" y="11437"/>
                </a:lnTo>
                <a:lnTo>
                  <a:pt x="12532" y="11485"/>
                </a:lnTo>
                <a:lnTo>
                  <a:pt x="12410" y="11558"/>
                </a:lnTo>
                <a:lnTo>
                  <a:pt x="12264" y="11631"/>
                </a:lnTo>
                <a:lnTo>
                  <a:pt x="12094" y="11704"/>
                </a:lnTo>
                <a:lnTo>
                  <a:pt x="11948" y="11729"/>
                </a:lnTo>
                <a:lnTo>
                  <a:pt x="11753" y="11729"/>
                </a:lnTo>
                <a:lnTo>
                  <a:pt x="11729" y="11704"/>
                </a:lnTo>
                <a:lnTo>
                  <a:pt x="11704" y="11656"/>
                </a:lnTo>
                <a:lnTo>
                  <a:pt x="11680" y="11607"/>
                </a:lnTo>
                <a:lnTo>
                  <a:pt x="11704" y="11485"/>
                </a:lnTo>
                <a:lnTo>
                  <a:pt x="11704" y="11412"/>
                </a:lnTo>
                <a:lnTo>
                  <a:pt x="11656" y="11339"/>
                </a:lnTo>
                <a:lnTo>
                  <a:pt x="11607" y="11291"/>
                </a:lnTo>
                <a:lnTo>
                  <a:pt x="11534" y="11266"/>
                </a:lnTo>
                <a:lnTo>
                  <a:pt x="11461" y="11291"/>
                </a:lnTo>
                <a:lnTo>
                  <a:pt x="11388" y="11315"/>
                </a:lnTo>
                <a:lnTo>
                  <a:pt x="11315" y="11364"/>
                </a:lnTo>
                <a:lnTo>
                  <a:pt x="11291" y="11437"/>
                </a:lnTo>
                <a:lnTo>
                  <a:pt x="11266" y="11558"/>
                </a:lnTo>
                <a:lnTo>
                  <a:pt x="11218" y="11607"/>
                </a:lnTo>
                <a:lnTo>
                  <a:pt x="11169" y="11656"/>
                </a:lnTo>
                <a:lnTo>
                  <a:pt x="11047" y="11729"/>
                </a:lnTo>
                <a:lnTo>
                  <a:pt x="10901" y="11753"/>
                </a:lnTo>
                <a:lnTo>
                  <a:pt x="10755" y="11753"/>
                </a:lnTo>
                <a:lnTo>
                  <a:pt x="10609" y="11729"/>
                </a:lnTo>
                <a:lnTo>
                  <a:pt x="10488" y="11656"/>
                </a:lnTo>
                <a:lnTo>
                  <a:pt x="10463" y="11631"/>
                </a:lnTo>
                <a:lnTo>
                  <a:pt x="10439" y="11583"/>
                </a:lnTo>
                <a:lnTo>
                  <a:pt x="10439" y="11510"/>
                </a:lnTo>
                <a:lnTo>
                  <a:pt x="10463" y="11461"/>
                </a:lnTo>
                <a:lnTo>
                  <a:pt x="10512" y="11364"/>
                </a:lnTo>
                <a:lnTo>
                  <a:pt x="10488" y="11291"/>
                </a:lnTo>
                <a:lnTo>
                  <a:pt x="10463" y="11218"/>
                </a:lnTo>
                <a:lnTo>
                  <a:pt x="10390" y="11169"/>
                </a:lnTo>
                <a:lnTo>
                  <a:pt x="10317" y="11145"/>
                </a:lnTo>
                <a:close/>
                <a:moveTo>
                  <a:pt x="16498" y="11193"/>
                </a:moveTo>
                <a:lnTo>
                  <a:pt x="16498" y="11948"/>
                </a:lnTo>
                <a:lnTo>
                  <a:pt x="16255" y="12093"/>
                </a:lnTo>
                <a:lnTo>
                  <a:pt x="16011" y="12312"/>
                </a:lnTo>
                <a:lnTo>
                  <a:pt x="15792" y="12556"/>
                </a:lnTo>
                <a:lnTo>
                  <a:pt x="15598" y="12823"/>
                </a:lnTo>
                <a:lnTo>
                  <a:pt x="15598" y="12775"/>
                </a:lnTo>
                <a:lnTo>
                  <a:pt x="15598" y="12434"/>
                </a:lnTo>
                <a:lnTo>
                  <a:pt x="15622" y="12385"/>
                </a:lnTo>
                <a:lnTo>
                  <a:pt x="15914" y="11923"/>
                </a:lnTo>
                <a:lnTo>
                  <a:pt x="16060" y="11680"/>
                </a:lnTo>
                <a:lnTo>
                  <a:pt x="16206" y="11461"/>
                </a:lnTo>
                <a:lnTo>
                  <a:pt x="16352" y="11339"/>
                </a:lnTo>
                <a:lnTo>
                  <a:pt x="16498" y="11193"/>
                </a:lnTo>
                <a:close/>
                <a:moveTo>
                  <a:pt x="16498" y="12288"/>
                </a:moveTo>
                <a:lnTo>
                  <a:pt x="16498" y="13140"/>
                </a:lnTo>
                <a:lnTo>
                  <a:pt x="16303" y="13213"/>
                </a:lnTo>
                <a:lnTo>
                  <a:pt x="16157" y="13334"/>
                </a:lnTo>
                <a:lnTo>
                  <a:pt x="16011" y="13456"/>
                </a:lnTo>
                <a:lnTo>
                  <a:pt x="15890" y="13602"/>
                </a:lnTo>
                <a:lnTo>
                  <a:pt x="15719" y="13797"/>
                </a:lnTo>
                <a:lnTo>
                  <a:pt x="15573" y="14016"/>
                </a:lnTo>
                <a:lnTo>
                  <a:pt x="15573" y="13602"/>
                </a:lnTo>
                <a:lnTo>
                  <a:pt x="15792" y="13213"/>
                </a:lnTo>
                <a:lnTo>
                  <a:pt x="16036" y="12848"/>
                </a:lnTo>
                <a:lnTo>
                  <a:pt x="16255" y="12556"/>
                </a:lnTo>
                <a:lnTo>
                  <a:pt x="16498" y="12288"/>
                </a:lnTo>
                <a:close/>
                <a:moveTo>
                  <a:pt x="2847" y="13286"/>
                </a:moveTo>
                <a:lnTo>
                  <a:pt x="2799" y="13310"/>
                </a:lnTo>
                <a:lnTo>
                  <a:pt x="2774" y="13334"/>
                </a:lnTo>
                <a:lnTo>
                  <a:pt x="2580" y="13675"/>
                </a:lnTo>
                <a:lnTo>
                  <a:pt x="2507" y="13870"/>
                </a:lnTo>
                <a:lnTo>
                  <a:pt x="2458" y="14064"/>
                </a:lnTo>
                <a:lnTo>
                  <a:pt x="2434" y="14259"/>
                </a:lnTo>
                <a:lnTo>
                  <a:pt x="2458" y="14332"/>
                </a:lnTo>
                <a:lnTo>
                  <a:pt x="2507" y="14405"/>
                </a:lnTo>
                <a:lnTo>
                  <a:pt x="2555" y="14478"/>
                </a:lnTo>
                <a:lnTo>
                  <a:pt x="2628" y="14527"/>
                </a:lnTo>
                <a:lnTo>
                  <a:pt x="2750" y="14551"/>
                </a:lnTo>
                <a:lnTo>
                  <a:pt x="3018" y="14551"/>
                </a:lnTo>
                <a:lnTo>
                  <a:pt x="3164" y="14527"/>
                </a:lnTo>
                <a:lnTo>
                  <a:pt x="3285" y="14478"/>
                </a:lnTo>
                <a:lnTo>
                  <a:pt x="3431" y="14429"/>
                </a:lnTo>
                <a:lnTo>
                  <a:pt x="3699" y="14283"/>
                </a:lnTo>
                <a:lnTo>
                  <a:pt x="3942" y="14089"/>
                </a:lnTo>
                <a:lnTo>
                  <a:pt x="4015" y="14186"/>
                </a:lnTo>
                <a:lnTo>
                  <a:pt x="4137" y="14259"/>
                </a:lnTo>
                <a:lnTo>
                  <a:pt x="4234" y="14332"/>
                </a:lnTo>
                <a:lnTo>
                  <a:pt x="4380" y="14381"/>
                </a:lnTo>
                <a:lnTo>
                  <a:pt x="4551" y="14429"/>
                </a:lnTo>
                <a:lnTo>
                  <a:pt x="4867" y="14429"/>
                </a:lnTo>
                <a:lnTo>
                  <a:pt x="5037" y="14405"/>
                </a:lnTo>
                <a:lnTo>
                  <a:pt x="5183" y="14356"/>
                </a:lnTo>
                <a:lnTo>
                  <a:pt x="5329" y="14283"/>
                </a:lnTo>
                <a:lnTo>
                  <a:pt x="5475" y="14186"/>
                </a:lnTo>
                <a:lnTo>
                  <a:pt x="5597" y="14089"/>
                </a:lnTo>
                <a:lnTo>
                  <a:pt x="5719" y="14186"/>
                </a:lnTo>
                <a:lnTo>
                  <a:pt x="5889" y="14235"/>
                </a:lnTo>
                <a:lnTo>
                  <a:pt x="6084" y="14259"/>
                </a:lnTo>
                <a:lnTo>
                  <a:pt x="6278" y="14259"/>
                </a:lnTo>
                <a:lnTo>
                  <a:pt x="6814" y="14235"/>
                </a:lnTo>
                <a:lnTo>
                  <a:pt x="7325" y="14259"/>
                </a:lnTo>
                <a:lnTo>
                  <a:pt x="7665" y="14283"/>
                </a:lnTo>
                <a:lnTo>
                  <a:pt x="8030" y="14259"/>
                </a:lnTo>
                <a:lnTo>
                  <a:pt x="8225" y="14235"/>
                </a:lnTo>
                <a:lnTo>
                  <a:pt x="8395" y="14186"/>
                </a:lnTo>
                <a:lnTo>
                  <a:pt x="8541" y="14113"/>
                </a:lnTo>
                <a:lnTo>
                  <a:pt x="8687" y="13991"/>
                </a:lnTo>
                <a:lnTo>
                  <a:pt x="8712" y="13943"/>
                </a:lnTo>
                <a:lnTo>
                  <a:pt x="8712" y="13894"/>
                </a:lnTo>
                <a:lnTo>
                  <a:pt x="8687" y="13845"/>
                </a:lnTo>
                <a:lnTo>
                  <a:pt x="8639" y="13821"/>
                </a:lnTo>
                <a:lnTo>
                  <a:pt x="8420" y="13772"/>
                </a:lnTo>
                <a:lnTo>
                  <a:pt x="8225" y="13797"/>
                </a:lnTo>
                <a:lnTo>
                  <a:pt x="7787" y="13845"/>
                </a:lnTo>
                <a:lnTo>
                  <a:pt x="7373" y="13845"/>
                </a:lnTo>
                <a:lnTo>
                  <a:pt x="6935" y="13797"/>
                </a:lnTo>
                <a:lnTo>
                  <a:pt x="6716" y="13797"/>
                </a:lnTo>
                <a:lnTo>
                  <a:pt x="6376" y="13821"/>
                </a:lnTo>
                <a:lnTo>
                  <a:pt x="6059" y="13821"/>
                </a:lnTo>
                <a:lnTo>
                  <a:pt x="5962" y="13797"/>
                </a:lnTo>
                <a:lnTo>
                  <a:pt x="5938" y="13797"/>
                </a:lnTo>
                <a:lnTo>
                  <a:pt x="5938" y="13772"/>
                </a:lnTo>
                <a:lnTo>
                  <a:pt x="5962" y="13699"/>
                </a:lnTo>
                <a:lnTo>
                  <a:pt x="5938" y="13602"/>
                </a:lnTo>
                <a:lnTo>
                  <a:pt x="5913" y="13553"/>
                </a:lnTo>
                <a:lnTo>
                  <a:pt x="5865" y="13480"/>
                </a:lnTo>
                <a:lnTo>
                  <a:pt x="5816" y="13456"/>
                </a:lnTo>
                <a:lnTo>
                  <a:pt x="5743" y="13432"/>
                </a:lnTo>
                <a:lnTo>
                  <a:pt x="5670" y="13456"/>
                </a:lnTo>
                <a:lnTo>
                  <a:pt x="5597" y="13505"/>
                </a:lnTo>
                <a:lnTo>
                  <a:pt x="5354" y="13748"/>
                </a:lnTo>
                <a:lnTo>
                  <a:pt x="5062" y="13943"/>
                </a:lnTo>
                <a:lnTo>
                  <a:pt x="4964" y="13991"/>
                </a:lnTo>
                <a:lnTo>
                  <a:pt x="4818" y="14016"/>
                </a:lnTo>
                <a:lnTo>
                  <a:pt x="4672" y="14016"/>
                </a:lnTo>
                <a:lnTo>
                  <a:pt x="4526" y="13991"/>
                </a:lnTo>
                <a:lnTo>
                  <a:pt x="4405" y="13943"/>
                </a:lnTo>
                <a:lnTo>
                  <a:pt x="4307" y="13870"/>
                </a:lnTo>
                <a:lnTo>
                  <a:pt x="4283" y="13821"/>
                </a:lnTo>
                <a:lnTo>
                  <a:pt x="4283" y="13748"/>
                </a:lnTo>
                <a:lnTo>
                  <a:pt x="4283" y="13675"/>
                </a:lnTo>
                <a:lnTo>
                  <a:pt x="4307" y="13578"/>
                </a:lnTo>
                <a:lnTo>
                  <a:pt x="4307" y="13505"/>
                </a:lnTo>
                <a:lnTo>
                  <a:pt x="4307" y="13432"/>
                </a:lnTo>
                <a:lnTo>
                  <a:pt x="4259" y="13383"/>
                </a:lnTo>
                <a:lnTo>
                  <a:pt x="4186" y="13334"/>
                </a:lnTo>
                <a:lnTo>
                  <a:pt x="4113" y="13310"/>
                </a:lnTo>
                <a:lnTo>
                  <a:pt x="4040" y="13334"/>
                </a:lnTo>
                <a:lnTo>
                  <a:pt x="3967" y="13359"/>
                </a:lnTo>
                <a:lnTo>
                  <a:pt x="3918" y="13432"/>
                </a:lnTo>
                <a:lnTo>
                  <a:pt x="3845" y="13529"/>
                </a:lnTo>
                <a:lnTo>
                  <a:pt x="3772" y="13602"/>
                </a:lnTo>
                <a:lnTo>
                  <a:pt x="3602" y="13772"/>
                </a:lnTo>
                <a:lnTo>
                  <a:pt x="3407" y="13918"/>
                </a:lnTo>
                <a:lnTo>
                  <a:pt x="3212" y="14016"/>
                </a:lnTo>
                <a:lnTo>
                  <a:pt x="3091" y="14089"/>
                </a:lnTo>
                <a:lnTo>
                  <a:pt x="2945" y="14113"/>
                </a:lnTo>
                <a:lnTo>
                  <a:pt x="2896" y="14113"/>
                </a:lnTo>
                <a:lnTo>
                  <a:pt x="2847" y="14089"/>
                </a:lnTo>
                <a:lnTo>
                  <a:pt x="2847" y="14016"/>
                </a:lnTo>
                <a:lnTo>
                  <a:pt x="2847" y="13918"/>
                </a:lnTo>
                <a:lnTo>
                  <a:pt x="2969" y="13456"/>
                </a:lnTo>
                <a:lnTo>
                  <a:pt x="2969" y="13407"/>
                </a:lnTo>
                <a:lnTo>
                  <a:pt x="2969" y="13359"/>
                </a:lnTo>
                <a:lnTo>
                  <a:pt x="2920" y="13310"/>
                </a:lnTo>
                <a:lnTo>
                  <a:pt x="2872" y="13286"/>
                </a:lnTo>
                <a:close/>
                <a:moveTo>
                  <a:pt x="16498" y="13286"/>
                </a:moveTo>
                <a:lnTo>
                  <a:pt x="16474" y="14137"/>
                </a:lnTo>
                <a:lnTo>
                  <a:pt x="16425" y="14137"/>
                </a:lnTo>
                <a:lnTo>
                  <a:pt x="16328" y="14210"/>
                </a:lnTo>
                <a:lnTo>
                  <a:pt x="16206" y="14283"/>
                </a:lnTo>
                <a:lnTo>
                  <a:pt x="15987" y="14478"/>
                </a:lnTo>
                <a:lnTo>
                  <a:pt x="15792" y="14697"/>
                </a:lnTo>
                <a:lnTo>
                  <a:pt x="15622" y="14916"/>
                </a:lnTo>
                <a:lnTo>
                  <a:pt x="15525" y="15038"/>
                </a:lnTo>
                <a:lnTo>
                  <a:pt x="15549" y="14673"/>
                </a:lnTo>
                <a:lnTo>
                  <a:pt x="15573" y="14673"/>
                </a:lnTo>
                <a:lnTo>
                  <a:pt x="15695" y="14502"/>
                </a:lnTo>
                <a:lnTo>
                  <a:pt x="15817" y="14332"/>
                </a:lnTo>
                <a:lnTo>
                  <a:pt x="16011" y="13967"/>
                </a:lnTo>
                <a:lnTo>
                  <a:pt x="16230" y="13602"/>
                </a:lnTo>
                <a:lnTo>
                  <a:pt x="16352" y="13432"/>
                </a:lnTo>
                <a:lnTo>
                  <a:pt x="16498" y="13286"/>
                </a:lnTo>
                <a:close/>
                <a:moveTo>
                  <a:pt x="16474" y="14332"/>
                </a:moveTo>
                <a:lnTo>
                  <a:pt x="16449" y="15208"/>
                </a:lnTo>
                <a:lnTo>
                  <a:pt x="16352" y="15232"/>
                </a:lnTo>
                <a:lnTo>
                  <a:pt x="16230" y="15305"/>
                </a:lnTo>
                <a:lnTo>
                  <a:pt x="15987" y="15500"/>
                </a:lnTo>
                <a:lnTo>
                  <a:pt x="15768" y="15719"/>
                </a:lnTo>
                <a:lnTo>
                  <a:pt x="15622" y="15889"/>
                </a:lnTo>
                <a:lnTo>
                  <a:pt x="15476" y="16035"/>
                </a:lnTo>
                <a:lnTo>
                  <a:pt x="15476" y="15743"/>
                </a:lnTo>
                <a:lnTo>
                  <a:pt x="15549" y="15695"/>
                </a:lnTo>
                <a:lnTo>
                  <a:pt x="15598" y="15646"/>
                </a:lnTo>
                <a:lnTo>
                  <a:pt x="15671" y="15500"/>
                </a:lnTo>
                <a:lnTo>
                  <a:pt x="15817" y="15257"/>
                </a:lnTo>
                <a:lnTo>
                  <a:pt x="16011" y="15013"/>
                </a:lnTo>
                <a:lnTo>
                  <a:pt x="16279" y="14697"/>
                </a:lnTo>
                <a:lnTo>
                  <a:pt x="16376" y="14502"/>
                </a:lnTo>
                <a:lnTo>
                  <a:pt x="16474" y="14332"/>
                </a:lnTo>
                <a:close/>
                <a:moveTo>
                  <a:pt x="16449" y="15622"/>
                </a:moveTo>
                <a:lnTo>
                  <a:pt x="16425" y="16376"/>
                </a:lnTo>
                <a:lnTo>
                  <a:pt x="16328" y="16425"/>
                </a:lnTo>
                <a:lnTo>
                  <a:pt x="16230" y="16522"/>
                </a:lnTo>
                <a:lnTo>
                  <a:pt x="16036" y="16692"/>
                </a:lnTo>
                <a:lnTo>
                  <a:pt x="15719" y="17082"/>
                </a:lnTo>
                <a:lnTo>
                  <a:pt x="15427" y="17422"/>
                </a:lnTo>
                <a:lnTo>
                  <a:pt x="15427" y="17106"/>
                </a:lnTo>
                <a:lnTo>
                  <a:pt x="15452" y="16960"/>
                </a:lnTo>
                <a:lnTo>
                  <a:pt x="15452" y="16887"/>
                </a:lnTo>
                <a:lnTo>
                  <a:pt x="15476" y="16765"/>
                </a:lnTo>
                <a:lnTo>
                  <a:pt x="15525" y="16644"/>
                </a:lnTo>
                <a:lnTo>
                  <a:pt x="15598" y="16522"/>
                </a:lnTo>
                <a:lnTo>
                  <a:pt x="15695" y="16400"/>
                </a:lnTo>
                <a:lnTo>
                  <a:pt x="15890" y="16181"/>
                </a:lnTo>
                <a:lnTo>
                  <a:pt x="16060" y="15987"/>
                </a:lnTo>
                <a:lnTo>
                  <a:pt x="16255" y="15816"/>
                </a:lnTo>
                <a:lnTo>
                  <a:pt x="16449" y="15622"/>
                </a:lnTo>
                <a:close/>
                <a:moveTo>
                  <a:pt x="16401" y="16984"/>
                </a:moveTo>
                <a:lnTo>
                  <a:pt x="16401" y="17641"/>
                </a:lnTo>
                <a:lnTo>
                  <a:pt x="16157" y="17763"/>
                </a:lnTo>
                <a:lnTo>
                  <a:pt x="15938" y="17933"/>
                </a:lnTo>
                <a:lnTo>
                  <a:pt x="15719" y="18104"/>
                </a:lnTo>
                <a:lnTo>
                  <a:pt x="15549" y="18323"/>
                </a:lnTo>
                <a:lnTo>
                  <a:pt x="15403" y="18493"/>
                </a:lnTo>
                <a:lnTo>
                  <a:pt x="15403" y="18347"/>
                </a:lnTo>
                <a:lnTo>
                  <a:pt x="15452" y="18298"/>
                </a:lnTo>
                <a:lnTo>
                  <a:pt x="15476" y="18250"/>
                </a:lnTo>
                <a:lnTo>
                  <a:pt x="15525" y="18104"/>
                </a:lnTo>
                <a:lnTo>
                  <a:pt x="15598" y="17982"/>
                </a:lnTo>
                <a:lnTo>
                  <a:pt x="15768" y="17714"/>
                </a:lnTo>
                <a:lnTo>
                  <a:pt x="15963" y="17471"/>
                </a:lnTo>
                <a:lnTo>
                  <a:pt x="16157" y="17252"/>
                </a:lnTo>
                <a:lnTo>
                  <a:pt x="16401" y="16984"/>
                </a:lnTo>
                <a:close/>
                <a:moveTo>
                  <a:pt x="14405" y="1533"/>
                </a:moveTo>
                <a:lnTo>
                  <a:pt x="14722" y="1558"/>
                </a:lnTo>
                <a:lnTo>
                  <a:pt x="14819" y="1582"/>
                </a:lnTo>
                <a:lnTo>
                  <a:pt x="14892" y="1606"/>
                </a:lnTo>
                <a:lnTo>
                  <a:pt x="14965" y="1655"/>
                </a:lnTo>
                <a:lnTo>
                  <a:pt x="14965" y="1874"/>
                </a:lnTo>
                <a:lnTo>
                  <a:pt x="14989" y="2093"/>
                </a:lnTo>
                <a:lnTo>
                  <a:pt x="15062" y="2531"/>
                </a:lnTo>
                <a:lnTo>
                  <a:pt x="15062" y="3188"/>
                </a:lnTo>
                <a:lnTo>
                  <a:pt x="15038" y="3821"/>
                </a:lnTo>
                <a:lnTo>
                  <a:pt x="15014" y="5183"/>
                </a:lnTo>
                <a:lnTo>
                  <a:pt x="15014" y="6546"/>
                </a:lnTo>
                <a:lnTo>
                  <a:pt x="15038" y="9563"/>
                </a:lnTo>
                <a:lnTo>
                  <a:pt x="15038" y="12580"/>
                </a:lnTo>
                <a:lnTo>
                  <a:pt x="15038" y="13651"/>
                </a:lnTo>
                <a:lnTo>
                  <a:pt x="14989" y="14697"/>
                </a:lnTo>
                <a:lnTo>
                  <a:pt x="14941" y="15768"/>
                </a:lnTo>
                <a:lnTo>
                  <a:pt x="14892" y="16814"/>
                </a:lnTo>
                <a:lnTo>
                  <a:pt x="14868" y="18420"/>
                </a:lnTo>
                <a:lnTo>
                  <a:pt x="14843" y="19077"/>
                </a:lnTo>
                <a:lnTo>
                  <a:pt x="14843" y="19296"/>
                </a:lnTo>
                <a:lnTo>
                  <a:pt x="14819" y="19393"/>
                </a:lnTo>
                <a:lnTo>
                  <a:pt x="14868" y="19296"/>
                </a:lnTo>
                <a:lnTo>
                  <a:pt x="14843" y="19369"/>
                </a:lnTo>
                <a:lnTo>
                  <a:pt x="14843" y="19442"/>
                </a:lnTo>
                <a:lnTo>
                  <a:pt x="14503" y="19491"/>
                </a:lnTo>
                <a:lnTo>
                  <a:pt x="13505" y="19491"/>
                </a:lnTo>
                <a:lnTo>
                  <a:pt x="12580" y="19515"/>
                </a:lnTo>
                <a:lnTo>
                  <a:pt x="11680" y="19539"/>
                </a:lnTo>
                <a:lnTo>
                  <a:pt x="9636" y="19466"/>
                </a:lnTo>
                <a:lnTo>
                  <a:pt x="7592" y="19418"/>
                </a:lnTo>
                <a:lnTo>
                  <a:pt x="6570" y="19393"/>
                </a:lnTo>
                <a:lnTo>
                  <a:pt x="2653" y="19393"/>
                </a:lnTo>
                <a:lnTo>
                  <a:pt x="1777" y="19466"/>
                </a:lnTo>
                <a:lnTo>
                  <a:pt x="1266" y="19491"/>
                </a:lnTo>
                <a:lnTo>
                  <a:pt x="731" y="19515"/>
                </a:lnTo>
                <a:lnTo>
                  <a:pt x="731" y="19491"/>
                </a:lnTo>
                <a:lnTo>
                  <a:pt x="682" y="18955"/>
                </a:lnTo>
                <a:lnTo>
                  <a:pt x="658" y="18420"/>
                </a:lnTo>
                <a:lnTo>
                  <a:pt x="633" y="17349"/>
                </a:lnTo>
                <a:lnTo>
                  <a:pt x="658" y="16279"/>
                </a:lnTo>
                <a:lnTo>
                  <a:pt x="633" y="15743"/>
                </a:lnTo>
                <a:lnTo>
                  <a:pt x="609" y="15208"/>
                </a:lnTo>
                <a:lnTo>
                  <a:pt x="560" y="14648"/>
                </a:lnTo>
                <a:lnTo>
                  <a:pt x="560" y="14113"/>
                </a:lnTo>
                <a:lnTo>
                  <a:pt x="560" y="13553"/>
                </a:lnTo>
                <a:lnTo>
                  <a:pt x="560" y="13018"/>
                </a:lnTo>
                <a:lnTo>
                  <a:pt x="633" y="11923"/>
                </a:lnTo>
                <a:lnTo>
                  <a:pt x="682" y="10828"/>
                </a:lnTo>
                <a:lnTo>
                  <a:pt x="731" y="9685"/>
                </a:lnTo>
                <a:lnTo>
                  <a:pt x="731" y="8541"/>
                </a:lnTo>
                <a:lnTo>
                  <a:pt x="682" y="7422"/>
                </a:lnTo>
                <a:lnTo>
                  <a:pt x="658" y="6278"/>
                </a:lnTo>
                <a:lnTo>
                  <a:pt x="585" y="4015"/>
                </a:lnTo>
                <a:lnTo>
                  <a:pt x="560" y="2847"/>
                </a:lnTo>
                <a:lnTo>
                  <a:pt x="560" y="2239"/>
                </a:lnTo>
                <a:lnTo>
                  <a:pt x="512" y="1655"/>
                </a:lnTo>
                <a:lnTo>
                  <a:pt x="852" y="1679"/>
                </a:lnTo>
                <a:lnTo>
                  <a:pt x="1193" y="1704"/>
                </a:lnTo>
                <a:lnTo>
                  <a:pt x="1874" y="1679"/>
                </a:lnTo>
                <a:lnTo>
                  <a:pt x="1874" y="1679"/>
                </a:lnTo>
                <a:lnTo>
                  <a:pt x="1753" y="1850"/>
                </a:lnTo>
                <a:lnTo>
                  <a:pt x="1631" y="2020"/>
                </a:lnTo>
                <a:lnTo>
                  <a:pt x="1558" y="2190"/>
                </a:lnTo>
                <a:lnTo>
                  <a:pt x="1534" y="2409"/>
                </a:lnTo>
                <a:lnTo>
                  <a:pt x="1534" y="2507"/>
                </a:lnTo>
                <a:lnTo>
                  <a:pt x="1558" y="2628"/>
                </a:lnTo>
                <a:lnTo>
                  <a:pt x="1607" y="2872"/>
                </a:lnTo>
                <a:lnTo>
                  <a:pt x="1728" y="3066"/>
                </a:lnTo>
                <a:lnTo>
                  <a:pt x="1874" y="3261"/>
                </a:lnTo>
                <a:lnTo>
                  <a:pt x="2069" y="3407"/>
                </a:lnTo>
                <a:lnTo>
                  <a:pt x="2288" y="3529"/>
                </a:lnTo>
                <a:lnTo>
                  <a:pt x="2385" y="3553"/>
                </a:lnTo>
                <a:lnTo>
                  <a:pt x="2507" y="3577"/>
                </a:lnTo>
                <a:lnTo>
                  <a:pt x="2750" y="3577"/>
                </a:lnTo>
                <a:lnTo>
                  <a:pt x="2896" y="3529"/>
                </a:lnTo>
                <a:lnTo>
                  <a:pt x="3042" y="3480"/>
                </a:lnTo>
                <a:lnTo>
                  <a:pt x="3164" y="3407"/>
                </a:lnTo>
                <a:lnTo>
                  <a:pt x="3285" y="3310"/>
                </a:lnTo>
                <a:lnTo>
                  <a:pt x="3407" y="3188"/>
                </a:lnTo>
                <a:lnTo>
                  <a:pt x="3504" y="3066"/>
                </a:lnTo>
                <a:lnTo>
                  <a:pt x="3577" y="2945"/>
                </a:lnTo>
                <a:lnTo>
                  <a:pt x="3650" y="2799"/>
                </a:lnTo>
                <a:lnTo>
                  <a:pt x="3699" y="2653"/>
                </a:lnTo>
                <a:lnTo>
                  <a:pt x="3748" y="2482"/>
                </a:lnTo>
                <a:lnTo>
                  <a:pt x="3772" y="2336"/>
                </a:lnTo>
                <a:lnTo>
                  <a:pt x="3772" y="2190"/>
                </a:lnTo>
                <a:lnTo>
                  <a:pt x="3748" y="2044"/>
                </a:lnTo>
                <a:lnTo>
                  <a:pt x="3723" y="1923"/>
                </a:lnTo>
                <a:lnTo>
                  <a:pt x="3675" y="1801"/>
                </a:lnTo>
                <a:lnTo>
                  <a:pt x="3577" y="1679"/>
                </a:lnTo>
                <a:lnTo>
                  <a:pt x="5378" y="1679"/>
                </a:lnTo>
                <a:lnTo>
                  <a:pt x="5281" y="1777"/>
                </a:lnTo>
                <a:lnTo>
                  <a:pt x="5208" y="1874"/>
                </a:lnTo>
                <a:lnTo>
                  <a:pt x="5086" y="2069"/>
                </a:lnTo>
                <a:lnTo>
                  <a:pt x="5013" y="2288"/>
                </a:lnTo>
                <a:lnTo>
                  <a:pt x="4989" y="2507"/>
                </a:lnTo>
                <a:lnTo>
                  <a:pt x="5013" y="2726"/>
                </a:lnTo>
                <a:lnTo>
                  <a:pt x="5110" y="2920"/>
                </a:lnTo>
                <a:lnTo>
                  <a:pt x="5232" y="3091"/>
                </a:lnTo>
                <a:lnTo>
                  <a:pt x="5402" y="3261"/>
                </a:lnTo>
                <a:lnTo>
                  <a:pt x="5597" y="3358"/>
                </a:lnTo>
                <a:lnTo>
                  <a:pt x="5840" y="3431"/>
                </a:lnTo>
                <a:lnTo>
                  <a:pt x="6059" y="3456"/>
                </a:lnTo>
                <a:lnTo>
                  <a:pt x="6303" y="3431"/>
                </a:lnTo>
                <a:lnTo>
                  <a:pt x="6497" y="3358"/>
                </a:lnTo>
                <a:lnTo>
                  <a:pt x="6716" y="3237"/>
                </a:lnTo>
                <a:lnTo>
                  <a:pt x="6862" y="3091"/>
                </a:lnTo>
                <a:lnTo>
                  <a:pt x="7008" y="2896"/>
                </a:lnTo>
                <a:lnTo>
                  <a:pt x="7081" y="2653"/>
                </a:lnTo>
                <a:lnTo>
                  <a:pt x="7106" y="2531"/>
                </a:lnTo>
                <a:lnTo>
                  <a:pt x="7106" y="2409"/>
                </a:lnTo>
                <a:lnTo>
                  <a:pt x="7081" y="2142"/>
                </a:lnTo>
                <a:lnTo>
                  <a:pt x="7057" y="1996"/>
                </a:lnTo>
                <a:lnTo>
                  <a:pt x="7008" y="1874"/>
                </a:lnTo>
                <a:lnTo>
                  <a:pt x="6935" y="1777"/>
                </a:lnTo>
                <a:lnTo>
                  <a:pt x="6862" y="1679"/>
                </a:lnTo>
                <a:lnTo>
                  <a:pt x="8614" y="1631"/>
                </a:lnTo>
                <a:lnTo>
                  <a:pt x="8639" y="1631"/>
                </a:lnTo>
                <a:lnTo>
                  <a:pt x="8541" y="1801"/>
                </a:lnTo>
                <a:lnTo>
                  <a:pt x="8444" y="1971"/>
                </a:lnTo>
                <a:lnTo>
                  <a:pt x="8420" y="2142"/>
                </a:lnTo>
                <a:lnTo>
                  <a:pt x="8395" y="2336"/>
                </a:lnTo>
                <a:lnTo>
                  <a:pt x="8420" y="2458"/>
                </a:lnTo>
                <a:lnTo>
                  <a:pt x="8444" y="2580"/>
                </a:lnTo>
                <a:lnTo>
                  <a:pt x="8493" y="2677"/>
                </a:lnTo>
                <a:lnTo>
                  <a:pt x="8541" y="2774"/>
                </a:lnTo>
                <a:lnTo>
                  <a:pt x="8712" y="2969"/>
                </a:lnTo>
                <a:lnTo>
                  <a:pt x="8906" y="3115"/>
                </a:lnTo>
                <a:lnTo>
                  <a:pt x="9125" y="3237"/>
                </a:lnTo>
                <a:lnTo>
                  <a:pt x="9369" y="3310"/>
                </a:lnTo>
                <a:lnTo>
                  <a:pt x="9588" y="3310"/>
                </a:lnTo>
                <a:lnTo>
                  <a:pt x="9709" y="3285"/>
                </a:lnTo>
                <a:lnTo>
                  <a:pt x="9831" y="3237"/>
                </a:lnTo>
                <a:lnTo>
                  <a:pt x="9977" y="3139"/>
                </a:lnTo>
                <a:lnTo>
                  <a:pt x="10098" y="3018"/>
                </a:lnTo>
                <a:lnTo>
                  <a:pt x="10171" y="2872"/>
                </a:lnTo>
                <a:lnTo>
                  <a:pt x="10244" y="2701"/>
                </a:lnTo>
                <a:lnTo>
                  <a:pt x="10293" y="2507"/>
                </a:lnTo>
                <a:lnTo>
                  <a:pt x="10293" y="2336"/>
                </a:lnTo>
                <a:lnTo>
                  <a:pt x="10293" y="2142"/>
                </a:lnTo>
                <a:lnTo>
                  <a:pt x="10293" y="1971"/>
                </a:lnTo>
                <a:lnTo>
                  <a:pt x="10220" y="1777"/>
                </a:lnTo>
                <a:lnTo>
                  <a:pt x="10123" y="1582"/>
                </a:lnTo>
                <a:lnTo>
                  <a:pt x="11169" y="1558"/>
                </a:lnTo>
                <a:lnTo>
                  <a:pt x="12215" y="1533"/>
                </a:lnTo>
                <a:lnTo>
                  <a:pt x="12069" y="1631"/>
                </a:lnTo>
                <a:lnTo>
                  <a:pt x="11948" y="1728"/>
                </a:lnTo>
                <a:lnTo>
                  <a:pt x="11850" y="1850"/>
                </a:lnTo>
                <a:lnTo>
                  <a:pt x="11753" y="1996"/>
                </a:lnTo>
                <a:lnTo>
                  <a:pt x="11656" y="2190"/>
                </a:lnTo>
                <a:lnTo>
                  <a:pt x="11631" y="2409"/>
                </a:lnTo>
                <a:lnTo>
                  <a:pt x="11631" y="2604"/>
                </a:lnTo>
                <a:lnTo>
                  <a:pt x="11704" y="2799"/>
                </a:lnTo>
                <a:lnTo>
                  <a:pt x="11802" y="2969"/>
                </a:lnTo>
                <a:lnTo>
                  <a:pt x="11948" y="3115"/>
                </a:lnTo>
                <a:lnTo>
                  <a:pt x="12118" y="3237"/>
                </a:lnTo>
                <a:lnTo>
                  <a:pt x="12313" y="3310"/>
                </a:lnTo>
                <a:lnTo>
                  <a:pt x="12532" y="3358"/>
                </a:lnTo>
                <a:lnTo>
                  <a:pt x="12751" y="3383"/>
                </a:lnTo>
                <a:lnTo>
                  <a:pt x="12970" y="3358"/>
                </a:lnTo>
                <a:lnTo>
                  <a:pt x="13213" y="3310"/>
                </a:lnTo>
                <a:lnTo>
                  <a:pt x="13432" y="3237"/>
                </a:lnTo>
                <a:lnTo>
                  <a:pt x="13602" y="3115"/>
                </a:lnTo>
                <a:lnTo>
                  <a:pt x="13773" y="2969"/>
                </a:lnTo>
                <a:lnTo>
                  <a:pt x="13821" y="2872"/>
                </a:lnTo>
                <a:lnTo>
                  <a:pt x="13870" y="2774"/>
                </a:lnTo>
                <a:lnTo>
                  <a:pt x="13919" y="2628"/>
                </a:lnTo>
                <a:lnTo>
                  <a:pt x="13919" y="2458"/>
                </a:lnTo>
                <a:lnTo>
                  <a:pt x="13894" y="2288"/>
                </a:lnTo>
                <a:lnTo>
                  <a:pt x="13846" y="2117"/>
                </a:lnTo>
                <a:lnTo>
                  <a:pt x="13773" y="1947"/>
                </a:lnTo>
                <a:lnTo>
                  <a:pt x="13675" y="1801"/>
                </a:lnTo>
                <a:lnTo>
                  <a:pt x="13554" y="1655"/>
                </a:lnTo>
                <a:lnTo>
                  <a:pt x="13432" y="1558"/>
                </a:lnTo>
                <a:lnTo>
                  <a:pt x="13870" y="1533"/>
                </a:lnTo>
                <a:close/>
                <a:moveTo>
                  <a:pt x="2628" y="19904"/>
                </a:moveTo>
                <a:lnTo>
                  <a:pt x="2507" y="20002"/>
                </a:lnTo>
                <a:lnTo>
                  <a:pt x="2385" y="20099"/>
                </a:lnTo>
                <a:lnTo>
                  <a:pt x="2190" y="20318"/>
                </a:lnTo>
                <a:lnTo>
                  <a:pt x="1996" y="20464"/>
                </a:lnTo>
                <a:lnTo>
                  <a:pt x="1996" y="20196"/>
                </a:lnTo>
                <a:lnTo>
                  <a:pt x="1996" y="19953"/>
                </a:lnTo>
                <a:lnTo>
                  <a:pt x="2628" y="19904"/>
                </a:lnTo>
                <a:close/>
                <a:moveTo>
                  <a:pt x="16449" y="20220"/>
                </a:moveTo>
                <a:lnTo>
                  <a:pt x="16425" y="20658"/>
                </a:lnTo>
                <a:lnTo>
                  <a:pt x="16376" y="21121"/>
                </a:lnTo>
                <a:lnTo>
                  <a:pt x="16230" y="21145"/>
                </a:lnTo>
                <a:lnTo>
                  <a:pt x="16328" y="20683"/>
                </a:lnTo>
                <a:lnTo>
                  <a:pt x="16449" y="20220"/>
                </a:lnTo>
                <a:close/>
                <a:moveTo>
                  <a:pt x="16425" y="18955"/>
                </a:moveTo>
                <a:lnTo>
                  <a:pt x="16449" y="19880"/>
                </a:lnTo>
                <a:lnTo>
                  <a:pt x="16303" y="19977"/>
                </a:lnTo>
                <a:lnTo>
                  <a:pt x="16206" y="20099"/>
                </a:lnTo>
                <a:lnTo>
                  <a:pt x="16109" y="20245"/>
                </a:lnTo>
                <a:lnTo>
                  <a:pt x="16011" y="20415"/>
                </a:lnTo>
                <a:lnTo>
                  <a:pt x="15890" y="20780"/>
                </a:lnTo>
                <a:lnTo>
                  <a:pt x="15792" y="21194"/>
                </a:lnTo>
                <a:lnTo>
                  <a:pt x="15744" y="21194"/>
                </a:lnTo>
                <a:lnTo>
                  <a:pt x="15817" y="20926"/>
                </a:lnTo>
                <a:lnTo>
                  <a:pt x="15865" y="20658"/>
                </a:lnTo>
                <a:lnTo>
                  <a:pt x="15987" y="20172"/>
                </a:lnTo>
                <a:lnTo>
                  <a:pt x="16206" y="19564"/>
                </a:lnTo>
                <a:lnTo>
                  <a:pt x="16425" y="18955"/>
                </a:lnTo>
                <a:close/>
                <a:moveTo>
                  <a:pt x="16401" y="17787"/>
                </a:moveTo>
                <a:lnTo>
                  <a:pt x="16425" y="18517"/>
                </a:lnTo>
                <a:lnTo>
                  <a:pt x="16303" y="18663"/>
                </a:lnTo>
                <a:lnTo>
                  <a:pt x="16206" y="18834"/>
                </a:lnTo>
                <a:lnTo>
                  <a:pt x="16011" y="19174"/>
                </a:lnTo>
                <a:lnTo>
                  <a:pt x="15865" y="19564"/>
                </a:lnTo>
                <a:lnTo>
                  <a:pt x="15744" y="19929"/>
                </a:lnTo>
                <a:lnTo>
                  <a:pt x="15500" y="20537"/>
                </a:lnTo>
                <a:lnTo>
                  <a:pt x="15379" y="20877"/>
                </a:lnTo>
                <a:lnTo>
                  <a:pt x="15306" y="21218"/>
                </a:lnTo>
                <a:lnTo>
                  <a:pt x="14892" y="21242"/>
                </a:lnTo>
                <a:lnTo>
                  <a:pt x="15038" y="20926"/>
                </a:lnTo>
                <a:lnTo>
                  <a:pt x="15135" y="20585"/>
                </a:lnTo>
                <a:lnTo>
                  <a:pt x="15184" y="20220"/>
                </a:lnTo>
                <a:lnTo>
                  <a:pt x="15184" y="19856"/>
                </a:lnTo>
                <a:lnTo>
                  <a:pt x="15257" y="19831"/>
                </a:lnTo>
                <a:lnTo>
                  <a:pt x="15330" y="19807"/>
                </a:lnTo>
                <a:lnTo>
                  <a:pt x="15379" y="19758"/>
                </a:lnTo>
                <a:lnTo>
                  <a:pt x="15403" y="19710"/>
                </a:lnTo>
                <a:lnTo>
                  <a:pt x="15427" y="19661"/>
                </a:lnTo>
                <a:lnTo>
                  <a:pt x="15427" y="19539"/>
                </a:lnTo>
                <a:lnTo>
                  <a:pt x="15379" y="19418"/>
                </a:lnTo>
                <a:lnTo>
                  <a:pt x="15403" y="19296"/>
                </a:lnTo>
                <a:lnTo>
                  <a:pt x="15403" y="19150"/>
                </a:lnTo>
                <a:lnTo>
                  <a:pt x="15500" y="19053"/>
                </a:lnTo>
                <a:lnTo>
                  <a:pt x="15598" y="18931"/>
                </a:lnTo>
                <a:lnTo>
                  <a:pt x="15768" y="18663"/>
                </a:lnTo>
                <a:lnTo>
                  <a:pt x="16084" y="18225"/>
                </a:lnTo>
                <a:lnTo>
                  <a:pt x="16230" y="18006"/>
                </a:lnTo>
                <a:lnTo>
                  <a:pt x="16401" y="17787"/>
                </a:lnTo>
                <a:close/>
                <a:moveTo>
                  <a:pt x="3431" y="19904"/>
                </a:moveTo>
                <a:lnTo>
                  <a:pt x="3285" y="20002"/>
                </a:lnTo>
                <a:lnTo>
                  <a:pt x="3164" y="20123"/>
                </a:lnTo>
                <a:lnTo>
                  <a:pt x="2920" y="20342"/>
                </a:lnTo>
                <a:lnTo>
                  <a:pt x="2628" y="20683"/>
                </a:lnTo>
                <a:lnTo>
                  <a:pt x="2336" y="21023"/>
                </a:lnTo>
                <a:lnTo>
                  <a:pt x="2093" y="21291"/>
                </a:lnTo>
                <a:lnTo>
                  <a:pt x="2044" y="20902"/>
                </a:lnTo>
                <a:lnTo>
                  <a:pt x="2190" y="20853"/>
                </a:lnTo>
                <a:lnTo>
                  <a:pt x="2312" y="20756"/>
                </a:lnTo>
                <a:lnTo>
                  <a:pt x="2531" y="20585"/>
                </a:lnTo>
                <a:lnTo>
                  <a:pt x="2677" y="20464"/>
                </a:lnTo>
                <a:lnTo>
                  <a:pt x="2823" y="20318"/>
                </a:lnTo>
                <a:lnTo>
                  <a:pt x="2945" y="20172"/>
                </a:lnTo>
                <a:lnTo>
                  <a:pt x="2969" y="20075"/>
                </a:lnTo>
                <a:lnTo>
                  <a:pt x="2993" y="20002"/>
                </a:lnTo>
                <a:lnTo>
                  <a:pt x="2969" y="19953"/>
                </a:lnTo>
                <a:lnTo>
                  <a:pt x="2945" y="19904"/>
                </a:lnTo>
                <a:close/>
                <a:moveTo>
                  <a:pt x="10050" y="19977"/>
                </a:moveTo>
                <a:lnTo>
                  <a:pt x="9879" y="20148"/>
                </a:lnTo>
                <a:lnTo>
                  <a:pt x="9734" y="20293"/>
                </a:lnTo>
                <a:lnTo>
                  <a:pt x="9588" y="20537"/>
                </a:lnTo>
                <a:lnTo>
                  <a:pt x="9442" y="20756"/>
                </a:lnTo>
                <a:lnTo>
                  <a:pt x="9296" y="20975"/>
                </a:lnTo>
                <a:lnTo>
                  <a:pt x="9223" y="21072"/>
                </a:lnTo>
                <a:lnTo>
                  <a:pt x="9198" y="21194"/>
                </a:lnTo>
                <a:lnTo>
                  <a:pt x="9198" y="21242"/>
                </a:lnTo>
                <a:lnTo>
                  <a:pt x="9198" y="21291"/>
                </a:lnTo>
                <a:lnTo>
                  <a:pt x="8493" y="21291"/>
                </a:lnTo>
                <a:lnTo>
                  <a:pt x="8663" y="21072"/>
                </a:lnTo>
                <a:lnTo>
                  <a:pt x="8833" y="20853"/>
                </a:lnTo>
                <a:lnTo>
                  <a:pt x="9028" y="20537"/>
                </a:lnTo>
                <a:lnTo>
                  <a:pt x="9247" y="20245"/>
                </a:lnTo>
                <a:lnTo>
                  <a:pt x="9393" y="20099"/>
                </a:lnTo>
                <a:lnTo>
                  <a:pt x="9563" y="19977"/>
                </a:lnTo>
                <a:close/>
                <a:moveTo>
                  <a:pt x="10780" y="20002"/>
                </a:moveTo>
                <a:lnTo>
                  <a:pt x="10585" y="20342"/>
                </a:lnTo>
                <a:lnTo>
                  <a:pt x="10366" y="20731"/>
                </a:lnTo>
                <a:lnTo>
                  <a:pt x="10147" y="21145"/>
                </a:lnTo>
                <a:lnTo>
                  <a:pt x="10123" y="21218"/>
                </a:lnTo>
                <a:lnTo>
                  <a:pt x="10147" y="21291"/>
                </a:lnTo>
                <a:lnTo>
                  <a:pt x="9417" y="21291"/>
                </a:lnTo>
                <a:lnTo>
                  <a:pt x="9515" y="21242"/>
                </a:lnTo>
                <a:lnTo>
                  <a:pt x="9588" y="21169"/>
                </a:lnTo>
                <a:lnTo>
                  <a:pt x="9734" y="20975"/>
                </a:lnTo>
                <a:lnTo>
                  <a:pt x="9977" y="20610"/>
                </a:lnTo>
                <a:lnTo>
                  <a:pt x="10050" y="20512"/>
                </a:lnTo>
                <a:lnTo>
                  <a:pt x="10147" y="20415"/>
                </a:lnTo>
                <a:lnTo>
                  <a:pt x="10366" y="20220"/>
                </a:lnTo>
                <a:lnTo>
                  <a:pt x="10463" y="20123"/>
                </a:lnTo>
                <a:lnTo>
                  <a:pt x="10512" y="20002"/>
                </a:lnTo>
                <a:close/>
                <a:moveTo>
                  <a:pt x="11534" y="20026"/>
                </a:moveTo>
                <a:lnTo>
                  <a:pt x="11364" y="20269"/>
                </a:lnTo>
                <a:lnTo>
                  <a:pt x="11218" y="20512"/>
                </a:lnTo>
                <a:lnTo>
                  <a:pt x="11120" y="20683"/>
                </a:lnTo>
                <a:lnTo>
                  <a:pt x="11023" y="20877"/>
                </a:lnTo>
                <a:lnTo>
                  <a:pt x="10950" y="21096"/>
                </a:lnTo>
                <a:lnTo>
                  <a:pt x="10901" y="21291"/>
                </a:lnTo>
                <a:lnTo>
                  <a:pt x="10488" y="21291"/>
                </a:lnTo>
                <a:lnTo>
                  <a:pt x="10609" y="21145"/>
                </a:lnTo>
                <a:lnTo>
                  <a:pt x="10707" y="20975"/>
                </a:lnTo>
                <a:lnTo>
                  <a:pt x="10901" y="20658"/>
                </a:lnTo>
                <a:lnTo>
                  <a:pt x="11120" y="20342"/>
                </a:lnTo>
                <a:lnTo>
                  <a:pt x="11218" y="20196"/>
                </a:lnTo>
                <a:lnTo>
                  <a:pt x="11315" y="20026"/>
                </a:lnTo>
                <a:close/>
                <a:moveTo>
                  <a:pt x="14843" y="19953"/>
                </a:moveTo>
                <a:lnTo>
                  <a:pt x="14746" y="20220"/>
                </a:lnTo>
                <a:lnTo>
                  <a:pt x="14697" y="20512"/>
                </a:lnTo>
                <a:lnTo>
                  <a:pt x="14624" y="20780"/>
                </a:lnTo>
                <a:lnTo>
                  <a:pt x="14576" y="20926"/>
                </a:lnTo>
                <a:lnTo>
                  <a:pt x="14527" y="21048"/>
                </a:lnTo>
                <a:lnTo>
                  <a:pt x="14503" y="21121"/>
                </a:lnTo>
                <a:lnTo>
                  <a:pt x="14503" y="21169"/>
                </a:lnTo>
                <a:lnTo>
                  <a:pt x="14527" y="21267"/>
                </a:lnTo>
                <a:lnTo>
                  <a:pt x="14211" y="21291"/>
                </a:lnTo>
                <a:lnTo>
                  <a:pt x="14284" y="20999"/>
                </a:lnTo>
                <a:lnTo>
                  <a:pt x="14381" y="20658"/>
                </a:lnTo>
                <a:lnTo>
                  <a:pt x="14454" y="20293"/>
                </a:lnTo>
                <a:lnTo>
                  <a:pt x="14454" y="20123"/>
                </a:lnTo>
                <a:lnTo>
                  <a:pt x="14478" y="19977"/>
                </a:lnTo>
                <a:lnTo>
                  <a:pt x="14843" y="19953"/>
                </a:lnTo>
                <a:close/>
                <a:moveTo>
                  <a:pt x="12337" y="20026"/>
                </a:moveTo>
                <a:lnTo>
                  <a:pt x="12215" y="20220"/>
                </a:lnTo>
                <a:lnTo>
                  <a:pt x="12142" y="20391"/>
                </a:lnTo>
                <a:lnTo>
                  <a:pt x="11948" y="20829"/>
                </a:lnTo>
                <a:lnTo>
                  <a:pt x="11875" y="21072"/>
                </a:lnTo>
                <a:lnTo>
                  <a:pt x="11826" y="21315"/>
                </a:lnTo>
                <a:lnTo>
                  <a:pt x="11364" y="21291"/>
                </a:lnTo>
                <a:lnTo>
                  <a:pt x="11412" y="21121"/>
                </a:lnTo>
                <a:lnTo>
                  <a:pt x="11485" y="20950"/>
                </a:lnTo>
                <a:lnTo>
                  <a:pt x="11656" y="20634"/>
                </a:lnTo>
                <a:lnTo>
                  <a:pt x="11826" y="20342"/>
                </a:lnTo>
                <a:lnTo>
                  <a:pt x="11899" y="20196"/>
                </a:lnTo>
                <a:lnTo>
                  <a:pt x="11948" y="20026"/>
                </a:lnTo>
                <a:close/>
                <a:moveTo>
                  <a:pt x="13335" y="20002"/>
                </a:moveTo>
                <a:lnTo>
                  <a:pt x="13213" y="20148"/>
                </a:lnTo>
                <a:lnTo>
                  <a:pt x="13140" y="20293"/>
                </a:lnTo>
                <a:lnTo>
                  <a:pt x="12970" y="20585"/>
                </a:lnTo>
                <a:lnTo>
                  <a:pt x="12799" y="20950"/>
                </a:lnTo>
                <a:lnTo>
                  <a:pt x="12751" y="21121"/>
                </a:lnTo>
                <a:lnTo>
                  <a:pt x="12702" y="21315"/>
                </a:lnTo>
                <a:lnTo>
                  <a:pt x="12264" y="21315"/>
                </a:lnTo>
                <a:lnTo>
                  <a:pt x="12337" y="21023"/>
                </a:lnTo>
                <a:lnTo>
                  <a:pt x="12410" y="20756"/>
                </a:lnTo>
                <a:lnTo>
                  <a:pt x="12507" y="20366"/>
                </a:lnTo>
                <a:lnTo>
                  <a:pt x="12580" y="20172"/>
                </a:lnTo>
                <a:lnTo>
                  <a:pt x="12629" y="20075"/>
                </a:lnTo>
                <a:lnTo>
                  <a:pt x="12702" y="20026"/>
                </a:lnTo>
                <a:lnTo>
                  <a:pt x="13335" y="20002"/>
                </a:lnTo>
                <a:close/>
                <a:moveTo>
                  <a:pt x="14113" y="20002"/>
                </a:moveTo>
                <a:lnTo>
                  <a:pt x="14065" y="20196"/>
                </a:lnTo>
                <a:lnTo>
                  <a:pt x="14016" y="20366"/>
                </a:lnTo>
                <a:lnTo>
                  <a:pt x="13870" y="20804"/>
                </a:lnTo>
                <a:lnTo>
                  <a:pt x="13748" y="21242"/>
                </a:lnTo>
                <a:lnTo>
                  <a:pt x="13748" y="21291"/>
                </a:lnTo>
                <a:lnTo>
                  <a:pt x="13164" y="21315"/>
                </a:lnTo>
                <a:lnTo>
                  <a:pt x="13262" y="21023"/>
                </a:lnTo>
                <a:lnTo>
                  <a:pt x="13383" y="20731"/>
                </a:lnTo>
                <a:lnTo>
                  <a:pt x="13578" y="20391"/>
                </a:lnTo>
                <a:lnTo>
                  <a:pt x="13651" y="20196"/>
                </a:lnTo>
                <a:lnTo>
                  <a:pt x="13700" y="20002"/>
                </a:lnTo>
                <a:close/>
                <a:moveTo>
                  <a:pt x="8979" y="19953"/>
                </a:moveTo>
                <a:lnTo>
                  <a:pt x="8833" y="20148"/>
                </a:lnTo>
                <a:lnTo>
                  <a:pt x="8736" y="20318"/>
                </a:lnTo>
                <a:lnTo>
                  <a:pt x="8395" y="20804"/>
                </a:lnTo>
                <a:lnTo>
                  <a:pt x="8225" y="21048"/>
                </a:lnTo>
                <a:lnTo>
                  <a:pt x="8079" y="21315"/>
                </a:lnTo>
                <a:lnTo>
                  <a:pt x="7446" y="21340"/>
                </a:lnTo>
                <a:lnTo>
                  <a:pt x="7446" y="21340"/>
                </a:lnTo>
                <a:lnTo>
                  <a:pt x="7592" y="21194"/>
                </a:lnTo>
                <a:lnTo>
                  <a:pt x="7714" y="21023"/>
                </a:lnTo>
                <a:lnTo>
                  <a:pt x="7957" y="20683"/>
                </a:lnTo>
                <a:lnTo>
                  <a:pt x="8055" y="20561"/>
                </a:lnTo>
                <a:lnTo>
                  <a:pt x="8152" y="20464"/>
                </a:lnTo>
                <a:lnTo>
                  <a:pt x="8371" y="20293"/>
                </a:lnTo>
                <a:lnTo>
                  <a:pt x="8614" y="20123"/>
                </a:lnTo>
                <a:lnTo>
                  <a:pt x="8833" y="19953"/>
                </a:lnTo>
                <a:close/>
                <a:moveTo>
                  <a:pt x="5646" y="19929"/>
                </a:moveTo>
                <a:lnTo>
                  <a:pt x="5548" y="19977"/>
                </a:lnTo>
                <a:lnTo>
                  <a:pt x="4818" y="20658"/>
                </a:lnTo>
                <a:lnTo>
                  <a:pt x="4478" y="20975"/>
                </a:lnTo>
                <a:lnTo>
                  <a:pt x="4332" y="21145"/>
                </a:lnTo>
                <a:lnTo>
                  <a:pt x="4259" y="21242"/>
                </a:lnTo>
                <a:lnTo>
                  <a:pt x="4210" y="21340"/>
                </a:lnTo>
                <a:lnTo>
                  <a:pt x="4210" y="21364"/>
                </a:lnTo>
                <a:lnTo>
                  <a:pt x="4234" y="21364"/>
                </a:lnTo>
                <a:lnTo>
                  <a:pt x="4332" y="21340"/>
                </a:lnTo>
                <a:lnTo>
                  <a:pt x="4453" y="21291"/>
                </a:lnTo>
                <a:lnTo>
                  <a:pt x="4648" y="21194"/>
                </a:lnTo>
                <a:lnTo>
                  <a:pt x="5013" y="20926"/>
                </a:lnTo>
                <a:lnTo>
                  <a:pt x="5427" y="20610"/>
                </a:lnTo>
                <a:lnTo>
                  <a:pt x="5816" y="20245"/>
                </a:lnTo>
                <a:lnTo>
                  <a:pt x="5865" y="20172"/>
                </a:lnTo>
                <a:lnTo>
                  <a:pt x="5865" y="20075"/>
                </a:lnTo>
                <a:lnTo>
                  <a:pt x="5816" y="19977"/>
                </a:lnTo>
                <a:lnTo>
                  <a:pt x="5743" y="19929"/>
                </a:lnTo>
                <a:close/>
                <a:moveTo>
                  <a:pt x="8225" y="19929"/>
                </a:moveTo>
                <a:lnTo>
                  <a:pt x="7982" y="20123"/>
                </a:lnTo>
                <a:lnTo>
                  <a:pt x="7763" y="20342"/>
                </a:lnTo>
                <a:lnTo>
                  <a:pt x="7568" y="20585"/>
                </a:lnTo>
                <a:lnTo>
                  <a:pt x="7373" y="20829"/>
                </a:lnTo>
                <a:lnTo>
                  <a:pt x="7033" y="21364"/>
                </a:lnTo>
                <a:lnTo>
                  <a:pt x="6668" y="21388"/>
                </a:lnTo>
                <a:lnTo>
                  <a:pt x="6668" y="21388"/>
                </a:lnTo>
                <a:lnTo>
                  <a:pt x="6838" y="21169"/>
                </a:lnTo>
                <a:lnTo>
                  <a:pt x="6984" y="20950"/>
                </a:lnTo>
                <a:lnTo>
                  <a:pt x="7227" y="20585"/>
                </a:lnTo>
                <a:lnTo>
                  <a:pt x="7495" y="20220"/>
                </a:lnTo>
                <a:lnTo>
                  <a:pt x="7690" y="20050"/>
                </a:lnTo>
                <a:lnTo>
                  <a:pt x="7860" y="19929"/>
                </a:lnTo>
                <a:close/>
                <a:moveTo>
                  <a:pt x="4526" y="19904"/>
                </a:moveTo>
                <a:lnTo>
                  <a:pt x="4356" y="20050"/>
                </a:lnTo>
                <a:lnTo>
                  <a:pt x="4186" y="20196"/>
                </a:lnTo>
                <a:lnTo>
                  <a:pt x="3869" y="20512"/>
                </a:lnTo>
                <a:lnTo>
                  <a:pt x="3285" y="21023"/>
                </a:lnTo>
                <a:lnTo>
                  <a:pt x="3115" y="21194"/>
                </a:lnTo>
                <a:lnTo>
                  <a:pt x="3042" y="21267"/>
                </a:lnTo>
                <a:lnTo>
                  <a:pt x="2969" y="21315"/>
                </a:lnTo>
                <a:lnTo>
                  <a:pt x="2920" y="21364"/>
                </a:lnTo>
                <a:lnTo>
                  <a:pt x="2920" y="21388"/>
                </a:lnTo>
                <a:lnTo>
                  <a:pt x="2945" y="21437"/>
                </a:lnTo>
                <a:lnTo>
                  <a:pt x="2969" y="21461"/>
                </a:lnTo>
                <a:lnTo>
                  <a:pt x="2872" y="21461"/>
                </a:lnTo>
                <a:lnTo>
                  <a:pt x="2458" y="21413"/>
                </a:lnTo>
                <a:lnTo>
                  <a:pt x="2580" y="21315"/>
                </a:lnTo>
                <a:lnTo>
                  <a:pt x="2701" y="21169"/>
                </a:lnTo>
                <a:lnTo>
                  <a:pt x="2896" y="20950"/>
                </a:lnTo>
                <a:lnTo>
                  <a:pt x="3188" y="20683"/>
                </a:lnTo>
                <a:lnTo>
                  <a:pt x="3480" y="20415"/>
                </a:lnTo>
                <a:lnTo>
                  <a:pt x="3602" y="20318"/>
                </a:lnTo>
                <a:lnTo>
                  <a:pt x="3723" y="20245"/>
                </a:lnTo>
                <a:lnTo>
                  <a:pt x="3991" y="20148"/>
                </a:lnTo>
                <a:lnTo>
                  <a:pt x="4040" y="20099"/>
                </a:lnTo>
                <a:lnTo>
                  <a:pt x="4064" y="20026"/>
                </a:lnTo>
                <a:lnTo>
                  <a:pt x="4064" y="19977"/>
                </a:lnTo>
                <a:lnTo>
                  <a:pt x="4064" y="19904"/>
                </a:lnTo>
                <a:close/>
                <a:moveTo>
                  <a:pt x="7349" y="19904"/>
                </a:moveTo>
                <a:lnTo>
                  <a:pt x="7154" y="20148"/>
                </a:lnTo>
                <a:lnTo>
                  <a:pt x="7008" y="20366"/>
                </a:lnTo>
                <a:lnTo>
                  <a:pt x="6546" y="21072"/>
                </a:lnTo>
                <a:lnTo>
                  <a:pt x="6400" y="21242"/>
                </a:lnTo>
                <a:lnTo>
                  <a:pt x="6254" y="21413"/>
                </a:lnTo>
                <a:lnTo>
                  <a:pt x="5451" y="21461"/>
                </a:lnTo>
                <a:lnTo>
                  <a:pt x="5621" y="21315"/>
                </a:lnTo>
                <a:lnTo>
                  <a:pt x="5792" y="21145"/>
                </a:lnTo>
                <a:lnTo>
                  <a:pt x="6084" y="20829"/>
                </a:lnTo>
                <a:lnTo>
                  <a:pt x="6303" y="20634"/>
                </a:lnTo>
                <a:lnTo>
                  <a:pt x="6522" y="20415"/>
                </a:lnTo>
                <a:lnTo>
                  <a:pt x="6619" y="20293"/>
                </a:lnTo>
                <a:lnTo>
                  <a:pt x="6716" y="20172"/>
                </a:lnTo>
                <a:lnTo>
                  <a:pt x="6741" y="20026"/>
                </a:lnTo>
                <a:lnTo>
                  <a:pt x="6765" y="19904"/>
                </a:lnTo>
                <a:close/>
                <a:moveTo>
                  <a:pt x="6424" y="19904"/>
                </a:moveTo>
                <a:lnTo>
                  <a:pt x="6278" y="20026"/>
                </a:lnTo>
                <a:lnTo>
                  <a:pt x="5986" y="20318"/>
                </a:lnTo>
                <a:lnTo>
                  <a:pt x="5694" y="20610"/>
                </a:lnTo>
                <a:lnTo>
                  <a:pt x="5500" y="20804"/>
                </a:lnTo>
                <a:lnTo>
                  <a:pt x="5281" y="20999"/>
                </a:lnTo>
                <a:lnTo>
                  <a:pt x="5110" y="21242"/>
                </a:lnTo>
                <a:lnTo>
                  <a:pt x="5037" y="21364"/>
                </a:lnTo>
                <a:lnTo>
                  <a:pt x="4989" y="21486"/>
                </a:lnTo>
                <a:lnTo>
                  <a:pt x="4575" y="21510"/>
                </a:lnTo>
                <a:lnTo>
                  <a:pt x="3845" y="21510"/>
                </a:lnTo>
                <a:lnTo>
                  <a:pt x="3139" y="21486"/>
                </a:lnTo>
                <a:lnTo>
                  <a:pt x="3237" y="21437"/>
                </a:lnTo>
                <a:lnTo>
                  <a:pt x="3334" y="21388"/>
                </a:lnTo>
                <a:lnTo>
                  <a:pt x="3529" y="21242"/>
                </a:lnTo>
                <a:lnTo>
                  <a:pt x="3796" y="20999"/>
                </a:lnTo>
                <a:lnTo>
                  <a:pt x="4161" y="20683"/>
                </a:lnTo>
                <a:lnTo>
                  <a:pt x="4526" y="20342"/>
                </a:lnTo>
                <a:lnTo>
                  <a:pt x="4745" y="20123"/>
                </a:lnTo>
                <a:lnTo>
                  <a:pt x="4843" y="20026"/>
                </a:lnTo>
                <a:lnTo>
                  <a:pt x="4916" y="19904"/>
                </a:lnTo>
                <a:close/>
                <a:moveTo>
                  <a:pt x="6132" y="0"/>
                </a:moveTo>
                <a:lnTo>
                  <a:pt x="6059" y="49"/>
                </a:lnTo>
                <a:lnTo>
                  <a:pt x="6011" y="98"/>
                </a:lnTo>
                <a:lnTo>
                  <a:pt x="5986" y="146"/>
                </a:lnTo>
                <a:lnTo>
                  <a:pt x="5938" y="317"/>
                </a:lnTo>
                <a:lnTo>
                  <a:pt x="5913" y="487"/>
                </a:lnTo>
                <a:lnTo>
                  <a:pt x="5938" y="828"/>
                </a:lnTo>
                <a:lnTo>
                  <a:pt x="5913" y="1047"/>
                </a:lnTo>
                <a:lnTo>
                  <a:pt x="5913" y="1241"/>
                </a:lnTo>
                <a:lnTo>
                  <a:pt x="4745" y="1266"/>
                </a:lnTo>
                <a:lnTo>
                  <a:pt x="2969" y="1266"/>
                </a:lnTo>
                <a:lnTo>
                  <a:pt x="2945" y="1144"/>
                </a:lnTo>
                <a:lnTo>
                  <a:pt x="2945" y="901"/>
                </a:lnTo>
                <a:lnTo>
                  <a:pt x="2945" y="633"/>
                </a:lnTo>
                <a:lnTo>
                  <a:pt x="2945" y="365"/>
                </a:lnTo>
                <a:lnTo>
                  <a:pt x="2920" y="122"/>
                </a:lnTo>
                <a:lnTo>
                  <a:pt x="2896" y="73"/>
                </a:lnTo>
                <a:lnTo>
                  <a:pt x="2847" y="25"/>
                </a:lnTo>
                <a:lnTo>
                  <a:pt x="2799" y="25"/>
                </a:lnTo>
                <a:lnTo>
                  <a:pt x="2726" y="49"/>
                </a:lnTo>
                <a:lnTo>
                  <a:pt x="2653" y="122"/>
                </a:lnTo>
                <a:lnTo>
                  <a:pt x="2580" y="219"/>
                </a:lnTo>
                <a:lnTo>
                  <a:pt x="2531" y="317"/>
                </a:lnTo>
                <a:lnTo>
                  <a:pt x="2507" y="438"/>
                </a:lnTo>
                <a:lnTo>
                  <a:pt x="2482" y="682"/>
                </a:lnTo>
                <a:lnTo>
                  <a:pt x="2482" y="925"/>
                </a:lnTo>
                <a:lnTo>
                  <a:pt x="2482" y="1266"/>
                </a:lnTo>
                <a:lnTo>
                  <a:pt x="877" y="1266"/>
                </a:lnTo>
                <a:lnTo>
                  <a:pt x="366" y="1339"/>
                </a:lnTo>
                <a:lnTo>
                  <a:pt x="317" y="1363"/>
                </a:lnTo>
                <a:lnTo>
                  <a:pt x="268" y="1387"/>
                </a:lnTo>
                <a:lnTo>
                  <a:pt x="244" y="1460"/>
                </a:lnTo>
                <a:lnTo>
                  <a:pt x="195" y="1485"/>
                </a:lnTo>
                <a:lnTo>
                  <a:pt x="171" y="1558"/>
                </a:lnTo>
                <a:lnTo>
                  <a:pt x="98" y="2069"/>
                </a:lnTo>
                <a:lnTo>
                  <a:pt x="49" y="2628"/>
                </a:lnTo>
                <a:lnTo>
                  <a:pt x="25" y="3164"/>
                </a:lnTo>
                <a:lnTo>
                  <a:pt x="25" y="3723"/>
                </a:lnTo>
                <a:lnTo>
                  <a:pt x="49" y="4818"/>
                </a:lnTo>
                <a:lnTo>
                  <a:pt x="98" y="5913"/>
                </a:lnTo>
                <a:lnTo>
                  <a:pt x="171" y="8273"/>
                </a:lnTo>
                <a:lnTo>
                  <a:pt x="171" y="9441"/>
                </a:lnTo>
                <a:lnTo>
                  <a:pt x="147" y="10634"/>
                </a:lnTo>
                <a:lnTo>
                  <a:pt x="98" y="11777"/>
                </a:lnTo>
                <a:lnTo>
                  <a:pt x="25" y="12921"/>
                </a:lnTo>
                <a:lnTo>
                  <a:pt x="1" y="14064"/>
                </a:lnTo>
                <a:lnTo>
                  <a:pt x="1" y="14624"/>
                </a:lnTo>
                <a:lnTo>
                  <a:pt x="49" y="15208"/>
                </a:lnTo>
                <a:lnTo>
                  <a:pt x="49" y="15743"/>
                </a:lnTo>
                <a:lnTo>
                  <a:pt x="49" y="16279"/>
                </a:lnTo>
                <a:lnTo>
                  <a:pt x="25" y="17398"/>
                </a:lnTo>
                <a:lnTo>
                  <a:pt x="25" y="17933"/>
                </a:lnTo>
                <a:lnTo>
                  <a:pt x="49" y="18493"/>
                </a:lnTo>
                <a:lnTo>
                  <a:pt x="98" y="19028"/>
                </a:lnTo>
                <a:lnTo>
                  <a:pt x="195" y="19564"/>
                </a:lnTo>
                <a:lnTo>
                  <a:pt x="244" y="19661"/>
                </a:lnTo>
                <a:lnTo>
                  <a:pt x="293" y="19710"/>
                </a:lnTo>
                <a:lnTo>
                  <a:pt x="390" y="19734"/>
                </a:lnTo>
                <a:lnTo>
                  <a:pt x="487" y="19758"/>
                </a:lnTo>
                <a:lnTo>
                  <a:pt x="585" y="19856"/>
                </a:lnTo>
                <a:lnTo>
                  <a:pt x="682" y="19904"/>
                </a:lnTo>
                <a:lnTo>
                  <a:pt x="804" y="19953"/>
                </a:lnTo>
                <a:lnTo>
                  <a:pt x="950" y="19977"/>
                </a:lnTo>
                <a:lnTo>
                  <a:pt x="1485" y="19977"/>
                </a:lnTo>
                <a:lnTo>
                  <a:pt x="1485" y="20342"/>
                </a:lnTo>
                <a:lnTo>
                  <a:pt x="1485" y="20634"/>
                </a:lnTo>
                <a:lnTo>
                  <a:pt x="1509" y="20950"/>
                </a:lnTo>
                <a:lnTo>
                  <a:pt x="1558" y="21534"/>
                </a:lnTo>
                <a:lnTo>
                  <a:pt x="1558" y="21607"/>
                </a:lnTo>
                <a:lnTo>
                  <a:pt x="1582" y="21705"/>
                </a:lnTo>
                <a:lnTo>
                  <a:pt x="1655" y="21753"/>
                </a:lnTo>
                <a:lnTo>
                  <a:pt x="1728" y="21802"/>
                </a:lnTo>
                <a:lnTo>
                  <a:pt x="1898" y="21802"/>
                </a:lnTo>
                <a:lnTo>
                  <a:pt x="1971" y="21778"/>
                </a:lnTo>
                <a:lnTo>
                  <a:pt x="2385" y="21851"/>
                </a:lnTo>
                <a:lnTo>
                  <a:pt x="2799" y="21899"/>
                </a:lnTo>
                <a:lnTo>
                  <a:pt x="3626" y="21948"/>
                </a:lnTo>
                <a:lnTo>
                  <a:pt x="4478" y="21948"/>
                </a:lnTo>
                <a:lnTo>
                  <a:pt x="5305" y="21924"/>
                </a:lnTo>
                <a:lnTo>
                  <a:pt x="7008" y="21826"/>
                </a:lnTo>
                <a:lnTo>
                  <a:pt x="7836" y="21778"/>
                </a:lnTo>
                <a:lnTo>
                  <a:pt x="8687" y="21753"/>
                </a:lnTo>
                <a:lnTo>
                  <a:pt x="9515" y="21729"/>
                </a:lnTo>
                <a:lnTo>
                  <a:pt x="10342" y="21753"/>
                </a:lnTo>
                <a:lnTo>
                  <a:pt x="12021" y="21778"/>
                </a:lnTo>
                <a:lnTo>
                  <a:pt x="13700" y="21778"/>
                </a:lnTo>
                <a:lnTo>
                  <a:pt x="14527" y="21753"/>
                </a:lnTo>
                <a:lnTo>
                  <a:pt x="15354" y="21680"/>
                </a:lnTo>
                <a:lnTo>
                  <a:pt x="15427" y="21705"/>
                </a:lnTo>
                <a:lnTo>
                  <a:pt x="15500" y="21680"/>
                </a:lnTo>
                <a:lnTo>
                  <a:pt x="16425" y="21583"/>
                </a:lnTo>
                <a:lnTo>
                  <a:pt x="16498" y="21559"/>
                </a:lnTo>
                <a:lnTo>
                  <a:pt x="16620" y="21607"/>
                </a:lnTo>
                <a:lnTo>
                  <a:pt x="16717" y="21607"/>
                </a:lnTo>
                <a:lnTo>
                  <a:pt x="16766" y="21583"/>
                </a:lnTo>
                <a:lnTo>
                  <a:pt x="16814" y="21534"/>
                </a:lnTo>
                <a:lnTo>
                  <a:pt x="16863" y="21486"/>
                </a:lnTo>
                <a:lnTo>
                  <a:pt x="16863" y="21413"/>
                </a:lnTo>
                <a:lnTo>
                  <a:pt x="16936" y="20902"/>
                </a:lnTo>
                <a:lnTo>
                  <a:pt x="16985" y="20391"/>
                </a:lnTo>
                <a:lnTo>
                  <a:pt x="16985" y="19880"/>
                </a:lnTo>
                <a:lnTo>
                  <a:pt x="16985" y="19369"/>
                </a:lnTo>
                <a:lnTo>
                  <a:pt x="16936" y="18323"/>
                </a:lnTo>
                <a:lnTo>
                  <a:pt x="16936" y="17812"/>
                </a:lnTo>
                <a:lnTo>
                  <a:pt x="16936" y="17301"/>
                </a:lnTo>
                <a:lnTo>
                  <a:pt x="17009" y="14867"/>
                </a:lnTo>
                <a:lnTo>
                  <a:pt x="17033" y="13651"/>
                </a:lnTo>
                <a:lnTo>
                  <a:pt x="17033" y="12458"/>
                </a:lnTo>
                <a:lnTo>
                  <a:pt x="17058" y="10025"/>
                </a:lnTo>
                <a:lnTo>
                  <a:pt x="17082" y="8809"/>
                </a:lnTo>
                <a:lnTo>
                  <a:pt x="17082" y="7592"/>
                </a:lnTo>
                <a:lnTo>
                  <a:pt x="17082" y="6984"/>
                </a:lnTo>
                <a:lnTo>
                  <a:pt x="17082" y="6375"/>
                </a:lnTo>
                <a:lnTo>
                  <a:pt x="17106" y="5791"/>
                </a:lnTo>
                <a:lnTo>
                  <a:pt x="17082" y="5183"/>
                </a:lnTo>
                <a:lnTo>
                  <a:pt x="17033" y="4696"/>
                </a:lnTo>
                <a:lnTo>
                  <a:pt x="16960" y="4210"/>
                </a:lnTo>
                <a:lnTo>
                  <a:pt x="16766" y="3237"/>
                </a:lnTo>
                <a:lnTo>
                  <a:pt x="16839" y="3115"/>
                </a:lnTo>
                <a:lnTo>
                  <a:pt x="16839" y="2993"/>
                </a:lnTo>
                <a:lnTo>
                  <a:pt x="16814" y="2945"/>
                </a:lnTo>
                <a:lnTo>
                  <a:pt x="16790" y="2896"/>
                </a:lnTo>
                <a:lnTo>
                  <a:pt x="16717" y="2847"/>
                </a:lnTo>
                <a:lnTo>
                  <a:pt x="16644" y="2847"/>
                </a:lnTo>
                <a:lnTo>
                  <a:pt x="16157" y="2774"/>
                </a:lnTo>
                <a:lnTo>
                  <a:pt x="15865" y="2774"/>
                </a:lnTo>
                <a:lnTo>
                  <a:pt x="15622" y="2799"/>
                </a:lnTo>
                <a:lnTo>
                  <a:pt x="15598" y="2434"/>
                </a:lnTo>
                <a:lnTo>
                  <a:pt x="15549" y="2069"/>
                </a:lnTo>
                <a:lnTo>
                  <a:pt x="15500" y="1898"/>
                </a:lnTo>
                <a:lnTo>
                  <a:pt x="15452" y="1728"/>
                </a:lnTo>
                <a:lnTo>
                  <a:pt x="15403" y="1582"/>
                </a:lnTo>
                <a:lnTo>
                  <a:pt x="15306" y="1436"/>
                </a:lnTo>
                <a:lnTo>
                  <a:pt x="15306" y="1339"/>
                </a:lnTo>
                <a:lnTo>
                  <a:pt x="15233" y="1241"/>
                </a:lnTo>
                <a:lnTo>
                  <a:pt x="15160" y="1193"/>
                </a:lnTo>
                <a:lnTo>
                  <a:pt x="15087" y="1144"/>
                </a:lnTo>
                <a:lnTo>
                  <a:pt x="14892" y="1095"/>
                </a:lnTo>
                <a:lnTo>
                  <a:pt x="13262" y="1095"/>
                </a:lnTo>
                <a:lnTo>
                  <a:pt x="13018" y="1120"/>
                </a:lnTo>
                <a:lnTo>
                  <a:pt x="13043" y="560"/>
                </a:lnTo>
                <a:lnTo>
                  <a:pt x="13043" y="268"/>
                </a:lnTo>
                <a:lnTo>
                  <a:pt x="13018" y="146"/>
                </a:lnTo>
                <a:lnTo>
                  <a:pt x="12970" y="25"/>
                </a:lnTo>
                <a:lnTo>
                  <a:pt x="12945" y="0"/>
                </a:lnTo>
                <a:lnTo>
                  <a:pt x="12897" y="0"/>
                </a:lnTo>
                <a:lnTo>
                  <a:pt x="12799" y="98"/>
                </a:lnTo>
                <a:lnTo>
                  <a:pt x="12702" y="219"/>
                </a:lnTo>
                <a:lnTo>
                  <a:pt x="12653" y="341"/>
                </a:lnTo>
                <a:lnTo>
                  <a:pt x="12605" y="463"/>
                </a:lnTo>
                <a:lnTo>
                  <a:pt x="12556" y="755"/>
                </a:lnTo>
                <a:lnTo>
                  <a:pt x="12556" y="1047"/>
                </a:lnTo>
                <a:lnTo>
                  <a:pt x="12532" y="1120"/>
                </a:lnTo>
                <a:lnTo>
                  <a:pt x="11145" y="1144"/>
                </a:lnTo>
                <a:lnTo>
                  <a:pt x="9734" y="1168"/>
                </a:lnTo>
                <a:lnTo>
                  <a:pt x="9734" y="195"/>
                </a:lnTo>
                <a:lnTo>
                  <a:pt x="9734" y="146"/>
                </a:lnTo>
                <a:lnTo>
                  <a:pt x="9709" y="98"/>
                </a:lnTo>
                <a:lnTo>
                  <a:pt x="9636" y="25"/>
                </a:lnTo>
                <a:lnTo>
                  <a:pt x="9466" y="25"/>
                </a:lnTo>
                <a:lnTo>
                  <a:pt x="9417" y="73"/>
                </a:lnTo>
                <a:lnTo>
                  <a:pt x="9344" y="171"/>
                </a:lnTo>
                <a:lnTo>
                  <a:pt x="9296" y="317"/>
                </a:lnTo>
                <a:lnTo>
                  <a:pt x="9247" y="438"/>
                </a:lnTo>
                <a:lnTo>
                  <a:pt x="9223" y="609"/>
                </a:lnTo>
                <a:lnTo>
                  <a:pt x="9198" y="901"/>
                </a:lnTo>
                <a:lnTo>
                  <a:pt x="9198" y="1193"/>
                </a:lnTo>
                <a:lnTo>
                  <a:pt x="9150" y="1193"/>
                </a:lnTo>
                <a:lnTo>
                  <a:pt x="7811" y="1217"/>
                </a:lnTo>
                <a:lnTo>
                  <a:pt x="6449" y="1241"/>
                </a:lnTo>
                <a:lnTo>
                  <a:pt x="6449" y="706"/>
                </a:lnTo>
                <a:lnTo>
                  <a:pt x="6424" y="414"/>
                </a:lnTo>
                <a:lnTo>
                  <a:pt x="6376" y="146"/>
                </a:lnTo>
                <a:lnTo>
                  <a:pt x="6351" y="73"/>
                </a:lnTo>
                <a:lnTo>
                  <a:pt x="6303" y="25"/>
                </a:lnTo>
                <a:lnTo>
                  <a:pt x="6254"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 name="Rectangle 2">
            <a:extLst>
              <a:ext uri="{FF2B5EF4-FFF2-40B4-BE49-F238E27FC236}">
                <a16:creationId xmlns:a16="http://schemas.microsoft.com/office/drawing/2014/main" id="{E6E15971-EFD3-4386-9405-AE6684A36915}"/>
              </a:ext>
            </a:extLst>
          </p:cNvPr>
          <p:cNvSpPr/>
          <p:nvPr/>
        </p:nvSpPr>
        <p:spPr>
          <a:xfrm>
            <a:off x="719296" y="4287589"/>
            <a:ext cx="7371156" cy="2616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1050" b="0" i="0" u="none" strike="noStrike" kern="0" cap="none" spc="0" normalizeH="0" baseline="0" noProof="0" dirty="0">
                <a:ln>
                  <a:noFill/>
                </a:ln>
                <a:solidFill>
                  <a:srgbClr val="000000"/>
                </a:solidFill>
                <a:effectLst/>
                <a:uLnTx/>
                <a:uFillTx/>
                <a:latin typeface="Arial"/>
                <a:cs typeface="Arial"/>
                <a:sym typeface="Arial"/>
              </a:rPr>
              <a:t>Each module includes a comprehensive reference list and a glossary of terms. </a:t>
            </a:r>
          </a:p>
        </p:txBody>
      </p:sp>
      <p:sp>
        <p:nvSpPr>
          <p:cNvPr id="2" name="Oval 1">
            <a:extLst>
              <a:ext uri="{FF2B5EF4-FFF2-40B4-BE49-F238E27FC236}">
                <a16:creationId xmlns:a16="http://schemas.microsoft.com/office/drawing/2014/main" id="{DB46C3C0-79F5-4080-8354-775C54F4A498}"/>
              </a:ext>
            </a:extLst>
          </p:cNvPr>
          <p:cNvSpPr/>
          <p:nvPr/>
        </p:nvSpPr>
        <p:spPr>
          <a:xfrm rot="20500021">
            <a:off x="673973" y="2788205"/>
            <a:ext cx="1729047" cy="1006203"/>
          </a:xfrm>
          <a:prstGeom prst="ellipse">
            <a:avLst/>
          </a:prstGeom>
          <a:solidFill>
            <a:srgbClr val="FF7C80"/>
          </a:solid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2000" b="1" i="0" u="none" strike="noStrike" kern="0" cap="none" spc="0" normalizeH="0" baseline="0" noProof="0" dirty="0">
                <a:ln>
                  <a:noFill/>
                </a:ln>
                <a:solidFill>
                  <a:srgbClr val="7F8B91">
                    <a:lumMod val="50000"/>
                  </a:srgbClr>
                </a:solidFill>
                <a:effectLst/>
                <a:uLnTx/>
                <a:uFillTx/>
                <a:latin typeface="Arial"/>
                <a:ea typeface="+mn-ea"/>
                <a:cs typeface="+mn-cs"/>
                <a:sym typeface="Arial"/>
              </a:rPr>
              <a:t>Why?</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2000" b="1" i="0" u="none" strike="noStrike" kern="0" cap="none" spc="0" normalizeH="0" baseline="0" noProof="0" dirty="0">
                <a:ln>
                  <a:noFill/>
                </a:ln>
                <a:solidFill>
                  <a:srgbClr val="7F8B91">
                    <a:lumMod val="50000"/>
                  </a:srgbClr>
                </a:solidFill>
                <a:effectLst/>
                <a:uLnTx/>
                <a:uFillTx/>
                <a:latin typeface="Arial"/>
                <a:ea typeface="+mn-ea"/>
                <a:cs typeface="+mn-cs"/>
                <a:sym typeface="Arial"/>
              </a:rPr>
              <a:t>Who?</a:t>
            </a:r>
            <a:endParaRPr kumimoji="0" lang="en-CA" sz="1400" b="1" i="0" u="none" strike="noStrike" kern="0" cap="none" spc="0" normalizeH="0" baseline="0" noProof="0" dirty="0">
              <a:ln>
                <a:noFill/>
              </a:ln>
              <a:solidFill>
                <a:srgbClr val="7F8B91">
                  <a:lumMod val="50000"/>
                </a:srgbClr>
              </a:solidFill>
              <a:effectLst/>
              <a:uLnTx/>
              <a:uFillTx/>
              <a:latin typeface="Arial"/>
              <a:ea typeface="+mn-ea"/>
              <a:cs typeface="+mn-cs"/>
              <a:sym typeface="Arial"/>
            </a:endParaRPr>
          </a:p>
        </p:txBody>
      </p:sp>
      <p:sp>
        <p:nvSpPr>
          <p:cNvPr id="16" name="Oval 15">
            <a:extLst>
              <a:ext uri="{FF2B5EF4-FFF2-40B4-BE49-F238E27FC236}">
                <a16:creationId xmlns:a16="http://schemas.microsoft.com/office/drawing/2014/main" id="{C2AB242B-2FB5-4FA9-A39C-7571B712A43B}"/>
              </a:ext>
            </a:extLst>
          </p:cNvPr>
          <p:cNvSpPr/>
          <p:nvPr/>
        </p:nvSpPr>
        <p:spPr>
          <a:xfrm rot="20500021">
            <a:off x="3389573" y="2688087"/>
            <a:ext cx="1729047" cy="1006203"/>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2000" b="1" i="0" u="none" strike="noStrike" kern="0" cap="none" spc="0" normalizeH="0" baseline="0" noProof="0" dirty="0">
                <a:ln>
                  <a:noFill/>
                </a:ln>
                <a:solidFill>
                  <a:srgbClr val="7F8B91">
                    <a:lumMod val="50000"/>
                  </a:srgbClr>
                </a:solidFill>
                <a:effectLst/>
                <a:uLnTx/>
                <a:uFillTx/>
                <a:latin typeface="Arial"/>
                <a:ea typeface="+mn-ea"/>
                <a:cs typeface="+mn-cs"/>
                <a:sym typeface="Arial"/>
              </a:rPr>
              <a:t>How?</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2000" b="1" i="0" u="none" strike="noStrike" kern="0" cap="none" spc="0" normalizeH="0" baseline="0" noProof="0" dirty="0">
                <a:ln>
                  <a:noFill/>
                </a:ln>
                <a:solidFill>
                  <a:srgbClr val="7F8B91">
                    <a:lumMod val="50000"/>
                  </a:srgbClr>
                </a:solidFill>
                <a:effectLst/>
                <a:uLnTx/>
                <a:uFillTx/>
                <a:latin typeface="Arial"/>
                <a:ea typeface="+mn-ea"/>
                <a:cs typeface="+mn-cs"/>
                <a:sym typeface="Arial"/>
              </a:rPr>
              <a:t>What?</a:t>
            </a:r>
          </a:p>
        </p:txBody>
      </p:sp>
      <p:sp>
        <p:nvSpPr>
          <p:cNvPr id="17" name="Oval 16">
            <a:extLst>
              <a:ext uri="{FF2B5EF4-FFF2-40B4-BE49-F238E27FC236}">
                <a16:creationId xmlns:a16="http://schemas.microsoft.com/office/drawing/2014/main" id="{A3A8821D-5B62-4AA8-B242-5653E6FA1394}"/>
              </a:ext>
            </a:extLst>
          </p:cNvPr>
          <p:cNvSpPr/>
          <p:nvPr/>
        </p:nvSpPr>
        <p:spPr>
          <a:xfrm rot="20500021">
            <a:off x="5825684" y="2770492"/>
            <a:ext cx="1729047" cy="1006203"/>
          </a:xfrm>
          <a:prstGeom prst="ellipse">
            <a:avLst/>
          </a:prstGeom>
          <a:solidFill>
            <a:srgbClr val="29AFA2"/>
          </a:solidFill>
          <a:ln>
            <a:solidFill>
              <a:srgbClr val="29AF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2000" b="1" i="0" u="none" strike="noStrike" kern="0" cap="none" spc="0" normalizeH="0" baseline="0" noProof="0" dirty="0">
                <a:ln>
                  <a:noFill/>
                </a:ln>
                <a:solidFill>
                  <a:srgbClr val="7F8B91">
                    <a:lumMod val="50000"/>
                  </a:srgbClr>
                </a:solidFill>
                <a:effectLst/>
                <a:uLnTx/>
                <a:uFillTx/>
                <a:latin typeface="Arial"/>
                <a:ea typeface="+mn-ea"/>
                <a:cs typeface="+mn-cs"/>
                <a:sym typeface="Arial"/>
              </a:rPr>
              <a:t>Where?</a:t>
            </a:r>
          </a:p>
        </p:txBody>
      </p:sp>
    </p:spTree>
    <p:extLst>
      <p:ext uri="{BB962C8B-B14F-4D97-AF65-F5344CB8AC3E}">
        <p14:creationId xmlns:p14="http://schemas.microsoft.com/office/powerpoint/2010/main" val="905979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animBg="1"/>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A76D9-82EE-4143-8E90-54895AD57CF6}"/>
              </a:ext>
            </a:extLst>
          </p:cNvPr>
          <p:cNvSpPr>
            <a:spLocks noGrp="1"/>
          </p:cNvSpPr>
          <p:nvPr>
            <p:ph type="title"/>
          </p:nvPr>
        </p:nvSpPr>
        <p:spPr/>
        <p:txBody>
          <a:bodyPr/>
          <a:lstStyle/>
          <a:p>
            <a:r>
              <a:rPr lang="en-CA" dirty="0"/>
              <a:t>Using the Guide</a:t>
            </a:r>
          </a:p>
        </p:txBody>
      </p:sp>
      <p:sp>
        <p:nvSpPr>
          <p:cNvPr id="3" name="Slide Number Placeholder 2">
            <a:extLst>
              <a:ext uri="{FF2B5EF4-FFF2-40B4-BE49-F238E27FC236}">
                <a16:creationId xmlns:a16="http://schemas.microsoft.com/office/drawing/2014/main" id="{B09116D3-5EB5-4812-AC07-3456E5ED4F40}"/>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500" b="1" i="0" u="none" strike="noStrike" kern="0" cap="none" spc="0" normalizeH="0" baseline="0" noProof="0" smtClean="0">
                <a:ln>
                  <a:noFill/>
                </a:ln>
                <a:solidFill>
                  <a:srgbClr val="7F8B91"/>
                </a:solidFill>
                <a:effectLst/>
                <a:uLnTx/>
                <a:uFillTx/>
                <a:latin typeface="Amatic SC"/>
                <a:cs typeface="Amatic SC"/>
                <a:sym typeface="Amatic SC"/>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 sz="1500" b="1" i="0" u="none" strike="noStrike" kern="0" cap="none" spc="0" normalizeH="0" baseline="0" noProof="0" dirty="0">
              <a:ln>
                <a:noFill/>
              </a:ln>
              <a:solidFill>
                <a:srgbClr val="7F8B91"/>
              </a:solidFill>
              <a:effectLst/>
              <a:uLnTx/>
              <a:uFillTx/>
              <a:latin typeface="Amatic SC"/>
              <a:cs typeface="Amatic SC"/>
              <a:sym typeface="Amatic SC"/>
            </a:endParaRPr>
          </a:p>
        </p:txBody>
      </p:sp>
      <p:pic>
        <p:nvPicPr>
          <p:cNvPr id="4" name="Picture 3">
            <a:extLst>
              <a:ext uri="{FF2B5EF4-FFF2-40B4-BE49-F238E27FC236}">
                <a16:creationId xmlns:a16="http://schemas.microsoft.com/office/drawing/2014/main" id="{6DAAB19C-B4B3-4DDE-825B-B31AF2B8EA98}"/>
              </a:ext>
            </a:extLst>
          </p:cNvPr>
          <p:cNvPicPr>
            <a:picLocks noChangeAspect="1"/>
          </p:cNvPicPr>
          <p:nvPr/>
        </p:nvPicPr>
        <p:blipFill rotWithShape="1">
          <a:blip r:embed="rId3"/>
          <a:srcRect l="21913" t="20995" r="9420" b="15362"/>
          <a:stretch/>
        </p:blipFill>
        <p:spPr>
          <a:xfrm>
            <a:off x="727259" y="1374737"/>
            <a:ext cx="1722710" cy="1006553"/>
          </a:xfrm>
          <a:prstGeom prst="rect">
            <a:avLst/>
          </a:prstGeom>
          <a:ln>
            <a:solidFill>
              <a:schemeClr val="tx1"/>
            </a:solidFill>
          </a:ln>
        </p:spPr>
      </p:pic>
      <p:sp>
        <p:nvSpPr>
          <p:cNvPr id="6" name="Rectangle 5">
            <a:extLst>
              <a:ext uri="{FF2B5EF4-FFF2-40B4-BE49-F238E27FC236}">
                <a16:creationId xmlns:a16="http://schemas.microsoft.com/office/drawing/2014/main" id="{93C11782-B398-48F8-8026-D7BF5DF440B1}"/>
              </a:ext>
            </a:extLst>
          </p:cNvPr>
          <p:cNvSpPr/>
          <p:nvPr/>
        </p:nvSpPr>
        <p:spPr>
          <a:xfrm>
            <a:off x="608358" y="2381290"/>
            <a:ext cx="1856547" cy="415498"/>
          </a:xfrm>
          <a:prstGeom prst="rect">
            <a:avLst/>
          </a:prstGeom>
        </p:spPr>
        <p:txBody>
          <a:bodyPr wrap="square">
            <a:spAutoFit/>
          </a:bodyPr>
          <a:lstStyle/>
          <a:p>
            <a:pPr marL="889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1050" b="0" i="0" u="none" strike="noStrike" kern="0" cap="none" spc="0" normalizeH="0" baseline="0" noProof="0" dirty="0">
                <a:ln>
                  <a:noFill/>
                </a:ln>
                <a:solidFill>
                  <a:srgbClr val="000000"/>
                </a:solidFill>
                <a:effectLst/>
                <a:uLnTx/>
                <a:uFillTx/>
                <a:latin typeface="Arial"/>
                <a:cs typeface="Arial"/>
                <a:sym typeface="Arial"/>
              </a:rPr>
              <a:t>Each module includes one or more </a:t>
            </a:r>
            <a:r>
              <a:rPr kumimoji="0" lang="en-CA" sz="1050" b="1" i="0" u="none" strike="noStrike" kern="0" cap="none" spc="0" normalizeH="0" baseline="0" noProof="0" dirty="0">
                <a:ln>
                  <a:noFill/>
                </a:ln>
                <a:solidFill>
                  <a:srgbClr val="000000"/>
                </a:solidFill>
                <a:effectLst/>
                <a:uLnTx/>
                <a:uFillTx/>
                <a:latin typeface="Arial"/>
                <a:cs typeface="Arial"/>
                <a:sym typeface="Arial"/>
              </a:rPr>
              <a:t>learning goals</a:t>
            </a:r>
            <a:r>
              <a:rPr kumimoji="0" lang="en-CA" sz="1050" b="0" i="0" u="none" strike="noStrike" kern="0" cap="none" spc="0" normalizeH="0" baseline="0" noProof="0" dirty="0">
                <a:ln>
                  <a:noFill/>
                </a:ln>
                <a:solidFill>
                  <a:srgbClr val="000000"/>
                </a:solidFill>
                <a:effectLst/>
                <a:uLnTx/>
                <a:uFillTx/>
                <a:latin typeface="Arial"/>
                <a:cs typeface="Arial"/>
                <a:sym typeface="Arial"/>
              </a:rPr>
              <a:t>.</a:t>
            </a:r>
          </a:p>
        </p:txBody>
      </p:sp>
      <p:pic>
        <p:nvPicPr>
          <p:cNvPr id="7" name="Picture 6">
            <a:extLst>
              <a:ext uri="{FF2B5EF4-FFF2-40B4-BE49-F238E27FC236}">
                <a16:creationId xmlns:a16="http://schemas.microsoft.com/office/drawing/2014/main" id="{DF57982C-B899-4CE3-A509-CECD894E8346}"/>
              </a:ext>
            </a:extLst>
          </p:cNvPr>
          <p:cNvPicPr>
            <a:picLocks noChangeAspect="1"/>
          </p:cNvPicPr>
          <p:nvPr/>
        </p:nvPicPr>
        <p:blipFill rotWithShape="1">
          <a:blip r:embed="rId4"/>
          <a:srcRect l="20048" t="22608" r="8882" b="15491"/>
          <a:stretch/>
        </p:blipFill>
        <p:spPr>
          <a:xfrm>
            <a:off x="2708532" y="1374737"/>
            <a:ext cx="1622740" cy="1030533"/>
          </a:xfrm>
          <a:prstGeom prst="rect">
            <a:avLst/>
          </a:prstGeom>
          <a:ln>
            <a:solidFill>
              <a:schemeClr val="tx1"/>
            </a:solidFill>
          </a:ln>
        </p:spPr>
      </p:pic>
      <p:sp>
        <p:nvSpPr>
          <p:cNvPr id="8" name="Rectangle 7">
            <a:extLst>
              <a:ext uri="{FF2B5EF4-FFF2-40B4-BE49-F238E27FC236}">
                <a16:creationId xmlns:a16="http://schemas.microsoft.com/office/drawing/2014/main" id="{D021161B-DA8F-49C0-BC3A-C4DDCF55BA00}"/>
              </a:ext>
            </a:extLst>
          </p:cNvPr>
          <p:cNvSpPr/>
          <p:nvPr/>
        </p:nvSpPr>
        <p:spPr>
          <a:xfrm>
            <a:off x="2633255" y="2414043"/>
            <a:ext cx="1797097" cy="400110"/>
          </a:xfrm>
          <a:prstGeom prst="rect">
            <a:avLst/>
          </a:prstGeom>
        </p:spPr>
        <p:txBody>
          <a:bodyPr wrap="square">
            <a:spAutoFit/>
          </a:bodyPr>
          <a:lstStyle/>
          <a:p>
            <a:pPr marL="889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1000" b="1" i="0" u="none" strike="noStrike" kern="0" cap="none" spc="0" normalizeH="0" baseline="0" noProof="0" dirty="0">
                <a:ln>
                  <a:noFill/>
                </a:ln>
                <a:solidFill>
                  <a:srgbClr val="000000"/>
                </a:solidFill>
                <a:effectLst/>
                <a:uLnTx/>
                <a:uFillTx/>
                <a:latin typeface="Arial"/>
                <a:cs typeface="Arial"/>
                <a:sym typeface="Arial"/>
              </a:rPr>
              <a:t>What We Know </a:t>
            </a:r>
            <a:r>
              <a:rPr kumimoji="0" lang="en-CA" sz="1000" b="0" i="0" u="none" strike="noStrike" kern="0" cap="none" spc="0" normalizeH="0" baseline="0" noProof="0" dirty="0">
                <a:ln>
                  <a:noFill/>
                </a:ln>
                <a:solidFill>
                  <a:srgbClr val="000000"/>
                </a:solidFill>
                <a:effectLst/>
                <a:uLnTx/>
                <a:uFillTx/>
                <a:latin typeface="Arial"/>
                <a:cs typeface="Arial"/>
                <a:sym typeface="Arial"/>
              </a:rPr>
              <a:t>about the topic is presented.</a:t>
            </a:r>
          </a:p>
        </p:txBody>
      </p:sp>
      <p:pic>
        <p:nvPicPr>
          <p:cNvPr id="9" name="Picture 8">
            <a:extLst>
              <a:ext uri="{FF2B5EF4-FFF2-40B4-BE49-F238E27FC236}">
                <a16:creationId xmlns:a16="http://schemas.microsoft.com/office/drawing/2014/main" id="{294AD424-D5CE-4FF3-BBF2-942C4ABACBBB}"/>
              </a:ext>
            </a:extLst>
          </p:cNvPr>
          <p:cNvPicPr>
            <a:picLocks noChangeAspect="1"/>
          </p:cNvPicPr>
          <p:nvPr/>
        </p:nvPicPr>
        <p:blipFill rotWithShape="1">
          <a:blip r:embed="rId5"/>
          <a:srcRect l="19927" t="20996" r="8882" b="15491"/>
          <a:stretch/>
        </p:blipFill>
        <p:spPr>
          <a:xfrm>
            <a:off x="4613640" y="1368161"/>
            <a:ext cx="1646547" cy="1037109"/>
          </a:xfrm>
          <a:prstGeom prst="rect">
            <a:avLst/>
          </a:prstGeom>
          <a:ln>
            <a:solidFill>
              <a:schemeClr val="tx1"/>
            </a:solidFill>
          </a:ln>
        </p:spPr>
      </p:pic>
      <p:sp>
        <p:nvSpPr>
          <p:cNvPr id="10" name="Rectangle 9">
            <a:extLst>
              <a:ext uri="{FF2B5EF4-FFF2-40B4-BE49-F238E27FC236}">
                <a16:creationId xmlns:a16="http://schemas.microsoft.com/office/drawing/2014/main" id="{832C8A80-81CC-4332-85BD-14261BAAA703}"/>
              </a:ext>
            </a:extLst>
          </p:cNvPr>
          <p:cNvSpPr/>
          <p:nvPr/>
        </p:nvSpPr>
        <p:spPr>
          <a:xfrm>
            <a:off x="4505628" y="2405270"/>
            <a:ext cx="1797097" cy="400110"/>
          </a:xfrm>
          <a:prstGeom prst="rect">
            <a:avLst/>
          </a:prstGeom>
        </p:spPr>
        <p:txBody>
          <a:bodyPr wrap="square">
            <a:spAutoFit/>
          </a:bodyPr>
          <a:lstStyle/>
          <a:p>
            <a:pPr marL="889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1000" b="1" i="0" u="none" strike="noStrike" kern="0" cap="none" spc="0" normalizeH="0" baseline="0" noProof="0" dirty="0">
                <a:ln>
                  <a:noFill/>
                </a:ln>
                <a:solidFill>
                  <a:srgbClr val="000000"/>
                </a:solidFill>
                <a:effectLst/>
                <a:uLnTx/>
                <a:uFillTx/>
                <a:latin typeface="Arial"/>
                <a:cs typeface="Arial"/>
                <a:sym typeface="Arial"/>
              </a:rPr>
              <a:t>Activities for Further Learning </a:t>
            </a:r>
            <a:r>
              <a:rPr kumimoji="0" lang="en-CA" sz="1000" b="0" i="0" u="none" strike="noStrike" kern="0" cap="none" spc="0" normalizeH="0" baseline="0" noProof="0" dirty="0">
                <a:ln>
                  <a:noFill/>
                </a:ln>
                <a:solidFill>
                  <a:srgbClr val="000000"/>
                </a:solidFill>
                <a:effectLst/>
                <a:uLnTx/>
                <a:uFillTx/>
                <a:latin typeface="Arial"/>
                <a:cs typeface="Arial"/>
                <a:sym typeface="Arial"/>
              </a:rPr>
              <a:t>are suggested.</a:t>
            </a:r>
          </a:p>
        </p:txBody>
      </p:sp>
      <p:pic>
        <p:nvPicPr>
          <p:cNvPr id="11" name="Picture 10">
            <a:extLst>
              <a:ext uri="{FF2B5EF4-FFF2-40B4-BE49-F238E27FC236}">
                <a16:creationId xmlns:a16="http://schemas.microsoft.com/office/drawing/2014/main" id="{8A6A68CF-9768-403B-9ECD-13A9C2A4391F}"/>
              </a:ext>
            </a:extLst>
          </p:cNvPr>
          <p:cNvPicPr>
            <a:picLocks noChangeAspect="1"/>
          </p:cNvPicPr>
          <p:nvPr/>
        </p:nvPicPr>
        <p:blipFill rotWithShape="1">
          <a:blip r:embed="rId6"/>
          <a:srcRect l="19927" t="22416" r="9421" b="14976"/>
          <a:stretch/>
        </p:blipFill>
        <p:spPr>
          <a:xfrm>
            <a:off x="727259" y="2869924"/>
            <a:ext cx="1738293" cy="962747"/>
          </a:xfrm>
          <a:prstGeom prst="rect">
            <a:avLst/>
          </a:prstGeom>
          <a:ln>
            <a:solidFill>
              <a:schemeClr val="tx1"/>
            </a:solidFill>
          </a:ln>
        </p:spPr>
      </p:pic>
      <p:sp>
        <p:nvSpPr>
          <p:cNvPr id="13" name="Rectangle 12">
            <a:extLst>
              <a:ext uri="{FF2B5EF4-FFF2-40B4-BE49-F238E27FC236}">
                <a16:creationId xmlns:a16="http://schemas.microsoft.com/office/drawing/2014/main" id="{352088D7-B954-4FC9-8B2C-EC855C495ED2}"/>
              </a:ext>
            </a:extLst>
          </p:cNvPr>
          <p:cNvSpPr/>
          <p:nvPr/>
        </p:nvSpPr>
        <p:spPr>
          <a:xfrm>
            <a:off x="608357" y="3848148"/>
            <a:ext cx="1856547" cy="738664"/>
          </a:xfrm>
          <a:prstGeom prst="rect">
            <a:avLst/>
          </a:prstGeom>
        </p:spPr>
        <p:txBody>
          <a:bodyPr wrap="square">
            <a:spAutoFit/>
          </a:bodyPr>
          <a:lstStyle/>
          <a:p>
            <a:pPr marL="889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1050" b="1" i="0" u="none" strike="noStrike" kern="0" cap="none" spc="0" normalizeH="0" baseline="0" noProof="0" dirty="0">
                <a:ln>
                  <a:noFill/>
                </a:ln>
                <a:solidFill>
                  <a:srgbClr val="000000"/>
                </a:solidFill>
                <a:effectLst/>
                <a:uLnTx/>
                <a:uFillTx/>
                <a:latin typeface="Arial"/>
                <a:cs typeface="Arial"/>
                <a:sym typeface="Arial"/>
              </a:rPr>
              <a:t>Key concepts or terms are redefined</a:t>
            </a:r>
            <a:r>
              <a:rPr kumimoji="0" lang="en-CA" sz="1050" b="0" i="0" u="none" strike="noStrike" kern="0" cap="none" spc="0" normalizeH="0" baseline="0" noProof="0" dirty="0">
                <a:ln>
                  <a:noFill/>
                </a:ln>
                <a:solidFill>
                  <a:srgbClr val="000000"/>
                </a:solidFill>
                <a:effectLst/>
                <a:uLnTx/>
                <a:uFillTx/>
                <a:latin typeface="Arial"/>
                <a:cs typeface="Arial"/>
                <a:sym typeface="Arial"/>
              </a:rPr>
              <a:t> with CAN and CAUTION information for classroom use.</a:t>
            </a:r>
          </a:p>
        </p:txBody>
      </p:sp>
      <p:pic>
        <p:nvPicPr>
          <p:cNvPr id="14" name="Picture 13">
            <a:extLst>
              <a:ext uri="{FF2B5EF4-FFF2-40B4-BE49-F238E27FC236}">
                <a16:creationId xmlns:a16="http://schemas.microsoft.com/office/drawing/2014/main" id="{14491540-2AA7-4B83-98BF-64FC6616475B}"/>
              </a:ext>
            </a:extLst>
          </p:cNvPr>
          <p:cNvPicPr>
            <a:picLocks noChangeAspect="1"/>
          </p:cNvPicPr>
          <p:nvPr/>
        </p:nvPicPr>
        <p:blipFill rotWithShape="1">
          <a:blip r:embed="rId7"/>
          <a:srcRect l="19927" t="20995" r="8696" b="14782"/>
          <a:stretch/>
        </p:blipFill>
        <p:spPr>
          <a:xfrm>
            <a:off x="4613640" y="2869924"/>
            <a:ext cx="1712008" cy="962747"/>
          </a:xfrm>
          <a:prstGeom prst="rect">
            <a:avLst/>
          </a:prstGeom>
          <a:ln>
            <a:solidFill>
              <a:schemeClr val="tx1"/>
            </a:solidFill>
          </a:ln>
        </p:spPr>
      </p:pic>
      <p:sp>
        <p:nvSpPr>
          <p:cNvPr id="15" name="Rectangle 14">
            <a:extLst>
              <a:ext uri="{FF2B5EF4-FFF2-40B4-BE49-F238E27FC236}">
                <a16:creationId xmlns:a16="http://schemas.microsoft.com/office/drawing/2014/main" id="{C8177B70-71D0-454C-80F3-D8A5C39789F9}"/>
              </a:ext>
            </a:extLst>
          </p:cNvPr>
          <p:cNvSpPr/>
          <p:nvPr/>
        </p:nvSpPr>
        <p:spPr>
          <a:xfrm>
            <a:off x="4475902" y="3902054"/>
            <a:ext cx="1856547" cy="415498"/>
          </a:xfrm>
          <a:prstGeom prst="rect">
            <a:avLst/>
          </a:prstGeom>
        </p:spPr>
        <p:txBody>
          <a:bodyPr wrap="square">
            <a:spAutoFit/>
          </a:bodyPr>
          <a:lstStyle/>
          <a:p>
            <a:pPr marL="889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1050" b="0" i="0" u="none" strike="noStrike" kern="0" cap="none" spc="0" normalizeH="0" baseline="0" noProof="0" dirty="0">
                <a:ln>
                  <a:noFill/>
                </a:ln>
                <a:solidFill>
                  <a:srgbClr val="000000"/>
                </a:solidFill>
                <a:effectLst/>
                <a:uLnTx/>
                <a:uFillTx/>
                <a:latin typeface="Arial"/>
                <a:cs typeface="Arial"/>
                <a:sym typeface="Arial"/>
              </a:rPr>
              <a:t>EACH Module is </a:t>
            </a:r>
            <a:r>
              <a:rPr kumimoji="0" lang="en-CA" sz="1050" b="1" i="0" u="none" strike="noStrike" kern="0" cap="none" spc="0" normalizeH="0" baseline="0" noProof="0" dirty="0">
                <a:ln>
                  <a:noFill/>
                </a:ln>
                <a:solidFill>
                  <a:srgbClr val="000000"/>
                </a:solidFill>
                <a:effectLst/>
                <a:uLnTx/>
                <a:uFillTx/>
                <a:latin typeface="Arial"/>
                <a:cs typeface="Arial"/>
                <a:sym typeface="Arial"/>
              </a:rPr>
              <a:t>colour coded.</a:t>
            </a:r>
          </a:p>
        </p:txBody>
      </p:sp>
      <p:pic>
        <p:nvPicPr>
          <p:cNvPr id="16" name="Picture 15">
            <a:extLst>
              <a:ext uri="{FF2B5EF4-FFF2-40B4-BE49-F238E27FC236}">
                <a16:creationId xmlns:a16="http://schemas.microsoft.com/office/drawing/2014/main" id="{4556CAA3-2BE5-4657-B776-EC79560FBB5E}"/>
              </a:ext>
            </a:extLst>
          </p:cNvPr>
          <p:cNvPicPr>
            <a:picLocks noChangeAspect="1"/>
          </p:cNvPicPr>
          <p:nvPr/>
        </p:nvPicPr>
        <p:blipFill rotWithShape="1">
          <a:blip r:embed="rId8"/>
          <a:srcRect l="20652" t="20995" r="9178" b="14976"/>
          <a:stretch/>
        </p:blipFill>
        <p:spPr>
          <a:xfrm>
            <a:off x="2692059" y="2878372"/>
            <a:ext cx="1663019" cy="969776"/>
          </a:xfrm>
          <a:prstGeom prst="rect">
            <a:avLst/>
          </a:prstGeom>
          <a:ln>
            <a:solidFill>
              <a:schemeClr val="tx1"/>
            </a:solidFill>
          </a:ln>
        </p:spPr>
      </p:pic>
      <p:sp>
        <p:nvSpPr>
          <p:cNvPr id="17" name="Rectangle 16">
            <a:extLst>
              <a:ext uri="{FF2B5EF4-FFF2-40B4-BE49-F238E27FC236}">
                <a16:creationId xmlns:a16="http://schemas.microsoft.com/office/drawing/2014/main" id="{9EBF2C6C-D12F-47F8-A946-09DA09DD3471}"/>
              </a:ext>
            </a:extLst>
          </p:cNvPr>
          <p:cNvSpPr/>
          <p:nvPr/>
        </p:nvSpPr>
        <p:spPr>
          <a:xfrm>
            <a:off x="2557981" y="3902054"/>
            <a:ext cx="1797097" cy="553998"/>
          </a:xfrm>
          <a:prstGeom prst="rect">
            <a:avLst/>
          </a:prstGeom>
        </p:spPr>
        <p:txBody>
          <a:bodyPr wrap="square">
            <a:spAutoFit/>
          </a:bodyPr>
          <a:lstStyle/>
          <a:p>
            <a:pPr marL="889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1000" b="1" i="0" u="none" strike="noStrike" kern="0" cap="none" spc="0" normalizeH="0" baseline="0" noProof="0" dirty="0">
                <a:ln>
                  <a:noFill/>
                </a:ln>
                <a:solidFill>
                  <a:srgbClr val="000000"/>
                </a:solidFill>
                <a:effectLst/>
                <a:uLnTx/>
                <a:uFillTx/>
                <a:latin typeface="Arial"/>
                <a:cs typeface="Arial"/>
                <a:sym typeface="Arial"/>
              </a:rPr>
              <a:t>Adult Activity Ideas </a:t>
            </a:r>
            <a:r>
              <a:rPr kumimoji="0" lang="en-CA" sz="1000" b="0" i="0" u="none" strike="noStrike" kern="0" cap="none" spc="0" normalizeH="0" baseline="0" noProof="0" dirty="0">
                <a:ln>
                  <a:noFill/>
                </a:ln>
                <a:solidFill>
                  <a:srgbClr val="000000"/>
                </a:solidFill>
                <a:effectLst/>
                <a:uLnTx/>
                <a:uFillTx/>
                <a:latin typeface="Arial"/>
                <a:cs typeface="Arial"/>
                <a:sym typeface="Arial"/>
              </a:rPr>
              <a:t>are offered for possible peer/colleague mentoring.</a:t>
            </a:r>
          </a:p>
        </p:txBody>
      </p:sp>
      <p:pic>
        <p:nvPicPr>
          <p:cNvPr id="5" name="Picture 4">
            <a:extLst>
              <a:ext uri="{FF2B5EF4-FFF2-40B4-BE49-F238E27FC236}">
                <a16:creationId xmlns:a16="http://schemas.microsoft.com/office/drawing/2014/main" id="{39F7D4D7-11C9-4C42-B8B0-8DED6F193863}"/>
              </a:ext>
            </a:extLst>
          </p:cNvPr>
          <p:cNvPicPr>
            <a:picLocks noChangeAspect="1"/>
          </p:cNvPicPr>
          <p:nvPr/>
        </p:nvPicPr>
        <p:blipFill>
          <a:blip r:embed="rId9"/>
          <a:stretch>
            <a:fillRect/>
          </a:stretch>
        </p:blipFill>
        <p:spPr>
          <a:xfrm>
            <a:off x="7931894" y="3616972"/>
            <a:ext cx="944962" cy="1201016"/>
          </a:xfrm>
          <a:prstGeom prst="rect">
            <a:avLst/>
          </a:prstGeom>
        </p:spPr>
      </p:pic>
    </p:spTree>
    <p:extLst>
      <p:ext uri="{BB962C8B-B14F-4D97-AF65-F5344CB8AC3E}">
        <p14:creationId xmlns:p14="http://schemas.microsoft.com/office/powerpoint/2010/main" val="738314848"/>
      </p:ext>
    </p:extLst>
  </p:cSld>
  <p:clrMapOvr>
    <a:masterClrMapping/>
  </p:clrMapOvr>
</p:sld>
</file>

<file path=ppt/theme/theme1.xml><?xml version="1.0" encoding="utf-8"?>
<a:theme xmlns:a="http://schemas.openxmlformats.org/drawingml/2006/main" name="Curio template">
  <a:themeElements>
    <a:clrScheme name="Custom 347">
      <a:dk1>
        <a:srgbClr val="2B3547"/>
      </a:dk1>
      <a:lt1>
        <a:srgbClr val="FFFFFF"/>
      </a:lt1>
      <a:dk2>
        <a:srgbClr val="7F8B91"/>
      </a:dk2>
      <a:lt2>
        <a:srgbClr val="EDF0EB"/>
      </a:lt2>
      <a:accent1>
        <a:srgbClr val="AEE25A"/>
      </a:accent1>
      <a:accent2>
        <a:srgbClr val="51C026"/>
      </a:accent2>
      <a:accent3>
        <a:srgbClr val="5DDBA7"/>
      </a:accent3>
      <a:accent4>
        <a:srgbClr val="29AFA2"/>
      </a:accent4>
      <a:accent5>
        <a:srgbClr val="809DC2"/>
      </a:accent5>
      <a:accent6>
        <a:srgbClr val="596885"/>
      </a:accent6>
      <a:hlink>
        <a:srgbClr val="52AC00"/>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6378CCE658659409A2AE196C185A8A8" ma:contentTypeVersion="32" ma:contentTypeDescription="Create a new document." ma:contentTypeScope="" ma:versionID="f1470f6f518f849a582f12f79f7345ca">
  <xsd:schema xmlns:xsd="http://www.w3.org/2001/XMLSchema" xmlns:xs="http://www.w3.org/2001/XMLSchema" xmlns:p="http://schemas.microsoft.com/office/2006/metadata/properties" xmlns:ns3="69128a34-486a-4307-a7e1-735cb02850ff" xmlns:ns4="39a122de-1cf8-4de9-ad61-c248be2a375c" targetNamespace="http://schemas.microsoft.com/office/2006/metadata/properties" ma:root="true" ma:fieldsID="817933d6e4495366d9745ab4e21f2635" ns3:_="" ns4:_="">
    <xsd:import namespace="69128a34-486a-4307-a7e1-735cb02850ff"/>
    <xsd:import namespace="39a122de-1cf8-4de9-ad61-c248be2a375c"/>
    <xsd:element name="properties">
      <xsd:complexType>
        <xsd:sequence>
          <xsd:element name="documentManagement">
            <xsd:complexType>
              <xsd:all>
                <xsd:element ref="ns3:SharedWithUsers" minOccurs="0"/>
                <xsd:element ref="ns3:SharedWithDetails" minOccurs="0"/>
                <xsd:element ref="ns3:SharingHintHash" minOccurs="0"/>
                <xsd:element ref="ns4:NotebookType" minOccurs="0"/>
                <xsd:element ref="ns4:FolderType" minOccurs="0"/>
                <xsd:element ref="ns4:Owner" minOccurs="0"/>
                <xsd:element ref="ns4:DefaultSectionNames" minOccurs="0"/>
                <xsd:element ref="ns4:Templates" minOccurs="0"/>
                <xsd:element ref="ns4:CultureName" minOccurs="0"/>
                <xsd:element ref="ns4:AppVersion" minOccurs="0"/>
                <xsd:element ref="ns4:Teachers" minOccurs="0"/>
                <xsd:element ref="ns4:Students" minOccurs="0"/>
                <xsd:element ref="ns4:Student_Groups" minOccurs="0"/>
                <xsd:element ref="ns4:Invited_Teachers" minOccurs="0"/>
                <xsd:element ref="ns4:Invited_Students" minOccurs="0"/>
                <xsd:element ref="ns4:Self_Registration_Enabled" minOccurs="0"/>
                <xsd:element ref="ns4:Has_Teacher_Only_SectionGroup" minOccurs="0"/>
                <xsd:element ref="ns4:Is_Collaboration_Space_Locked" minOccurs="0"/>
                <xsd:element ref="ns4:MediaServiceMetadata" minOccurs="0"/>
                <xsd:element ref="ns4:MediaServiceFastMetadata" minOccurs="0"/>
                <xsd:element ref="ns4:MediaServiceDateTaken" minOccurs="0"/>
                <xsd:element ref="ns4:MediaServiceAutoTags" minOccurs="0"/>
                <xsd:element ref="ns4:MediaServiceOCR" minOccurs="0"/>
                <xsd:element ref="ns4:TeamsChannelId" minOccurs="0"/>
                <xsd:element ref="ns4:Math_Settings" minOccurs="0"/>
                <xsd:element ref="ns4:IsNotebookLocked" minOccurs="0"/>
                <xsd:element ref="ns4:MediaServiceGenerationTime" minOccurs="0"/>
                <xsd:element ref="ns4:MediaServiceEventHashCode" minOccurs="0"/>
                <xsd:element ref="ns4:MediaServiceLocation" minOccurs="0"/>
                <xsd:element ref="ns4:MediaServiceAutoKeyPoints" minOccurs="0"/>
                <xsd:element ref="ns4:MediaServiceKeyPoints"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9128a34-486a-4307-a7e1-735cb02850ff"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9a122de-1cf8-4de9-ad61-c248be2a375c" elementFormDefault="qualified">
    <xsd:import namespace="http://schemas.microsoft.com/office/2006/documentManagement/types"/>
    <xsd:import namespace="http://schemas.microsoft.com/office/infopath/2007/PartnerControls"/>
    <xsd:element name="NotebookType" ma:index="11" nillable="true" ma:displayName="Notebook Type" ma:internalName="NotebookType">
      <xsd:simpleType>
        <xsd:restriction base="dms:Text"/>
      </xsd:simpleType>
    </xsd:element>
    <xsd:element name="FolderType" ma:index="12" nillable="true" ma:displayName="Folder Type" ma:internalName="FolderType">
      <xsd:simpleType>
        <xsd:restriction base="dms:Text"/>
      </xsd:simpleType>
    </xsd:element>
    <xsd:element name="Owner" ma:index="13"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efaultSectionNames" ma:index="14" nillable="true" ma:displayName="Default Section Names" ma:internalName="DefaultSectionNames">
      <xsd:simpleType>
        <xsd:restriction base="dms:Note">
          <xsd:maxLength value="255"/>
        </xsd:restriction>
      </xsd:simpleType>
    </xsd:element>
    <xsd:element name="Templates" ma:index="15" nillable="true" ma:displayName="Templates" ma:internalName="Templates">
      <xsd:simpleType>
        <xsd:restriction base="dms:Note">
          <xsd:maxLength value="255"/>
        </xsd:restriction>
      </xsd:simpleType>
    </xsd:element>
    <xsd:element name="CultureName" ma:index="16" nillable="true" ma:displayName="Culture Name" ma:internalName="CultureName">
      <xsd:simpleType>
        <xsd:restriction base="dms:Text"/>
      </xsd:simpleType>
    </xsd:element>
    <xsd:element name="AppVersion" ma:index="17" nillable="true" ma:displayName="App Version" ma:internalName="AppVersion">
      <xsd:simpleType>
        <xsd:restriction base="dms:Text"/>
      </xsd:simpleType>
    </xsd:element>
    <xsd:element name="Teachers" ma:index="18"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19"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20"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Invited_Teachers" ma:index="21" nillable="true" ma:displayName="Invited Teachers" ma:internalName="Invited_Teachers">
      <xsd:simpleType>
        <xsd:restriction base="dms:Note">
          <xsd:maxLength value="255"/>
        </xsd:restriction>
      </xsd:simpleType>
    </xsd:element>
    <xsd:element name="Invited_Students" ma:index="22" nillable="true" ma:displayName="Invited Students" ma:internalName="Invited_Students">
      <xsd:simpleType>
        <xsd:restriction base="dms:Note">
          <xsd:maxLength value="255"/>
        </xsd:restriction>
      </xsd:simpleType>
    </xsd:element>
    <xsd:element name="Self_Registration_Enabled" ma:index="23" nillable="true" ma:displayName="Self Registration Enabled" ma:internalName="Self_Registration_Enabled">
      <xsd:simpleType>
        <xsd:restriction base="dms:Boolean"/>
      </xsd:simpleType>
    </xsd:element>
    <xsd:element name="Has_Teacher_Only_SectionGroup" ma:index="24" nillable="true" ma:displayName="Has Teacher Only SectionGroup" ma:internalName="Has_Teacher_Only_SectionGroup">
      <xsd:simpleType>
        <xsd:restriction base="dms:Boolean"/>
      </xsd:simpleType>
    </xsd:element>
    <xsd:element name="Is_Collaboration_Space_Locked" ma:index="25" nillable="true" ma:displayName="Is Collaboration Space Locked" ma:internalName="Is_Collaboration_Space_Locked">
      <xsd:simpleType>
        <xsd:restriction base="dms:Boolean"/>
      </xsd:simpleType>
    </xsd:element>
    <xsd:element name="MediaServiceMetadata" ma:index="26" nillable="true" ma:displayName="MediaServiceMetadata" ma:description="" ma:hidden="true" ma:internalName="MediaServiceMetadata" ma:readOnly="true">
      <xsd:simpleType>
        <xsd:restriction base="dms:Note"/>
      </xsd:simpleType>
    </xsd:element>
    <xsd:element name="MediaServiceFastMetadata" ma:index="27" nillable="true" ma:displayName="MediaServiceFastMetadata" ma:description="" ma:hidden="true" ma:internalName="MediaServiceFastMetadata" ma:readOnly="true">
      <xsd:simpleType>
        <xsd:restriction base="dms:Note"/>
      </xsd:simpleType>
    </xsd:element>
    <xsd:element name="MediaServiceDateTaken" ma:index="28" nillable="true" ma:displayName="MediaServiceDateTaken" ma:description="" ma:hidden="true" ma:internalName="MediaServiceDateTaken" ma:readOnly="true">
      <xsd:simpleType>
        <xsd:restriction base="dms:Text"/>
      </xsd:simpleType>
    </xsd:element>
    <xsd:element name="MediaServiceAutoTags" ma:index="29" nillable="true" ma:displayName="MediaServiceAutoTags" ma:internalName="MediaServiceAutoTags" ma:readOnly="true">
      <xsd:simpleType>
        <xsd:restriction base="dms:Text"/>
      </xsd:simpleType>
    </xsd:element>
    <xsd:element name="MediaServiceOCR" ma:index="30" nillable="true" ma:displayName="MediaServiceOCR" ma:internalName="MediaServiceOCR" ma:readOnly="true">
      <xsd:simpleType>
        <xsd:restriction base="dms:Note">
          <xsd:maxLength value="255"/>
        </xsd:restriction>
      </xsd:simpleType>
    </xsd:element>
    <xsd:element name="TeamsChannelId" ma:index="31" nillable="true" ma:displayName="Teams Channel Id" ma:internalName="TeamsChannelId">
      <xsd:simpleType>
        <xsd:restriction base="dms:Text"/>
      </xsd:simpleType>
    </xsd:element>
    <xsd:element name="Math_Settings" ma:index="32" nillable="true" ma:displayName="Math Settings" ma:internalName="Math_Settings">
      <xsd:simpleType>
        <xsd:restriction base="dms:Text"/>
      </xsd:simpleType>
    </xsd:element>
    <xsd:element name="IsNotebookLocked" ma:index="33" nillable="true" ma:displayName="Is Notebook Locked" ma:internalName="IsNotebookLocked">
      <xsd:simpleType>
        <xsd:restriction base="dms:Boolean"/>
      </xsd:simpleType>
    </xsd:element>
    <xsd:element name="MediaServiceGenerationTime" ma:index="34" nillable="true" ma:displayName="MediaServiceGenerationTime" ma:hidden="true" ma:internalName="MediaServiceGenerationTime" ma:readOnly="true">
      <xsd:simpleType>
        <xsd:restriction base="dms:Text"/>
      </xsd:simpleType>
    </xsd:element>
    <xsd:element name="MediaServiceEventHashCode" ma:index="35" nillable="true" ma:displayName="MediaServiceEventHashCode" ma:hidden="true" ma:internalName="MediaServiceEventHashCode" ma:readOnly="true">
      <xsd:simpleType>
        <xsd:restriction base="dms:Text"/>
      </xsd:simpleType>
    </xsd:element>
    <xsd:element name="MediaServiceLocation" ma:index="36" nillable="true" ma:displayName="Location" ma:internalName="MediaServiceLocation" ma:readOnly="true">
      <xsd:simpleType>
        <xsd:restriction base="dms:Text"/>
      </xsd:simpleType>
    </xsd:element>
    <xsd:element name="MediaServiceAutoKeyPoints" ma:index="37" nillable="true" ma:displayName="MediaServiceAutoKeyPoints" ma:hidden="true" ma:internalName="MediaServiceAutoKeyPoints" ma:readOnly="true">
      <xsd:simpleType>
        <xsd:restriction base="dms:Note"/>
      </xsd:simpleType>
    </xsd:element>
    <xsd:element name="MediaServiceKeyPoints" ma:index="38" nillable="true" ma:displayName="KeyPoints" ma:internalName="MediaServiceKeyPoints" ma:readOnly="true">
      <xsd:simpleType>
        <xsd:restriction base="dms:Note">
          <xsd:maxLength value="255"/>
        </xsd:restriction>
      </xsd:simpleType>
    </xsd:element>
    <xsd:element name="MediaLengthInSeconds" ma:index="39"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Invited_Teachers xmlns="39a122de-1cf8-4de9-ad61-c248be2a375c" xsi:nil="true"/>
    <Is_Collaboration_Space_Locked xmlns="39a122de-1cf8-4de9-ad61-c248be2a375c" xsi:nil="true"/>
    <Self_Registration_Enabled xmlns="39a122de-1cf8-4de9-ad61-c248be2a375c" xsi:nil="true"/>
    <Student_Groups xmlns="39a122de-1cf8-4de9-ad61-c248be2a375c">
      <UserInfo>
        <DisplayName/>
        <AccountId xsi:nil="true"/>
        <AccountType/>
      </UserInfo>
    </Student_Groups>
    <Invited_Students xmlns="39a122de-1cf8-4de9-ad61-c248be2a375c" xsi:nil="true"/>
    <Has_Teacher_Only_SectionGroup xmlns="39a122de-1cf8-4de9-ad61-c248be2a375c" xsi:nil="true"/>
    <CultureName xmlns="39a122de-1cf8-4de9-ad61-c248be2a375c" xsi:nil="true"/>
    <IsNotebookLocked xmlns="39a122de-1cf8-4de9-ad61-c248be2a375c" xsi:nil="true"/>
    <DefaultSectionNames xmlns="39a122de-1cf8-4de9-ad61-c248be2a375c" xsi:nil="true"/>
    <FolderType xmlns="39a122de-1cf8-4de9-ad61-c248be2a375c" xsi:nil="true"/>
    <Teachers xmlns="39a122de-1cf8-4de9-ad61-c248be2a375c">
      <UserInfo>
        <DisplayName/>
        <AccountId xsi:nil="true"/>
        <AccountType/>
      </UserInfo>
    </Teachers>
    <AppVersion xmlns="39a122de-1cf8-4de9-ad61-c248be2a375c" xsi:nil="true"/>
    <Math_Settings xmlns="39a122de-1cf8-4de9-ad61-c248be2a375c" xsi:nil="true"/>
    <Owner xmlns="39a122de-1cf8-4de9-ad61-c248be2a375c">
      <UserInfo>
        <DisplayName/>
        <AccountId xsi:nil="true"/>
        <AccountType/>
      </UserInfo>
    </Owner>
    <Students xmlns="39a122de-1cf8-4de9-ad61-c248be2a375c">
      <UserInfo>
        <DisplayName/>
        <AccountId xsi:nil="true"/>
        <AccountType/>
      </UserInfo>
    </Students>
    <TeamsChannelId xmlns="39a122de-1cf8-4de9-ad61-c248be2a375c" xsi:nil="true"/>
    <Templates xmlns="39a122de-1cf8-4de9-ad61-c248be2a375c" xsi:nil="true"/>
    <NotebookType xmlns="39a122de-1cf8-4de9-ad61-c248be2a375c" xsi:nil="true"/>
  </documentManagement>
</p:properties>
</file>

<file path=customXml/itemProps1.xml><?xml version="1.0" encoding="utf-8"?>
<ds:datastoreItem xmlns:ds="http://schemas.openxmlformats.org/officeDocument/2006/customXml" ds:itemID="{762CA637-E7D1-4CA5-837D-9C7A4AD1234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9128a34-486a-4307-a7e1-735cb02850ff"/>
    <ds:schemaRef ds:uri="39a122de-1cf8-4de9-ad61-c248be2a375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EF8EF02-0DEC-4EC9-98DF-94712C1A73D0}">
  <ds:schemaRefs>
    <ds:schemaRef ds:uri="http://schemas.microsoft.com/sharepoint/v3/contenttype/forms"/>
  </ds:schemaRefs>
</ds:datastoreItem>
</file>

<file path=customXml/itemProps3.xml><?xml version="1.0" encoding="utf-8"?>
<ds:datastoreItem xmlns:ds="http://schemas.openxmlformats.org/officeDocument/2006/customXml" ds:itemID="{FDDD1FED-5675-4A8A-956B-EF321FE2FBC4}">
  <ds:schemaRefs>
    <ds:schemaRef ds:uri="http://schemas.microsoft.com/office/2006/documentManagement/types"/>
    <ds:schemaRef ds:uri="http://purl.org/dc/terms/"/>
    <ds:schemaRef ds:uri="http://schemas.microsoft.com/office/2006/metadata/properties"/>
    <ds:schemaRef ds:uri="http://purl.org/dc/dcmitype/"/>
    <ds:schemaRef ds:uri="http://schemas.microsoft.com/office/infopath/2007/PartnerControls"/>
    <ds:schemaRef ds:uri="69128a34-486a-4307-a7e1-735cb02850ff"/>
    <ds:schemaRef ds:uri="http://www.w3.org/XML/1998/namespace"/>
    <ds:schemaRef ds:uri="http://schemas.openxmlformats.org/package/2006/metadata/core-properties"/>
    <ds:schemaRef ds:uri="39a122de-1cf8-4de9-ad61-c248be2a375c"/>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
  <TotalTime>45539</TotalTime>
  <Words>3537</Words>
  <Application>Microsoft Office PowerPoint</Application>
  <PresentationFormat>On-screen Show (16:9)</PresentationFormat>
  <Paragraphs>362</Paragraphs>
  <Slides>42</Slides>
  <Notes>13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42</vt:i4>
      </vt:variant>
    </vt:vector>
  </HeadingPairs>
  <TitlesOfParts>
    <vt:vector size="52" baseType="lpstr">
      <vt:lpstr>Calibri</vt:lpstr>
      <vt:lpstr>Amatic SC</vt:lpstr>
      <vt:lpstr>Nunito SemiBold</vt:lpstr>
      <vt:lpstr>Arial</vt:lpstr>
      <vt:lpstr>Poppins</vt:lpstr>
      <vt:lpstr>Aharoni</vt:lpstr>
      <vt:lpstr>Nunito</vt:lpstr>
      <vt:lpstr>Wingdings</vt:lpstr>
      <vt:lpstr>Courier New</vt:lpstr>
      <vt:lpstr>Curio template</vt:lpstr>
      <vt:lpstr>Before our Presentation</vt:lpstr>
      <vt:lpstr>Diet Culture: Recognize it!  Reject it!  Revise the narrative!</vt:lpstr>
      <vt:lpstr>Agenda – May 9, 2022  4 – 5:30pm </vt:lpstr>
      <vt:lpstr>Thank you! </vt:lpstr>
      <vt:lpstr>Introduction</vt:lpstr>
      <vt:lpstr>The aim of this document</vt:lpstr>
      <vt:lpstr>Ground Rules </vt:lpstr>
      <vt:lpstr>The Document at a glance</vt:lpstr>
      <vt:lpstr>Using the Guide</vt:lpstr>
      <vt:lpstr>PowerPoint Presentation</vt:lpstr>
      <vt:lpstr>PowerPoint Presentation</vt:lpstr>
      <vt:lpstr>PowerPoint Presentation</vt:lpstr>
      <vt:lpstr>“Between stimulus and response there is a space.  In that space is our power to choose our response.  In our response lies our growth and our freedom.” ~ Victor E. Frankl</vt:lpstr>
      <vt:lpstr>What We Know…</vt:lpstr>
      <vt:lpstr>What We Know…</vt:lpstr>
      <vt:lpstr>Summary: Diet Culture is about…</vt:lpstr>
      <vt:lpstr>Let’s Flip This Culture Upside Down!</vt:lpstr>
      <vt:lpstr>To counteract Diet Culture, we need to Teach (or do we?)</vt:lpstr>
      <vt:lpstr>To counteract Diet Culture, we need to Teach (or do we?)</vt:lpstr>
      <vt:lpstr>What does the Diet Industry do?</vt:lpstr>
      <vt:lpstr>1. Tackling Oppressive Body and Beauty STANDARDS</vt:lpstr>
      <vt:lpstr>2. Tackling the PROMOTION of WEIGHT LOSS at ALL COSTS</vt:lpstr>
      <vt:lpstr>2. Tackling the PROMOTION of WEIGHT LOSS at ALL COSTS</vt:lpstr>
      <vt:lpstr>We eat for nourishment, comfort and joy! </vt:lpstr>
      <vt:lpstr>We eat for nourishment, comfort and joy! </vt:lpstr>
      <vt:lpstr>PowerPoint Presentation</vt:lpstr>
      <vt:lpstr>3. Tackling Putting Moral Value on Foods and beverages</vt:lpstr>
      <vt:lpstr>The “ALL FOODS CAN FIT” Approach</vt:lpstr>
      <vt:lpstr>Foods vary in nutrient content</vt:lpstr>
      <vt:lpstr>RIGID RESTRAINT or FLEXIBLE RESTRAINT</vt:lpstr>
      <vt:lpstr>4. Tackling the Discrimination of Bodies of any kind</vt:lpstr>
      <vt:lpstr>PowerPoint Presentation</vt:lpstr>
      <vt:lpstr>Let’s MAKE it MAKE SENSE!</vt:lpstr>
      <vt:lpstr>Word Document Checklist</vt:lpstr>
      <vt:lpstr>How to Spot an Unsafe Lesson Plan</vt:lpstr>
      <vt:lpstr>How to Spot an Unsafe Lesson Plan</vt:lpstr>
      <vt:lpstr>The Coffee Bean Story</vt:lpstr>
      <vt:lpstr>The Coffee Bean Story</vt:lpstr>
      <vt:lpstr>Understanding The Power Within The Coffee Bean Activity – for adults</vt:lpstr>
      <vt:lpstr>PowerPoint Presentation</vt:lpstr>
      <vt:lpstr>Thanks!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Hucal, Lesia</dc:creator>
  <cp:lastModifiedBy>Michelyn Gallant</cp:lastModifiedBy>
  <cp:revision>88</cp:revision>
  <dcterms:modified xsi:type="dcterms:W3CDTF">2022-08-21T17:16:50Z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0x010100D6378CCE658659409A2AE196C185A8A8</vt:lpwstr>
  </property>
</Properties>
</file>