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3" r:id="rId2"/>
    <p:sldMasterId id="2147483682" r:id="rId3"/>
    <p:sldMasterId id="2147483695" r:id="rId4"/>
  </p:sldMasterIdLst>
  <p:notesMasterIdLst>
    <p:notesMasterId r:id="rId4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12192000" cy="6858000"/>
  <p:notesSz cx="6858000" cy="9144000"/>
  <p:embeddedFontLst>
    <p:embeddedFont>
      <p:font typeface="Amatic SC" panose="00000500000000000000" pitchFamily="2" charset="-79"/>
      <p:regular r:id="rId45"/>
      <p:bold r:id="rId46"/>
    </p:embeddedFont>
    <p:embeddedFont>
      <p:font typeface="Barlow" panose="00000500000000000000" pitchFamily="2" charset="0"/>
      <p:regular r:id="rId47"/>
      <p:bold r:id="rId48"/>
      <p:italic r:id="rId49"/>
      <p:boldItalic r:id="rId50"/>
    </p:embeddedFont>
    <p:embeddedFont>
      <p:font typeface="Barlow Condensed" panose="00000506000000000000" pitchFamily="2"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Comic Sans MS" panose="030F0702030302020204" pitchFamily="66" charset="0"/>
      <p:regular r:id="rId59"/>
      <p:bold r:id="rId60"/>
      <p:italic r:id="rId61"/>
      <p:boldItalic r:id="rId62"/>
    </p:embeddedFont>
    <p:embeddedFont>
      <p:font typeface="Homemade Apple" panose="020B0604020202020204" charset="0"/>
      <p:regular r:id="rId63"/>
    </p:embeddedFont>
    <p:embeddedFont>
      <p:font typeface="Manrope" panose="020B0604020202020204" charset="0"/>
      <p:regular r:id="rId64"/>
      <p:bold r:id="rId65"/>
    </p:embeddedFont>
    <p:embeddedFont>
      <p:font typeface="Manrope ExtraBold" panose="020B0604020202020204" charset="0"/>
      <p:bold r:id="rId66"/>
    </p:embeddedFont>
    <p:embeddedFont>
      <p:font typeface="Nunito" pitchFamily="2" charset="0"/>
      <p:regular r:id="rId67"/>
      <p:bold r:id="rId68"/>
      <p:italic r:id="rId69"/>
      <p:boldItalic r:id="rId70"/>
    </p:embeddedFont>
    <p:embeddedFont>
      <p:font typeface="Nunito SemiBold" pitchFamily="2" charset="0"/>
      <p:regular r:id="rId71"/>
      <p:bold r:id="rId72"/>
      <p:italic r:id="rId73"/>
      <p:boldItalic r:id="rId74"/>
    </p:embeddedFont>
    <p:embeddedFont>
      <p:font typeface="Poppins" panose="00000500000000000000" pitchFamily="2" charset="0"/>
      <p:regular r:id="rId75"/>
      <p:bold r:id="rId76"/>
      <p:italic r:id="rId77"/>
      <p:boldItalic r:id="rId78"/>
    </p:embeddedFont>
    <p:embeddedFont>
      <p:font typeface="Roboto" panose="02000000000000000000" pitchFamily="2"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hq7KAdkK10pf6Mq53gwF2y7oC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5A381E-4089-4BFF-B4EB-564AF02CD02F}">
  <a:tblStyle styleId="{C55A381E-4089-4BFF-B4EB-564AF02CD02F}"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8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font" Target="fonts/font9.fntdata"/><Relationship Id="rId58" Type="http://schemas.openxmlformats.org/officeDocument/2006/relationships/font" Target="fonts/font14.fntdata"/><Relationship Id="rId74" Type="http://schemas.openxmlformats.org/officeDocument/2006/relationships/font" Target="fonts/font30.fntdata"/><Relationship Id="rId79" Type="http://schemas.openxmlformats.org/officeDocument/2006/relationships/font" Target="fonts/font35.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77" Type="http://schemas.openxmlformats.org/officeDocument/2006/relationships/font" Target="fonts/font33.fntdata"/><Relationship Id="rId8" Type="http://schemas.openxmlformats.org/officeDocument/2006/relationships/slide" Target="slides/slide4.xml"/><Relationship Id="rId51" Type="http://schemas.openxmlformats.org/officeDocument/2006/relationships/font" Target="fonts/font7.fntdata"/><Relationship Id="rId72" Type="http://schemas.openxmlformats.org/officeDocument/2006/relationships/font" Target="fonts/font28.fntdata"/><Relationship Id="rId80" Type="http://schemas.openxmlformats.org/officeDocument/2006/relationships/font" Target="fonts/font36.fntdata"/><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75" Type="http://schemas.openxmlformats.org/officeDocument/2006/relationships/font" Target="fonts/font31.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font" Target="fonts/font29.fntdata"/><Relationship Id="rId78" Type="http://schemas.openxmlformats.org/officeDocument/2006/relationships/font" Target="fonts/font34.fntdata"/><Relationship Id="rId81" Type="http://schemas.openxmlformats.org/officeDocument/2006/relationships/font" Target="fonts/font37.fntdata"/><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6.fntdata"/><Relationship Id="rId55" Type="http://schemas.openxmlformats.org/officeDocument/2006/relationships/font" Target="fonts/font11.fntdata"/><Relationship Id="rId76" Type="http://schemas.openxmlformats.org/officeDocument/2006/relationships/font" Target="fonts/font32.fntdata"/><Relationship Id="rId7" Type="http://schemas.openxmlformats.org/officeDocument/2006/relationships/slide" Target="slides/slide3.xml"/><Relationship Id="rId71" Type="http://schemas.openxmlformats.org/officeDocument/2006/relationships/font" Target="fonts/font27.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font" Target="fonts/font1.fntdata"/><Relationship Id="rId66" Type="http://schemas.openxmlformats.org/officeDocument/2006/relationships/font" Target="fonts/font22.fntdata"/><Relationship Id="rId87" Type="http://schemas.openxmlformats.org/officeDocument/2006/relationships/tableStyles" Target="tableStyles.xml"/><Relationship Id="rId61" Type="http://schemas.openxmlformats.org/officeDocument/2006/relationships/font" Target="fonts/font17.fntdata"/><Relationship Id="rId82" Type="http://schemas.openxmlformats.org/officeDocument/2006/relationships/font" Target="fonts/font3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theguardian.com/stage/2019/apr/22/sofie-hagen-fat-is-a-neutral-word-i-want-us-to-reclaim-i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f406a5a9b8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gf406a5a9b8_2_1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2f19bc27e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g12f19bc27e8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5" name="Google Shape;7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6" name="Google Shape;7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2fb95a969e_0_1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12fb95a969e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0" name="Google Shape;74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8" name="Google Shape;7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7" name="Google Shape;79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1" name="Google Shape;8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5" name="Google Shape;8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8" name="Google Shape;8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4" name="Google Shape;89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0" name="Google Shape;9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6" name="Google Shape;94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6" name="Google Shape;97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4" name="Google Shape;100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7" name="Google Shape;102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5" name="Google Shape;105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8" name="Google Shape;107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6" name="Google Shape;110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3" name="Google Shape;113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0" name="Google Shape;116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12fb237acc8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12fb237acc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f406a5a9b8_2_2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f406a5a9b8_2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400">
                <a:solidFill>
                  <a:schemeClr val="dk1"/>
                </a:solidFill>
              </a:rPr>
              <a:t>We want to prevent negative connotations with our words.</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s-ES" sz="1400" b="1">
                <a:solidFill>
                  <a:schemeClr val="dk1"/>
                </a:solidFill>
              </a:rPr>
              <a:t>Being overweight is a matter of opinion; if someone is “comfortable in their own skin” and “feels healthy” they are not overweight.</a:t>
            </a:r>
            <a:endParaRPr sz="1400" b="1">
              <a:solidFill>
                <a:schemeClr val="dk1"/>
              </a:solidFill>
            </a:endParaRPr>
          </a:p>
          <a:p>
            <a:pPr marL="0" lvl="0" indent="0" algn="l" rtl="0">
              <a:spcBef>
                <a:spcPts val="0"/>
              </a:spcBef>
              <a:spcAft>
                <a:spcPts val="0"/>
              </a:spcAft>
              <a:buNone/>
            </a:pPr>
            <a:r>
              <a:rPr lang="es-ES" sz="1400">
                <a:solidFill>
                  <a:schemeClr val="dk1"/>
                </a:solidFill>
              </a:rPr>
              <a:t>Consider the terms with the prefix “ab” - abnormal, absent, aboriginal. The aboriginal word is weaning as a descriptor as it contorts some kind of “ab” or “mal” to an original.</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s-ES">
                <a:solidFill>
                  <a:srgbClr val="4A4A4A"/>
                </a:solidFill>
                <a:highlight>
                  <a:srgbClr val="FFFFFF"/>
                </a:highlight>
              </a:rPr>
              <a:t>Negative reactions against the word “fat” as descriptor often (but not always) come from people who exist in smaller bodies. </a:t>
            </a:r>
            <a:endParaRPr>
              <a:solidFill>
                <a:srgbClr val="4A4A4A"/>
              </a:solidFill>
              <a:highlight>
                <a:srgbClr val="FFFFFF"/>
              </a:highlight>
            </a:endParaRPr>
          </a:p>
          <a:p>
            <a:pPr marL="0" lvl="0" indent="0" algn="l" rtl="0">
              <a:spcBef>
                <a:spcPts val="0"/>
              </a:spcBef>
              <a:spcAft>
                <a:spcPts val="0"/>
              </a:spcAft>
              <a:buClr>
                <a:schemeClr val="dk1"/>
              </a:buClr>
              <a:buSzPts val="1100"/>
              <a:buFont typeface="Arial"/>
              <a:buNone/>
            </a:pPr>
            <a:r>
              <a:rPr lang="es-ES">
                <a:solidFill>
                  <a:srgbClr val="4A4A4A"/>
                </a:solidFill>
                <a:highlight>
                  <a:srgbClr val="FFFFFF"/>
                </a:highlight>
              </a:rPr>
              <a:t>Questions I’ve had include: “I encourage my clients not to use the word fat, because they are putting themselves down when they call themselves fat, so why are you using it to describe people?” or “I don’t think people in the Health at Every Size/body positivity/size acceptance/eating disorders field would appreciate you calling people fat, so can you please not do that?” and even “we don’t say that people </a:t>
            </a:r>
            <a:r>
              <a:rPr lang="es-ES" i="1">
                <a:solidFill>
                  <a:srgbClr val="4A4A4A"/>
                </a:solidFill>
                <a:highlight>
                  <a:srgbClr val="FFFFFF"/>
                </a:highlight>
              </a:rPr>
              <a:t>are </a:t>
            </a:r>
            <a:r>
              <a:rPr lang="es-ES">
                <a:solidFill>
                  <a:srgbClr val="4A4A4A"/>
                </a:solidFill>
                <a:highlight>
                  <a:srgbClr val="FFFFFF"/>
                </a:highlight>
              </a:rPr>
              <a:t>cancer or diabetes, we say that they </a:t>
            </a:r>
            <a:r>
              <a:rPr lang="es-ES" i="1">
                <a:solidFill>
                  <a:srgbClr val="4A4A4A"/>
                </a:solidFill>
                <a:highlight>
                  <a:srgbClr val="FFFFFF"/>
                </a:highlight>
              </a:rPr>
              <a:t>have </a:t>
            </a:r>
            <a:r>
              <a:rPr lang="es-ES">
                <a:solidFill>
                  <a:srgbClr val="4A4A4A"/>
                </a:solidFill>
                <a:highlight>
                  <a:srgbClr val="FFFFFF"/>
                </a:highlight>
              </a:rPr>
              <a:t>those things.”  </a:t>
            </a:r>
            <a:endParaRPr>
              <a:solidFill>
                <a:srgbClr val="4A4A4A"/>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s-ES">
                <a:solidFill>
                  <a:srgbClr val="4A4A4A"/>
                </a:solidFill>
                <a:highlight>
                  <a:srgbClr val="FFFFFF"/>
                </a:highlight>
              </a:rPr>
              <a:t>I think it’s important to be clear that when we--when I, as a thin person--use the word fat in these contexts, I am drawing on the word that many people use to describe themselves in a neutral or positive way. It is not up to me to define someone’s body size. It is not up to me to tell someone how to refer to their own body. Not everyone wants to use the word fat to describe their bodies--and that is ok, too. However, many fat activists have reclaimed the word fat, which has been used to harm in the past (see </a:t>
            </a:r>
            <a:r>
              <a:rPr lang="es-ES" u="sng">
                <a:solidFill>
                  <a:srgbClr val="4A4A4A"/>
                </a:solidFill>
                <a:highlight>
                  <a:srgbClr val="FFFFFF"/>
                </a:highlight>
                <a:hlinkClick r:id="rId3">
                  <a:extLst>
                    <a:ext uri="{A12FA001-AC4F-418D-AE19-62706E023703}">
                      <ahyp:hlinkClr xmlns:ahyp="http://schemas.microsoft.com/office/drawing/2018/hyperlinkcolor" val="tx"/>
                    </a:ext>
                  </a:extLst>
                </a:hlinkClick>
              </a:rPr>
              <a:t>this interview with Sophie Hagen</a:t>
            </a:r>
            <a:r>
              <a:rPr lang="es-ES">
                <a:solidFill>
                  <a:srgbClr val="4A4A4A"/>
                </a:solidFill>
                <a:highlight>
                  <a:srgbClr val="FFFFFF"/>
                </a:highlight>
              </a:rPr>
              <a:t> or more on why it is important to reclaim the word fat). In its nature, the word fat is not </a:t>
            </a:r>
            <a:r>
              <a:rPr lang="es-ES" i="1">
                <a:solidFill>
                  <a:srgbClr val="4A4A4A"/>
                </a:solidFill>
                <a:highlight>
                  <a:srgbClr val="FFFFFF"/>
                </a:highlight>
              </a:rPr>
              <a:t>inherently bad</a:t>
            </a:r>
            <a:r>
              <a:rPr lang="es-ES">
                <a:solidFill>
                  <a:srgbClr val="4A4A4A"/>
                </a:solidFill>
                <a:highlight>
                  <a:srgbClr val="FFFFFF"/>
                </a:highlight>
              </a:rPr>
              <a:t>. </a:t>
            </a:r>
            <a:r>
              <a:rPr lang="es-ES" b="1">
                <a:solidFill>
                  <a:srgbClr val="4A4A4A"/>
                </a:solidFill>
                <a:highlight>
                  <a:srgbClr val="FFFFFF"/>
                </a:highlight>
              </a:rPr>
              <a:t>When we react to its use in a way that shuts down people who use it to describe themselves, </a:t>
            </a:r>
            <a:r>
              <a:rPr lang="es-ES" b="1" i="1">
                <a:solidFill>
                  <a:srgbClr val="4A4A4A"/>
                </a:solidFill>
                <a:highlight>
                  <a:srgbClr val="FFFFFF"/>
                </a:highlight>
              </a:rPr>
              <a:t>we are saying that there is something wrong with being fat, </a:t>
            </a:r>
            <a:r>
              <a:rPr lang="es-ES" b="1">
                <a:solidFill>
                  <a:srgbClr val="4A4A4A"/>
                </a:solidFill>
                <a:highlight>
                  <a:srgbClr val="FFFFFF"/>
                </a:highlight>
              </a:rPr>
              <a:t>which there is not.</a:t>
            </a:r>
            <a:endParaRPr b="1">
              <a:solidFill>
                <a:srgbClr val="4A4A4A"/>
              </a:solidFill>
              <a:highlight>
                <a:srgbClr val="FFFFFF"/>
              </a:highlight>
            </a:endParaRPr>
          </a:p>
          <a:p>
            <a:pPr marL="0" lvl="0" indent="0" algn="l" rtl="0">
              <a:spcBef>
                <a:spcPts val="0"/>
              </a:spcBef>
              <a:spcAft>
                <a:spcPts val="0"/>
              </a:spcAft>
              <a:buNone/>
            </a:pPr>
            <a:endParaRPr b="1">
              <a:solidFill>
                <a:srgbClr val="4A4A4A"/>
              </a:solidFill>
              <a:highlight>
                <a:srgbClr val="FFFFFF"/>
              </a:highlight>
            </a:endParaRPr>
          </a:p>
          <a:p>
            <a:pPr marL="0" lvl="0" indent="0" algn="l" rtl="0">
              <a:spcBef>
                <a:spcPts val="0"/>
              </a:spcBef>
              <a:spcAft>
                <a:spcPts val="0"/>
              </a:spcAft>
              <a:buNone/>
            </a:pPr>
            <a:r>
              <a:rPr lang="es-ES" sz="1350">
                <a:solidFill>
                  <a:srgbClr val="333333"/>
                </a:solidFill>
                <a:highlight>
                  <a:srgbClr val="FFFFFF"/>
                </a:highlight>
              </a:rPr>
              <a:t>Size should not be an insult or a barrier to happiness.</a:t>
            </a:r>
            <a:endParaRPr sz="1350">
              <a:solidFill>
                <a:srgbClr val="333333"/>
              </a:solidFill>
              <a:highlight>
                <a:srgbClr val="FFFFFF"/>
              </a:highlight>
            </a:endParaRPr>
          </a:p>
          <a:p>
            <a:pPr marL="0" lvl="0" indent="0" algn="l" rtl="0">
              <a:spcBef>
                <a:spcPts val="0"/>
              </a:spcBef>
              <a:spcAft>
                <a:spcPts val="0"/>
              </a:spcAft>
              <a:buNone/>
            </a:pPr>
            <a:endParaRPr sz="1350">
              <a:solidFill>
                <a:srgbClr val="333333"/>
              </a:solidFill>
              <a:highlight>
                <a:srgbClr val="FFFFFF"/>
              </a:highlight>
            </a:endParaRPr>
          </a:p>
          <a:p>
            <a:pPr marL="0" lvl="0" indent="0" algn="l" rtl="0">
              <a:spcBef>
                <a:spcPts val="0"/>
              </a:spcBef>
              <a:spcAft>
                <a:spcPts val="0"/>
              </a:spcAft>
              <a:buNone/>
            </a:pPr>
            <a:r>
              <a:rPr lang="es-ES" b="1">
                <a:solidFill>
                  <a:srgbClr val="4A4A4A"/>
                </a:solidFill>
                <a:highlight>
                  <a:srgbClr val="FFFFFF"/>
                </a:highlight>
              </a:rPr>
              <a:t>In the past, and even now, "obesity" was deemed a chronic disease; a medically-definable condition. We reinforce the stigma associated with labelling a body with obesity. It is calling a body a problem and it makes the assumption that there is a “cure” for a body size. </a:t>
            </a:r>
            <a:endParaRPr sz="1350" b="1">
              <a:solidFill>
                <a:srgbClr val="333333"/>
              </a:solidFill>
              <a:highlight>
                <a:srgbClr val="FFFFFF"/>
              </a:highlight>
            </a:endParaRPr>
          </a:p>
          <a:p>
            <a:pPr marL="0" lvl="0" indent="0" algn="l" rtl="0">
              <a:spcBef>
                <a:spcPts val="0"/>
              </a:spcBef>
              <a:spcAft>
                <a:spcPts val="0"/>
              </a:spcAft>
              <a:buNone/>
            </a:pPr>
            <a:endParaRPr>
              <a:solidFill>
                <a:srgbClr val="4A4A4A"/>
              </a:solidFill>
              <a:highlight>
                <a:srgbClr val="FFFFFF"/>
              </a:highlight>
            </a:endParaRPr>
          </a:p>
          <a:p>
            <a:pPr marL="0" lvl="0" indent="0" algn="l" rtl="0">
              <a:spcBef>
                <a:spcPts val="0"/>
              </a:spcBef>
              <a:spcAft>
                <a:spcPts val="0"/>
              </a:spcAft>
              <a:buClr>
                <a:schemeClr val="dk1"/>
              </a:buClr>
              <a:buSzPts val="1100"/>
              <a:buFont typeface="Arial"/>
              <a:buNone/>
            </a:pPr>
            <a:endParaRPr>
              <a:solidFill>
                <a:srgbClr val="4A4A4A"/>
              </a:solidFill>
              <a:highlight>
                <a:srgbClr val="FFFFFF"/>
              </a:highlight>
            </a:endParaRPr>
          </a:p>
          <a:p>
            <a:pPr marL="0" lvl="0" indent="0" algn="l" rtl="0">
              <a:spcBef>
                <a:spcPts val="0"/>
              </a:spcBef>
              <a:spcAft>
                <a:spcPts val="0"/>
              </a:spcAft>
              <a:buNone/>
            </a:pPr>
            <a:r>
              <a:rPr lang="es-ES">
                <a:solidFill>
                  <a:srgbClr val="4A4A4A"/>
                </a:solidFill>
                <a:highlight>
                  <a:srgbClr val="FFFFFF"/>
                </a:highlight>
              </a:rPr>
              <a:t>https://nedic.ca/blog/reflection-nedic2019/</a:t>
            </a:r>
            <a:endParaRPr>
              <a:solidFill>
                <a:srgbClr val="4A4A4A"/>
              </a:solidFill>
              <a:highlight>
                <a:srgbClr val="FFFFFF"/>
              </a:high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12fb237acc8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12fb237acc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 sz="1900">
                <a:solidFill>
                  <a:schemeClr val="dk1"/>
                </a:solidFill>
              </a:rPr>
              <a:t>Last week the world celebrated World Lindy Hop Day on May 26th! The instructors in this video did a great job of suggesting how to “recognize” when we don’t know the whole story, how to “reject” stereotypical thinking, and how to “revise the narrative” by going the distance to learn before speaking out of turn.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12fb237acc8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12fb237acc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f406a5a9b8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f406a5a9b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f406a5a9b8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f406a5a9b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5" name="Google Shape;1245;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Google Shape;6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6" name="Google Shape;67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SlidesManiaSM/" TargetMode="External"/><Relationship Id="rId12" Type="http://schemas.openxmlformats.org/officeDocument/2006/relationships/image" Target="../media/image8.png"/><Relationship Id="rId2" Type="http://schemas.openxmlformats.org/officeDocument/2006/relationships/hyperlink" Target="https://slidesmania.com/" TargetMode="External"/><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7.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SlidesManiaSM/" TargetMode="External"/><Relationship Id="rId12" Type="http://schemas.openxmlformats.org/officeDocument/2006/relationships/image" Target="../media/image8.png"/><Relationship Id="rId2" Type="http://schemas.openxmlformats.org/officeDocument/2006/relationships/hyperlink" Target="https://slidesmania.com/" TargetMode="External"/><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7.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SlidesManiaSM/" TargetMode="External"/><Relationship Id="rId12" Type="http://schemas.openxmlformats.org/officeDocument/2006/relationships/image" Target="../media/image8.png"/><Relationship Id="rId2" Type="http://schemas.openxmlformats.org/officeDocument/2006/relationships/hyperlink" Target="https://slidesmania.com/" TargetMode="External"/><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7.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
        <p:cNvGrpSpPr/>
        <p:nvPr/>
      </p:nvGrpSpPr>
      <p:grpSpPr>
        <a:xfrm>
          <a:off x="0" y="0"/>
          <a:ext cx="0" cy="0"/>
          <a:chOff x="0" y="0"/>
          <a:chExt cx="0" cy="0"/>
        </a:xfrm>
      </p:grpSpPr>
      <p:sp>
        <p:nvSpPr>
          <p:cNvPr id="10" name="Google Shape;10;p32"/>
          <p:cNvSpPr/>
          <p:nvPr/>
        </p:nvSpPr>
        <p:spPr>
          <a:xfrm rot="-883625">
            <a:off x="10662884" y="4753400"/>
            <a:ext cx="1216972" cy="123759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1" name="Google Shape;11;p32"/>
          <p:cNvSpPr/>
          <p:nvPr/>
        </p:nvSpPr>
        <p:spPr>
          <a:xfrm>
            <a:off x="856700" y="442364"/>
            <a:ext cx="9255049" cy="123700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2" name="Google Shape;12;p32"/>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3" name="Google Shape;13;p32"/>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4500"/>
              <a:buNone/>
              <a:defRPr/>
            </a:lvl1pPr>
            <a:lvl2pPr lvl="1" algn="l" rtl="0">
              <a:lnSpc>
                <a:spcPct val="90000"/>
              </a:lnSpc>
              <a:spcBef>
                <a:spcPts val="0"/>
              </a:spcBef>
              <a:spcAft>
                <a:spcPts val="0"/>
              </a:spcAft>
              <a:buSzPts val="4500"/>
              <a:buNone/>
              <a:defRPr/>
            </a:lvl2pPr>
            <a:lvl3pPr lvl="2" algn="l" rtl="0">
              <a:lnSpc>
                <a:spcPct val="90000"/>
              </a:lnSpc>
              <a:spcBef>
                <a:spcPts val="0"/>
              </a:spcBef>
              <a:spcAft>
                <a:spcPts val="0"/>
              </a:spcAft>
              <a:buSzPts val="4500"/>
              <a:buNone/>
              <a:defRPr/>
            </a:lvl3pPr>
            <a:lvl4pPr lvl="3" algn="l" rtl="0">
              <a:lnSpc>
                <a:spcPct val="90000"/>
              </a:lnSpc>
              <a:spcBef>
                <a:spcPts val="0"/>
              </a:spcBef>
              <a:spcAft>
                <a:spcPts val="0"/>
              </a:spcAft>
              <a:buSzPts val="4500"/>
              <a:buNone/>
              <a:defRPr/>
            </a:lvl4pPr>
            <a:lvl5pPr lvl="4" algn="l" rtl="0">
              <a:lnSpc>
                <a:spcPct val="90000"/>
              </a:lnSpc>
              <a:spcBef>
                <a:spcPts val="0"/>
              </a:spcBef>
              <a:spcAft>
                <a:spcPts val="0"/>
              </a:spcAft>
              <a:buSzPts val="4500"/>
              <a:buNone/>
              <a:defRPr/>
            </a:lvl5pPr>
            <a:lvl6pPr lvl="5" algn="l" rtl="0">
              <a:lnSpc>
                <a:spcPct val="90000"/>
              </a:lnSpc>
              <a:spcBef>
                <a:spcPts val="0"/>
              </a:spcBef>
              <a:spcAft>
                <a:spcPts val="0"/>
              </a:spcAft>
              <a:buSzPts val="4500"/>
              <a:buNone/>
              <a:defRPr/>
            </a:lvl6pPr>
            <a:lvl7pPr lvl="6" algn="l" rtl="0">
              <a:lnSpc>
                <a:spcPct val="90000"/>
              </a:lnSpc>
              <a:spcBef>
                <a:spcPts val="0"/>
              </a:spcBef>
              <a:spcAft>
                <a:spcPts val="0"/>
              </a:spcAft>
              <a:buSzPts val="4500"/>
              <a:buNone/>
              <a:defRPr/>
            </a:lvl7pPr>
            <a:lvl8pPr lvl="7" algn="l" rtl="0">
              <a:lnSpc>
                <a:spcPct val="90000"/>
              </a:lnSpc>
              <a:spcBef>
                <a:spcPts val="0"/>
              </a:spcBef>
              <a:spcAft>
                <a:spcPts val="0"/>
              </a:spcAft>
              <a:buSzPts val="4500"/>
              <a:buNone/>
              <a:defRPr/>
            </a:lvl8pPr>
            <a:lvl9pPr lvl="8" algn="l" rtl="0">
              <a:lnSpc>
                <a:spcPct val="90000"/>
              </a:lnSpc>
              <a:spcBef>
                <a:spcPts val="0"/>
              </a:spcBef>
              <a:spcAft>
                <a:spcPts val="0"/>
              </a:spcAft>
              <a:buSzPts val="4500"/>
              <a:buNone/>
              <a:defRPr/>
            </a:lvl9pPr>
          </a:lstStyle>
          <a:p>
            <a:endParaRPr/>
          </a:p>
        </p:txBody>
      </p:sp>
      <p:sp>
        <p:nvSpPr>
          <p:cNvPr id="14" name="Google Shape;14;p32"/>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lvl1pPr marL="457200" lvl="0" indent="-412750" algn="l" rtl="0">
              <a:lnSpc>
                <a:spcPct val="100000"/>
              </a:lnSpc>
              <a:spcBef>
                <a:spcPts val="0"/>
              </a:spcBef>
              <a:spcAft>
                <a:spcPts val="0"/>
              </a:spcAft>
              <a:buSzPts val="2900"/>
              <a:buChar char="✗"/>
              <a:defRPr/>
            </a:lvl1pPr>
            <a:lvl2pPr marL="914400" lvl="1" indent="-412750" algn="l" rtl="0">
              <a:lnSpc>
                <a:spcPct val="100000"/>
              </a:lnSpc>
              <a:spcBef>
                <a:spcPts val="1300"/>
              </a:spcBef>
              <a:spcAft>
                <a:spcPts val="0"/>
              </a:spcAft>
              <a:buSzPts val="2900"/>
              <a:buChar char="✗"/>
              <a:defRPr/>
            </a:lvl2pPr>
            <a:lvl3pPr marL="1371600" lvl="2" indent="-412750" algn="l" rtl="0">
              <a:lnSpc>
                <a:spcPct val="100000"/>
              </a:lnSpc>
              <a:spcBef>
                <a:spcPts val="1300"/>
              </a:spcBef>
              <a:spcAft>
                <a:spcPts val="0"/>
              </a:spcAft>
              <a:buSzPts val="2900"/>
              <a:buChar char="■"/>
              <a:defRPr/>
            </a:lvl3pPr>
            <a:lvl4pPr marL="1828800" lvl="3" indent="-412750" algn="l" rtl="0">
              <a:lnSpc>
                <a:spcPct val="100000"/>
              </a:lnSpc>
              <a:spcBef>
                <a:spcPts val="1300"/>
              </a:spcBef>
              <a:spcAft>
                <a:spcPts val="0"/>
              </a:spcAft>
              <a:buSzPts val="2900"/>
              <a:buChar char="●"/>
              <a:defRPr/>
            </a:lvl4pPr>
            <a:lvl5pPr marL="2286000" lvl="4" indent="-412750" algn="l" rtl="0">
              <a:lnSpc>
                <a:spcPct val="100000"/>
              </a:lnSpc>
              <a:spcBef>
                <a:spcPts val="1300"/>
              </a:spcBef>
              <a:spcAft>
                <a:spcPts val="0"/>
              </a:spcAft>
              <a:buSzPts val="2900"/>
              <a:buChar char="○"/>
              <a:defRPr/>
            </a:lvl5pPr>
            <a:lvl6pPr marL="2743200" lvl="5" indent="-412750" algn="l" rtl="0">
              <a:lnSpc>
                <a:spcPct val="100000"/>
              </a:lnSpc>
              <a:spcBef>
                <a:spcPts val="1300"/>
              </a:spcBef>
              <a:spcAft>
                <a:spcPts val="0"/>
              </a:spcAft>
              <a:buSzPts val="2900"/>
              <a:buChar char="■"/>
              <a:defRPr/>
            </a:lvl6pPr>
            <a:lvl7pPr marL="3200400" lvl="6" indent="-412750" algn="l" rtl="0">
              <a:lnSpc>
                <a:spcPct val="100000"/>
              </a:lnSpc>
              <a:spcBef>
                <a:spcPts val="1300"/>
              </a:spcBef>
              <a:spcAft>
                <a:spcPts val="0"/>
              </a:spcAft>
              <a:buSzPts val="2900"/>
              <a:buChar char="●"/>
              <a:defRPr/>
            </a:lvl7pPr>
            <a:lvl8pPr marL="3657600" lvl="7" indent="-412750" algn="l" rtl="0">
              <a:lnSpc>
                <a:spcPct val="100000"/>
              </a:lnSpc>
              <a:spcBef>
                <a:spcPts val="1300"/>
              </a:spcBef>
              <a:spcAft>
                <a:spcPts val="0"/>
              </a:spcAft>
              <a:buSzPts val="2900"/>
              <a:buChar char="○"/>
              <a:defRPr/>
            </a:lvl8pPr>
            <a:lvl9pPr marL="4114800" lvl="8" indent="-412750" algn="l" rtl="0">
              <a:lnSpc>
                <a:spcPct val="100000"/>
              </a:lnSpc>
              <a:spcBef>
                <a:spcPts val="1300"/>
              </a:spcBef>
              <a:spcAft>
                <a:spcPts val="1300"/>
              </a:spcAft>
              <a:buSzPts val="2900"/>
              <a:buChar char="■"/>
              <a:defRPr/>
            </a:lvl9pPr>
          </a:lstStyle>
          <a:p>
            <a:endParaRPr/>
          </a:p>
        </p:txBody>
      </p:sp>
      <p:sp>
        <p:nvSpPr>
          <p:cNvPr id="15" name="Google Shape;15;p32"/>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16" name="Google Shape;16;p32"/>
          <p:cNvSpPr/>
          <p:nvPr/>
        </p:nvSpPr>
        <p:spPr>
          <a:xfrm>
            <a:off x="4287148" y="494923"/>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 name="Google Shape;17;p32"/>
          <p:cNvSpPr/>
          <p:nvPr/>
        </p:nvSpPr>
        <p:spPr>
          <a:xfrm>
            <a:off x="6260339" y="539412"/>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 name="Google Shape;18;p32"/>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 name="Google Shape;19;p32"/>
          <p:cNvSpPr/>
          <p:nvPr/>
        </p:nvSpPr>
        <p:spPr>
          <a:xfrm>
            <a:off x="326324" y="5459148"/>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 name="Google Shape;20;p32"/>
          <p:cNvSpPr/>
          <p:nvPr/>
        </p:nvSpPr>
        <p:spPr>
          <a:xfrm>
            <a:off x="11437699" y="3943239"/>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 name="Google Shape;21;p32"/>
          <p:cNvSpPr/>
          <p:nvPr/>
        </p:nvSpPr>
        <p:spPr>
          <a:xfrm>
            <a:off x="6471861" y="6143068"/>
            <a:ext cx="1135195" cy="2068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 name="Google Shape;22;p32"/>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
        <p:cNvGrpSpPr/>
        <p:nvPr/>
      </p:nvGrpSpPr>
      <p:grpSpPr>
        <a:xfrm>
          <a:off x="0" y="0"/>
          <a:ext cx="0" cy="0"/>
          <a:chOff x="0" y="0"/>
          <a:chExt cx="0" cy="0"/>
        </a:xfrm>
      </p:grpSpPr>
      <p:sp>
        <p:nvSpPr>
          <p:cNvPr id="133" name="Google Shape;133;p50"/>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4500"/>
              <a:buNone/>
              <a:defRPr/>
            </a:lvl1pPr>
            <a:lvl2pPr lvl="1" algn="l" rtl="0">
              <a:lnSpc>
                <a:spcPct val="90000"/>
              </a:lnSpc>
              <a:spcBef>
                <a:spcPts val="0"/>
              </a:spcBef>
              <a:spcAft>
                <a:spcPts val="0"/>
              </a:spcAft>
              <a:buSzPts val="4500"/>
              <a:buNone/>
              <a:defRPr/>
            </a:lvl2pPr>
            <a:lvl3pPr lvl="2" algn="l" rtl="0">
              <a:lnSpc>
                <a:spcPct val="90000"/>
              </a:lnSpc>
              <a:spcBef>
                <a:spcPts val="0"/>
              </a:spcBef>
              <a:spcAft>
                <a:spcPts val="0"/>
              </a:spcAft>
              <a:buSzPts val="4500"/>
              <a:buNone/>
              <a:defRPr/>
            </a:lvl3pPr>
            <a:lvl4pPr lvl="3" algn="l" rtl="0">
              <a:lnSpc>
                <a:spcPct val="90000"/>
              </a:lnSpc>
              <a:spcBef>
                <a:spcPts val="0"/>
              </a:spcBef>
              <a:spcAft>
                <a:spcPts val="0"/>
              </a:spcAft>
              <a:buSzPts val="4500"/>
              <a:buNone/>
              <a:defRPr/>
            </a:lvl4pPr>
            <a:lvl5pPr lvl="4" algn="l" rtl="0">
              <a:lnSpc>
                <a:spcPct val="90000"/>
              </a:lnSpc>
              <a:spcBef>
                <a:spcPts val="0"/>
              </a:spcBef>
              <a:spcAft>
                <a:spcPts val="0"/>
              </a:spcAft>
              <a:buSzPts val="4500"/>
              <a:buNone/>
              <a:defRPr/>
            </a:lvl5pPr>
            <a:lvl6pPr lvl="5" algn="l" rtl="0">
              <a:lnSpc>
                <a:spcPct val="90000"/>
              </a:lnSpc>
              <a:spcBef>
                <a:spcPts val="0"/>
              </a:spcBef>
              <a:spcAft>
                <a:spcPts val="0"/>
              </a:spcAft>
              <a:buSzPts val="4500"/>
              <a:buNone/>
              <a:defRPr/>
            </a:lvl6pPr>
            <a:lvl7pPr lvl="6" algn="l" rtl="0">
              <a:lnSpc>
                <a:spcPct val="90000"/>
              </a:lnSpc>
              <a:spcBef>
                <a:spcPts val="0"/>
              </a:spcBef>
              <a:spcAft>
                <a:spcPts val="0"/>
              </a:spcAft>
              <a:buSzPts val="4500"/>
              <a:buNone/>
              <a:defRPr/>
            </a:lvl7pPr>
            <a:lvl8pPr lvl="7" algn="l" rtl="0">
              <a:lnSpc>
                <a:spcPct val="90000"/>
              </a:lnSpc>
              <a:spcBef>
                <a:spcPts val="0"/>
              </a:spcBef>
              <a:spcAft>
                <a:spcPts val="0"/>
              </a:spcAft>
              <a:buSzPts val="4500"/>
              <a:buNone/>
              <a:defRPr/>
            </a:lvl8pPr>
            <a:lvl9pPr lvl="8" algn="l" rtl="0">
              <a:lnSpc>
                <a:spcPct val="90000"/>
              </a:lnSpc>
              <a:spcBef>
                <a:spcPts val="0"/>
              </a:spcBef>
              <a:spcAft>
                <a:spcPts val="0"/>
              </a:spcAft>
              <a:buSzPts val="4500"/>
              <a:buNone/>
              <a:defRPr/>
            </a:lvl9pPr>
          </a:lstStyle>
          <a:p>
            <a:endParaRPr/>
          </a:p>
        </p:txBody>
      </p:sp>
      <p:sp>
        <p:nvSpPr>
          <p:cNvPr id="134" name="Google Shape;134;p50"/>
          <p:cNvSpPr txBox="1">
            <a:spLocks noGrp="1"/>
          </p:cNvSpPr>
          <p:nvPr>
            <p:ph type="body" idx="1"/>
          </p:nvPr>
        </p:nvSpPr>
        <p:spPr>
          <a:xfrm>
            <a:off x="838200" y="1825625"/>
            <a:ext cx="5181600" cy="4351200"/>
          </a:xfrm>
          <a:prstGeom prst="rect">
            <a:avLst/>
          </a:prstGeom>
          <a:noFill/>
          <a:ln>
            <a:noFill/>
          </a:ln>
        </p:spPr>
        <p:txBody>
          <a:bodyPr spcFirstLastPara="1" wrap="square" lIns="0" tIns="0" rIns="0" bIns="0" anchor="t" anchorCtr="0">
            <a:noAutofit/>
          </a:bodyPr>
          <a:lstStyle>
            <a:lvl1pPr marL="457200" lvl="0" indent="-412750" algn="l" rtl="0">
              <a:lnSpc>
                <a:spcPct val="100000"/>
              </a:lnSpc>
              <a:spcBef>
                <a:spcPts val="0"/>
              </a:spcBef>
              <a:spcAft>
                <a:spcPts val="0"/>
              </a:spcAft>
              <a:buSzPts val="2900"/>
              <a:buChar char="✗"/>
              <a:defRPr/>
            </a:lvl1pPr>
            <a:lvl2pPr marL="914400" lvl="1" indent="-412750" algn="l" rtl="0">
              <a:lnSpc>
                <a:spcPct val="100000"/>
              </a:lnSpc>
              <a:spcBef>
                <a:spcPts val="1300"/>
              </a:spcBef>
              <a:spcAft>
                <a:spcPts val="0"/>
              </a:spcAft>
              <a:buSzPts val="2900"/>
              <a:buChar char="✗"/>
              <a:defRPr/>
            </a:lvl2pPr>
            <a:lvl3pPr marL="1371600" lvl="2" indent="-412750" algn="l" rtl="0">
              <a:lnSpc>
                <a:spcPct val="100000"/>
              </a:lnSpc>
              <a:spcBef>
                <a:spcPts val="1300"/>
              </a:spcBef>
              <a:spcAft>
                <a:spcPts val="0"/>
              </a:spcAft>
              <a:buSzPts val="2900"/>
              <a:buChar char="■"/>
              <a:defRPr/>
            </a:lvl3pPr>
            <a:lvl4pPr marL="1828800" lvl="3" indent="-412750" algn="l" rtl="0">
              <a:lnSpc>
                <a:spcPct val="100000"/>
              </a:lnSpc>
              <a:spcBef>
                <a:spcPts val="1300"/>
              </a:spcBef>
              <a:spcAft>
                <a:spcPts val="0"/>
              </a:spcAft>
              <a:buSzPts val="2900"/>
              <a:buChar char="●"/>
              <a:defRPr/>
            </a:lvl4pPr>
            <a:lvl5pPr marL="2286000" lvl="4" indent="-412750" algn="l" rtl="0">
              <a:lnSpc>
                <a:spcPct val="100000"/>
              </a:lnSpc>
              <a:spcBef>
                <a:spcPts val="1300"/>
              </a:spcBef>
              <a:spcAft>
                <a:spcPts val="0"/>
              </a:spcAft>
              <a:buSzPts val="2900"/>
              <a:buChar char="○"/>
              <a:defRPr/>
            </a:lvl5pPr>
            <a:lvl6pPr marL="2743200" lvl="5" indent="-412750" algn="l" rtl="0">
              <a:lnSpc>
                <a:spcPct val="100000"/>
              </a:lnSpc>
              <a:spcBef>
                <a:spcPts val="1300"/>
              </a:spcBef>
              <a:spcAft>
                <a:spcPts val="0"/>
              </a:spcAft>
              <a:buSzPts val="2900"/>
              <a:buChar char="■"/>
              <a:defRPr/>
            </a:lvl6pPr>
            <a:lvl7pPr marL="3200400" lvl="6" indent="-412750" algn="l" rtl="0">
              <a:lnSpc>
                <a:spcPct val="100000"/>
              </a:lnSpc>
              <a:spcBef>
                <a:spcPts val="1300"/>
              </a:spcBef>
              <a:spcAft>
                <a:spcPts val="0"/>
              </a:spcAft>
              <a:buSzPts val="2900"/>
              <a:buChar char="●"/>
              <a:defRPr/>
            </a:lvl7pPr>
            <a:lvl8pPr marL="3657600" lvl="7" indent="-412750" algn="l" rtl="0">
              <a:lnSpc>
                <a:spcPct val="100000"/>
              </a:lnSpc>
              <a:spcBef>
                <a:spcPts val="1300"/>
              </a:spcBef>
              <a:spcAft>
                <a:spcPts val="0"/>
              </a:spcAft>
              <a:buSzPts val="2900"/>
              <a:buChar char="○"/>
              <a:defRPr/>
            </a:lvl8pPr>
            <a:lvl9pPr marL="4114800" lvl="8" indent="-412750" algn="l" rtl="0">
              <a:lnSpc>
                <a:spcPct val="100000"/>
              </a:lnSpc>
              <a:spcBef>
                <a:spcPts val="1300"/>
              </a:spcBef>
              <a:spcAft>
                <a:spcPts val="1300"/>
              </a:spcAft>
              <a:buSzPts val="2900"/>
              <a:buChar char="■"/>
              <a:defRPr/>
            </a:lvl9pPr>
          </a:lstStyle>
          <a:p>
            <a:endParaRPr/>
          </a:p>
        </p:txBody>
      </p:sp>
      <p:sp>
        <p:nvSpPr>
          <p:cNvPr id="135" name="Google Shape;135;p50"/>
          <p:cNvSpPr txBox="1">
            <a:spLocks noGrp="1"/>
          </p:cNvSpPr>
          <p:nvPr>
            <p:ph type="body" idx="2"/>
          </p:nvPr>
        </p:nvSpPr>
        <p:spPr>
          <a:xfrm>
            <a:off x="6172200" y="1825625"/>
            <a:ext cx="5181600" cy="4351200"/>
          </a:xfrm>
          <a:prstGeom prst="rect">
            <a:avLst/>
          </a:prstGeom>
          <a:noFill/>
          <a:ln>
            <a:noFill/>
          </a:ln>
        </p:spPr>
        <p:txBody>
          <a:bodyPr spcFirstLastPara="1" wrap="square" lIns="0" tIns="0" rIns="0" bIns="0" anchor="t" anchorCtr="0">
            <a:noAutofit/>
          </a:bodyPr>
          <a:lstStyle>
            <a:lvl1pPr marL="457200" lvl="0" indent="-412750" algn="l" rtl="0">
              <a:lnSpc>
                <a:spcPct val="100000"/>
              </a:lnSpc>
              <a:spcBef>
                <a:spcPts val="0"/>
              </a:spcBef>
              <a:spcAft>
                <a:spcPts val="0"/>
              </a:spcAft>
              <a:buSzPts val="2900"/>
              <a:buChar char="✗"/>
              <a:defRPr/>
            </a:lvl1pPr>
            <a:lvl2pPr marL="914400" lvl="1" indent="-412750" algn="l" rtl="0">
              <a:lnSpc>
                <a:spcPct val="100000"/>
              </a:lnSpc>
              <a:spcBef>
                <a:spcPts val="1300"/>
              </a:spcBef>
              <a:spcAft>
                <a:spcPts val="0"/>
              </a:spcAft>
              <a:buSzPts val="2900"/>
              <a:buChar char="✗"/>
              <a:defRPr/>
            </a:lvl2pPr>
            <a:lvl3pPr marL="1371600" lvl="2" indent="-412750" algn="l" rtl="0">
              <a:lnSpc>
                <a:spcPct val="100000"/>
              </a:lnSpc>
              <a:spcBef>
                <a:spcPts val="1300"/>
              </a:spcBef>
              <a:spcAft>
                <a:spcPts val="0"/>
              </a:spcAft>
              <a:buSzPts val="2900"/>
              <a:buChar char="■"/>
              <a:defRPr/>
            </a:lvl3pPr>
            <a:lvl4pPr marL="1828800" lvl="3" indent="-412750" algn="l" rtl="0">
              <a:lnSpc>
                <a:spcPct val="100000"/>
              </a:lnSpc>
              <a:spcBef>
                <a:spcPts val="1300"/>
              </a:spcBef>
              <a:spcAft>
                <a:spcPts val="0"/>
              </a:spcAft>
              <a:buSzPts val="2900"/>
              <a:buChar char="●"/>
              <a:defRPr/>
            </a:lvl4pPr>
            <a:lvl5pPr marL="2286000" lvl="4" indent="-412750" algn="l" rtl="0">
              <a:lnSpc>
                <a:spcPct val="100000"/>
              </a:lnSpc>
              <a:spcBef>
                <a:spcPts val="1300"/>
              </a:spcBef>
              <a:spcAft>
                <a:spcPts val="0"/>
              </a:spcAft>
              <a:buSzPts val="2900"/>
              <a:buChar char="○"/>
              <a:defRPr/>
            </a:lvl5pPr>
            <a:lvl6pPr marL="2743200" lvl="5" indent="-412750" algn="l" rtl="0">
              <a:lnSpc>
                <a:spcPct val="100000"/>
              </a:lnSpc>
              <a:spcBef>
                <a:spcPts val="1300"/>
              </a:spcBef>
              <a:spcAft>
                <a:spcPts val="0"/>
              </a:spcAft>
              <a:buSzPts val="2900"/>
              <a:buChar char="■"/>
              <a:defRPr/>
            </a:lvl6pPr>
            <a:lvl7pPr marL="3200400" lvl="6" indent="-412750" algn="l" rtl="0">
              <a:lnSpc>
                <a:spcPct val="100000"/>
              </a:lnSpc>
              <a:spcBef>
                <a:spcPts val="1300"/>
              </a:spcBef>
              <a:spcAft>
                <a:spcPts val="0"/>
              </a:spcAft>
              <a:buSzPts val="2900"/>
              <a:buChar char="●"/>
              <a:defRPr/>
            </a:lvl7pPr>
            <a:lvl8pPr marL="3657600" lvl="7" indent="-412750" algn="l" rtl="0">
              <a:lnSpc>
                <a:spcPct val="100000"/>
              </a:lnSpc>
              <a:spcBef>
                <a:spcPts val="1300"/>
              </a:spcBef>
              <a:spcAft>
                <a:spcPts val="0"/>
              </a:spcAft>
              <a:buSzPts val="2900"/>
              <a:buChar char="○"/>
              <a:defRPr/>
            </a:lvl8pPr>
            <a:lvl9pPr marL="4114800" lvl="8" indent="-412750" algn="l" rtl="0">
              <a:lnSpc>
                <a:spcPct val="100000"/>
              </a:lnSpc>
              <a:spcBef>
                <a:spcPts val="1300"/>
              </a:spcBef>
              <a:spcAft>
                <a:spcPts val="1300"/>
              </a:spcAft>
              <a:buSzPts val="2900"/>
              <a:buChar char="■"/>
              <a:defRPr/>
            </a:lvl9pPr>
          </a:lstStyle>
          <a:p>
            <a:endParaRPr/>
          </a:p>
        </p:txBody>
      </p:sp>
      <p:sp>
        <p:nvSpPr>
          <p:cNvPr id="136" name="Google Shape;136;p50"/>
          <p:cNvSpPr txBox="1">
            <a:spLocks noGrp="1"/>
          </p:cNvSpPr>
          <p:nvPr>
            <p:ph type="dt" idx="10"/>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7" name="Google Shape;137;p50"/>
          <p:cNvSpPr txBox="1">
            <a:spLocks noGrp="1"/>
          </p:cNvSpPr>
          <p:nvPr>
            <p:ph type="ftr" idx="11"/>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8" name="Google Shape;138;p50"/>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39"/>
        <p:cNvGrpSpPr/>
        <p:nvPr/>
      </p:nvGrpSpPr>
      <p:grpSpPr>
        <a:xfrm>
          <a:off x="0" y="0"/>
          <a:ext cx="0" cy="0"/>
          <a:chOff x="0" y="0"/>
          <a:chExt cx="0" cy="0"/>
        </a:xfrm>
      </p:grpSpPr>
      <p:sp>
        <p:nvSpPr>
          <p:cNvPr id="140" name="Google Shape;140;p51"/>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141" name="Google Shape;141;p51"/>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2" name="Google Shape;142;p51"/>
          <p:cNvSpPr/>
          <p:nvPr/>
        </p:nvSpPr>
        <p:spPr>
          <a:xfrm rot="-5672363">
            <a:off x="3165314" y="5744432"/>
            <a:ext cx="150999" cy="127115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3" name="Google Shape;143;p51"/>
          <p:cNvSpPr/>
          <p:nvPr/>
        </p:nvSpPr>
        <p:spPr>
          <a:xfrm rot="-5672363">
            <a:off x="2951855" y="6246418"/>
            <a:ext cx="107173" cy="531671"/>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4" name="Google Shape;144;p51"/>
          <p:cNvSpPr/>
          <p:nvPr/>
        </p:nvSpPr>
        <p:spPr>
          <a:xfrm>
            <a:off x="7453533" y="398833"/>
            <a:ext cx="720121" cy="35229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5" name="Google Shape;145;p51"/>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6" name="Google Shape;146;p51"/>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7" name="Google Shape;147;p51"/>
          <p:cNvSpPr/>
          <p:nvPr/>
        </p:nvSpPr>
        <p:spPr>
          <a:xfrm>
            <a:off x="441549" y="2665959"/>
            <a:ext cx="282038" cy="357176"/>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8" name="Google Shape;148;p51"/>
          <p:cNvSpPr/>
          <p:nvPr/>
        </p:nvSpPr>
        <p:spPr>
          <a:xfrm>
            <a:off x="11419717" y="4779372"/>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9" name="Google Shape;149;p51"/>
          <p:cNvSpPr/>
          <p:nvPr/>
        </p:nvSpPr>
        <p:spPr>
          <a:xfrm rot="5069525">
            <a:off x="10470845" y="4989088"/>
            <a:ext cx="1085543" cy="1363137"/>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0" name="Google Shape;150;p51"/>
          <p:cNvSpPr/>
          <p:nvPr/>
        </p:nvSpPr>
        <p:spPr>
          <a:xfrm rot="5400000">
            <a:off x="407524" y="406154"/>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1_Title + 3 columns">
    <p:spTree>
      <p:nvGrpSpPr>
        <p:cNvPr id="1" name="Shape 151"/>
        <p:cNvGrpSpPr/>
        <p:nvPr/>
      </p:nvGrpSpPr>
      <p:grpSpPr>
        <a:xfrm>
          <a:off x="0" y="0"/>
          <a:ext cx="0" cy="0"/>
          <a:chOff x="0" y="0"/>
          <a:chExt cx="0" cy="0"/>
        </a:xfrm>
      </p:grpSpPr>
      <p:sp>
        <p:nvSpPr>
          <p:cNvPr id="152" name="Google Shape;152;p52"/>
          <p:cNvSpPr/>
          <p:nvPr/>
        </p:nvSpPr>
        <p:spPr>
          <a:xfrm rot="-883625">
            <a:off x="10662884" y="4753400"/>
            <a:ext cx="1216972" cy="123759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3" name="Google Shape;153;p52"/>
          <p:cNvSpPr/>
          <p:nvPr/>
        </p:nvSpPr>
        <p:spPr>
          <a:xfrm>
            <a:off x="856700" y="442364"/>
            <a:ext cx="9255049" cy="123700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4" name="Google Shape;154;p52"/>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5" name="Google Shape;155;p52"/>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4500"/>
              <a:buNone/>
              <a:defRPr/>
            </a:lvl1pPr>
            <a:lvl2pPr lvl="1" algn="l" rtl="0">
              <a:lnSpc>
                <a:spcPct val="90000"/>
              </a:lnSpc>
              <a:spcBef>
                <a:spcPts val="0"/>
              </a:spcBef>
              <a:spcAft>
                <a:spcPts val="0"/>
              </a:spcAft>
              <a:buSzPts val="4500"/>
              <a:buNone/>
              <a:defRPr/>
            </a:lvl2pPr>
            <a:lvl3pPr lvl="2" algn="l" rtl="0">
              <a:lnSpc>
                <a:spcPct val="90000"/>
              </a:lnSpc>
              <a:spcBef>
                <a:spcPts val="0"/>
              </a:spcBef>
              <a:spcAft>
                <a:spcPts val="0"/>
              </a:spcAft>
              <a:buSzPts val="4500"/>
              <a:buNone/>
              <a:defRPr/>
            </a:lvl3pPr>
            <a:lvl4pPr lvl="3" algn="l" rtl="0">
              <a:lnSpc>
                <a:spcPct val="90000"/>
              </a:lnSpc>
              <a:spcBef>
                <a:spcPts val="0"/>
              </a:spcBef>
              <a:spcAft>
                <a:spcPts val="0"/>
              </a:spcAft>
              <a:buSzPts val="4500"/>
              <a:buNone/>
              <a:defRPr/>
            </a:lvl4pPr>
            <a:lvl5pPr lvl="4" algn="l" rtl="0">
              <a:lnSpc>
                <a:spcPct val="90000"/>
              </a:lnSpc>
              <a:spcBef>
                <a:spcPts val="0"/>
              </a:spcBef>
              <a:spcAft>
                <a:spcPts val="0"/>
              </a:spcAft>
              <a:buSzPts val="4500"/>
              <a:buNone/>
              <a:defRPr/>
            </a:lvl5pPr>
            <a:lvl6pPr lvl="5" algn="l" rtl="0">
              <a:lnSpc>
                <a:spcPct val="90000"/>
              </a:lnSpc>
              <a:spcBef>
                <a:spcPts val="0"/>
              </a:spcBef>
              <a:spcAft>
                <a:spcPts val="0"/>
              </a:spcAft>
              <a:buSzPts val="4500"/>
              <a:buNone/>
              <a:defRPr/>
            </a:lvl6pPr>
            <a:lvl7pPr lvl="6" algn="l" rtl="0">
              <a:lnSpc>
                <a:spcPct val="90000"/>
              </a:lnSpc>
              <a:spcBef>
                <a:spcPts val="0"/>
              </a:spcBef>
              <a:spcAft>
                <a:spcPts val="0"/>
              </a:spcAft>
              <a:buSzPts val="4500"/>
              <a:buNone/>
              <a:defRPr/>
            </a:lvl7pPr>
            <a:lvl8pPr lvl="7" algn="l" rtl="0">
              <a:lnSpc>
                <a:spcPct val="90000"/>
              </a:lnSpc>
              <a:spcBef>
                <a:spcPts val="0"/>
              </a:spcBef>
              <a:spcAft>
                <a:spcPts val="0"/>
              </a:spcAft>
              <a:buSzPts val="4500"/>
              <a:buNone/>
              <a:defRPr/>
            </a:lvl8pPr>
            <a:lvl9pPr lvl="8" algn="l" rtl="0">
              <a:lnSpc>
                <a:spcPct val="90000"/>
              </a:lnSpc>
              <a:spcBef>
                <a:spcPts val="0"/>
              </a:spcBef>
              <a:spcAft>
                <a:spcPts val="0"/>
              </a:spcAft>
              <a:buSzPts val="4500"/>
              <a:buNone/>
              <a:defRPr/>
            </a:lvl9pPr>
          </a:lstStyle>
          <a:p>
            <a:endParaRPr/>
          </a:p>
        </p:txBody>
      </p:sp>
      <p:sp>
        <p:nvSpPr>
          <p:cNvPr id="156" name="Google Shape;156;p52"/>
          <p:cNvSpPr txBox="1">
            <a:spLocks noGrp="1"/>
          </p:cNvSpPr>
          <p:nvPr>
            <p:ph type="body" idx="1"/>
          </p:nvPr>
        </p:nvSpPr>
        <p:spPr>
          <a:xfrm>
            <a:off x="1584233" y="2008467"/>
            <a:ext cx="2669100" cy="37188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0"/>
              </a:spcBef>
              <a:spcAft>
                <a:spcPts val="0"/>
              </a:spcAft>
              <a:buClr>
                <a:srgbClr val="69C2FF"/>
              </a:buClr>
              <a:buSzPts val="2400"/>
              <a:buChar char="✗"/>
              <a:defRPr sz="2400"/>
            </a:lvl1pPr>
            <a:lvl2pPr marL="914400" lvl="1" indent="-381000" algn="l" rtl="0">
              <a:lnSpc>
                <a:spcPct val="100000"/>
              </a:lnSpc>
              <a:spcBef>
                <a:spcPts val="1300"/>
              </a:spcBef>
              <a:spcAft>
                <a:spcPts val="0"/>
              </a:spcAft>
              <a:buSzPts val="2400"/>
              <a:buChar char="✗"/>
              <a:defRPr sz="2400"/>
            </a:lvl2pPr>
            <a:lvl3pPr marL="1371600" lvl="2" indent="-381000" algn="l" rtl="0">
              <a:lnSpc>
                <a:spcPct val="100000"/>
              </a:lnSpc>
              <a:spcBef>
                <a:spcPts val="1300"/>
              </a:spcBef>
              <a:spcAft>
                <a:spcPts val="0"/>
              </a:spcAft>
              <a:buSzPts val="2400"/>
              <a:buChar char="■"/>
              <a:defRPr sz="2400"/>
            </a:lvl3pPr>
            <a:lvl4pPr marL="1828800" lvl="3" indent="-381000" algn="l" rtl="0">
              <a:lnSpc>
                <a:spcPct val="100000"/>
              </a:lnSpc>
              <a:spcBef>
                <a:spcPts val="1300"/>
              </a:spcBef>
              <a:spcAft>
                <a:spcPts val="0"/>
              </a:spcAft>
              <a:buSzPts val="2400"/>
              <a:buChar char="●"/>
              <a:defRPr sz="2400"/>
            </a:lvl4pPr>
            <a:lvl5pPr marL="2286000" lvl="4" indent="-381000" algn="l" rtl="0">
              <a:lnSpc>
                <a:spcPct val="100000"/>
              </a:lnSpc>
              <a:spcBef>
                <a:spcPts val="1300"/>
              </a:spcBef>
              <a:spcAft>
                <a:spcPts val="0"/>
              </a:spcAft>
              <a:buSzPts val="2400"/>
              <a:buChar char="○"/>
              <a:defRPr sz="2400"/>
            </a:lvl5pPr>
            <a:lvl6pPr marL="2743200" lvl="5" indent="-381000" algn="l" rtl="0">
              <a:lnSpc>
                <a:spcPct val="100000"/>
              </a:lnSpc>
              <a:spcBef>
                <a:spcPts val="1300"/>
              </a:spcBef>
              <a:spcAft>
                <a:spcPts val="0"/>
              </a:spcAft>
              <a:buSzPts val="2400"/>
              <a:buChar char="■"/>
              <a:defRPr sz="2400"/>
            </a:lvl6pPr>
            <a:lvl7pPr marL="3200400" lvl="6" indent="-381000" algn="l" rtl="0">
              <a:lnSpc>
                <a:spcPct val="100000"/>
              </a:lnSpc>
              <a:spcBef>
                <a:spcPts val="1300"/>
              </a:spcBef>
              <a:spcAft>
                <a:spcPts val="0"/>
              </a:spcAft>
              <a:buSzPts val="2400"/>
              <a:buChar char="●"/>
              <a:defRPr sz="2400"/>
            </a:lvl7pPr>
            <a:lvl8pPr marL="3657600" lvl="7" indent="-381000" algn="l" rtl="0">
              <a:lnSpc>
                <a:spcPct val="100000"/>
              </a:lnSpc>
              <a:spcBef>
                <a:spcPts val="1300"/>
              </a:spcBef>
              <a:spcAft>
                <a:spcPts val="0"/>
              </a:spcAft>
              <a:buSzPts val="2400"/>
              <a:buChar char="○"/>
              <a:defRPr sz="2400"/>
            </a:lvl8pPr>
            <a:lvl9pPr marL="4114800" lvl="8" indent="-381000" algn="l" rtl="0">
              <a:lnSpc>
                <a:spcPct val="100000"/>
              </a:lnSpc>
              <a:spcBef>
                <a:spcPts val="1300"/>
              </a:spcBef>
              <a:spcAft>
                <a:spcPts val="1300"/>
              </a:spcAft>
              <a:buSzPts val="2400"/>
              <a:buChar char="■"/>
              <a:defRPr sz="2400"/>
            </a:lvl9pPr>
          </a:lstStyle>
          <a:p>
            <a:endParaRPr/>
          </a:p>
        </p:txBody>
      </p:sp>
      <p:sp>
        <p:nvSpPr>
          <p:cNvPr id="157" name="Google Shape;157;p52"/>
          <p:cNvSpPr txBox="1">
            <a:spLocks noGrp="1"/>
          </p:cNvSpPr>
          <p:nvPr>
            <p:ph type="body" idx="2"/>
          </p:nvPr>
        </p:nvSpPr>
        <p:spPr>
          <a:xfrm>
            <a:off x="4533851" y="2008467"/>
            <a:ext cx="2669100" cy="37188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0"/>
              </a:spcBef>
              <a:spcAft>
                <a:spcPts val="0"/>
              </a:spcAft>
              <a:buClr>
                <a:srgbClr val="69C2FF"/>
              </a:buClr>
              <a:buSzPts val="2400"/>
              <a:buChar char="✗"/>
              <a:defRPr sz="2400"/>
            </a:lvl1pPr>
            <a:lvl2pPr marL="914400" lvl="1" indent="-381000" algn="l" rtl="0">
              <a:lnSpc>
                <a:spcPct val="100000"/>
              </a:lnSpc>
              <a:spcBef>
                <a:spcPts val="1300"/>
              </a:spcBef>
              <a:spcAft>
                <a:spcPts val="0"/>
              </a:spcAft>
              <a:buSzPts val="2400"/>
              <a:buChar char="✗"/>
              <a:defRPr sz="2400"/>
            </a:lvl2pPr>
            <a:lvl3pPr marL="1371600" lvl="2" indent="-381000" algn="l" rtl="0">
              <a:lnSpc>
                <a:spcPct val="100000"/>
              </a:lnSpc>
              <a:spcBef>
                <a:spcPts val="1300"/>
              </a:spcBef>
              <a:spcAft>
                <a:spcPts val="0"/>
              </a:spcAft>
              <a:buSzPts val="2400"/>
              <a:buChar char="■"/>
              <a:defRPr sz="2400"/>
            </a:lvl3pPr>
            <a:lvl4pPr marL="1828800" lvl="3" indent="-381000" algn="l" rtl="0">
              <a:lnSpc>
                <a:spcPct val="100000"/>
              </a:lnSpc>
              <a:spcBef>
                <a:spcPts val="1300"/>
              </a:spcBef>
              <a:spcAft>
                <a:spcPts val="0"/>
              </a:spcAft>
              <a:buSzPts val="2400"/>
              <a:buChar char="●"/>
              <a:defRPr sz="2400"/>
            </a:lvl4pPr>
            <a:lvl5pPr marL="2286000" lvl="4" indent="-381000" algn="l" rtl="0">
              <a:lnSpc>
                <a:spcPct val="100000"/>
              </a:lnSpc>
              <a:spcBef>
                <a:spcPts val="1300"/>
              </a:spcBef>
              <a:spcAft>
                <a:spcPts val="0"/>
              </a:spcAft>
              <a:buSzPts val="2400"/>
              <a:buChar char="○"/>
              <a:defRPr sz="2400"/>
            </a:lvl5pPr>
            <a:lvl6pPr marL="2743200" lvl="5" indent="-381000" algn="l" rtl="0">
              <a:lnSpc>
                <a:spcPct val="100000"/>
              </a:lnSpc>
              <a:spcBef>
                <a:spcPts val="1300"/>
              </a:spcBef>
              <a:spcAft>
                <a:spcPts val="0"/>
              </a:spcAft>
              <a:buSzPts val="2400"/>
              <a:buChar char="■"/>
              <a:defRPr sz="2400"/>
            </a:lvl6pPr>
            <a:lvl7pPr marL="3200400" lvl="6" indent="-381000" algn="l" rtl="0">
              <a:lnSpc>
                <a:spcPct val="100000"/>
              </a:lnSpc>
              <a:spcBef>
                <a:spcPts val="1300"/>
              </a:spcBef>
              <a:spcAft>
                <a:spcPts val="0"/>
              </a:spcAft>
              <a:buSzPts val="2400"/>
              <a:buChar char="●"/>
              <a:defRPr sz="2400"/>
            </a:lvl7pPr>
            <a:lvl8pPr marL="3657600" lvl="7" indent="-381000" algn="l" rtl="0">
              <a:lnSpc>
                <a:spcPct val="100000"/>
              </a:lnSpc>
              <a:spcBef>
                <a:spcPts val="1300"/>
              </a:spcBef>
              <a:spcAft>
                <a:spcPts val="0"/>
              </a:spcAft>
              <a:buSzPts val="2400"/>
              <a:buChar char="○"/>
              <a:defRPr sz="2400"/>
            </a:lvl8pPr>
            <a:lvl9pPr marL="4114800" lvl="8" indent="-381000" algn="l" rtl="0">
              <a:lnSpc>
                <a:spcPct val="100000"/>
              </a:lnSpc>
              <a:spcBef>
                <a:spcPts val="1300"/>
              </a:spcBef>
              <a:spcAft>
                <a:spcPts val="1300"/>
              </a:spcAft>
              <a:buSzPts val="2400"/>
              <a:buChar char="■"/>
              <a:defRPr sz="2400"/>
            </a:lvl9pPr>
          </a:lstStyle>
          <a:p>
            <a:endParaRPr/>
          </a:p>
        </p:txBody>
      </p:sp>
      <p:sp>
        <p:nvSpPr>
          <p:cNvPr id="158" name="Google Shape;158;p52"/>
          <p:cNvSpPr txBox="1">
            <a:spLocks noGrp="1"/>
          </p:cNvSpPr>
          <p:nvPr>
            <p:ph type="body" idx="3"/>
          </p:nvPr>
        </p:nvSpPr>
        <p:spPr>
          <a:xfrm>
            <a:off x="7483468" y="2008467"/>
            <a:ext cx="2669100" cy="37188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0"/>
              </a:spcBef>
              <a:spcAft>
                <a:spcPts val="0"/>
              </a:spcAft>
              <a:buClr>
                <a:srgbClr val="69C2FF"/>
              </a:buClr>
              <a:buSzPts val="2400"/>
              <a:buChar char="✗"/>
              <a:defRPr sz="2400"/>
            </a:lvl1pPr>
            <a:lvl2pPr marL="914400" lvl="1" indent="-381000" algn="l" rtl="0">
              <a:lnSpc>
                <a:spcPct val="100000"/>
              </a:lnSpc>
              <a:spcBef>
                <a:spcPts val="1300"/>
              </a:spcBef>
              <a:spcAft>
                <a:spcPts val="0"/>
              </a:spcAft>
              <a:buSzPts val="2400"/>
              <a:buChar char="✗"/>
              <a:defRPr sz="2400"/>
            </a:lvl2pPr>
            <a:lvl3pPr marL="1371600" lvl="2" indent="-381000" algn="l" rtl="0">
              <a:lnSpc>
                <a:spcPct val="100000"/>
              </a:lnSpc>
              <a:spcBef>
                <a:spcPts val="1300"/>
              </a:spcBef>
              <a:spcAft>
                <a:spcPts val="0"/>
              </a:spcAft>
              <a:buSzPts val="2400"/>
              <a:buChar char="■"/>
              <a:defRPr sz="2400"/>
            </a:lvl3pPr>
            <a:lvl4pPr marL="1828800" lvl="3" indent="-381000" algn="l" rtl="0">
              <a:lnSpc>
                <a:spcPct val="100000"/>
              </a:lnSpc>
              <a:spcBef>
                <a:spcPts val="1300"/>
              </a:spcBef>
              <a:spcAft>
                <a:spcPts val="0"/>
              </a:spcAft>
              <a:buSzPts val="2400"/>
              <a:buChar char="●"/>
              <a:defRPr sz="2400"/>
            </a:lvl4pPr>
            <a:lvl5pPr marL="2286000" lvl="4" indent="-381000" algn="l" rtl="0">
              <a:lnSpc>
                <a:spcPct val="100000"/>
              </a:lnSpc>
              <a:spcBef>
                <a:spcPts val="1300"/>
              </a:spcBef>
              <a:spcAft>
                <a:spcPts val="0"/>
              </a:spcAft>
              <a:buSzPts val="2400"/>
              <a:buChar char="○"/>
              <a:defRPr sz="2400"/>
            </a:lvl5pPr>
            <a:lvl6pPr marL="2743200" lvl="5" indent="-381000" algn="l" rtl="0">
              <a:lnSpc>
                <a:spcPct val="100000"/>
              </a:lnSpc>
              <a:spcBef>
                <a:spcPts val="1300"/>
              </a:spcBef>
              <a:spcAft>
                <a:spcPts val="0"/>
              </a:spcAft>
              <a:buSzPts val="2400"/>
              <a:buChar char="■"/>
              <a:defRPr sz="2400"/>
            </a:lvl6pPr>
            <a:lvl7pPr marL="3200400" lvl="6" indent="-381000" algn="l" rtl="0">
              <a:lnSpc>
                <a:spcPct val="100000"/>
              </a:lnSpc>
              <a:spcBef>
                <a:spcPts val="1300"/>
              </a:spcBef>
              <a:spcAft>
                <a:spcPts val="0"/>
              </a:spcAft>
              <a:buSzPts val="2400"/>
              <a:buChar char="●"/>
              <a:defRPr sz="2400"/>
            </a:lvl7pPr>
            <a:lvl8pPr marL="3657600" lvl="7" indent="-381000" algn="l" rtl="0">
              <a:lnSpc>
                <a:spcPct val="100000"/>
              </a:lnSpc>
              <a:spcBef>
                <a:spcPts val="1300"/>
              </a:spcBef>
              <a:spcAft>
                <a:spcPts val="0"/>
              </a:spcAft>
              <a:buSzPts val="2400"/>
              <a:buChar char="○"/>
              <a:defRPr sz="2400"/>
            </a:lvl8pPr>
            <a:lvl9pPr marL="4114800" lvl="8" indent="-381000" algn="l" rtl="0">
              <a:lnSpc>
                <a:spcPct val="100000"/>
              </a:lnSpc>
              <a:spcBef>
                <a:spcPts val="1300"/>
              </a:spcBef>
              <a:spcAft>
                <a:spcPts val="1300"/>
              </a:spcAft>
              <a:buSzPts val="2400"/>
              <a:buChar char="■"/>
              <a:defRPr sz="2400"/>
            </a:lvl9pPr>
          </a:lstStyle>
          <a:p>
            <a:endParaRPr/>
          </a:p>
        </p:txBody>
      </p:sp>
      <p:sp>
        <p:nvSpPr>
          <p:cNvPr id="159" name="Google Shape;159;p52"/>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160" name="Google Shape;160;p52"/>
          <p:cNvSpPr/>
          <p:nvPr/>
        </p:nvSpPr>
        <p:spPr>
          <a:xfrm rot="10337665">
            <a:off x="11663779" y="1555032"/>
            <a:ext cx="151219" cy="127301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1" name="Google Shape;161;p52"/>
          <p:cNvSpPr/>
          <p:nvPr/>
        </p:nvSpPr>
        <p:spPr>
          <a:xfrm rot="10337665">
            <a:off x="11831048" y="2153649"/>
            <a:ext cx="107330" cy="532447"/>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2" name="Google Shape;162;p52"/>
          <p:cNvSpPr/>
          <p:nvPr/>
        </p:nvSpPr>
        <p:spPr>
          <a:xfrm>
            <a:off x="4203021" y="508141"/>
            <a:ext cx="1183846" cy="81962"/>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3" name="Google Shape;163;p52"/>
          <p:cNvSpPr/>
          <p:nvPr/>
        </p:nvSpPr>
        <p:spPr>
          <a:xfrm>
            <a:off x="5459028" y="549211"/>
            <a:ext cx="115819" cy="41560"/>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4" name="Google Shape;164;p52"/>
          <p:cNvSpPr/>
          <p:nvPr/>
        </p:nvSpPr>
        <p:spPr>
          <a:xfrm>
            <a:off x="5685536" y="548764"/>
            <a:ext cx="399518" cy="54225"/>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5" name="Google Shape;165;p52"/>
          <p:cNvSpPr/>
          <p:nvPr/>
        </p:nvSpPr>
        <p:spPr>
          <a:xfrm rot="5534386">
            <a:off x="29964" y="4545656"/>
            <a:ext cx="908490" cy="285909"/>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6" name="Google Shape;166;p52"/>
          <p:cNvSpPr/>
          <p:nvPr/>
        </p:nvSpPr>
        <p:spPr>
          <a:xfrm>
            <a:off x="8122707" y="6354739"/>
            <a:ext cx="1173811" cy="6301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7" name="Google Shape;167;p52"/>
          <p:cNvSpPr/>
          <p:nvPr/>
        </p:nvSpPr>
        <p:spPr>
          <a:xfrm>
            <a:off x="8623179" y="6496483"/>
            <a:ext cx="380407" cy="468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Half">
  <p:cSld name="1_Blank - Half 2">
    <p:bg>
      <p:bgPr>
        <a:solidFill>
          <a:schemeClr val="lt1"/>
        </a:solidFill>
        <a:effectLst/>
      </p:bgPr>
    </p:bg>
    <p:spTree>
      <p:nvGrpSpPr>
        <p:cNvPr id="1" name="Shape 168"/>
        <p:cNvGrpSpPr/>
        <p:nvPr/>
      </p:nvGrpSpPr>
      <p:grpSpPr>
        <a:xfrm>
          <a:off x="0" y="0"/>
          <a:ext cx="0" cy="0"/>
          <a:chOff x="0" y="0"/>
          <a:chExt cx="0" cy="0"/>
        </a:xfrm>
      </p:grpSpPr>
      <p:sp>
        <p:nvSpPr>
          <p:cNvPr id="169" name="Google Shape;169;p53"/>
          <p:cNvSpPr/>
          <p:nvPr/>
        </p:nvSpPr>
        <p:spPr>
          <a:xfrm rot="-1760547">
            <a:off x="6055639" y="849365"/>
            <a:ext cx="5609072" cy="548437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35CFC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7C80"/>
              </a:solidFill>
              <a:latin typeface="Calibri"/>
              <a:ea typeface="Calibri"/>
              <a:cs typeface="Calibri"/>
              <a:sym typeface="Calibri"/>
            </a:endParaRPr>
          </a:p>
        </p:txBody>
      </p:sp>
      <p:sp>
        <p:nvSpPr>
          <p:cNvPr id="170" name="Google Shape;170;p53"/>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grpSp>
        <p:nvGrpSpPr>
          <p:cNvPr id="171" name="Google Shape;171;p53"/>
          <p:cNvGrpSpPr/>
          <p:nvPr/>
        </p:nvGrpSpPr>
        <p:grpSpPr>
          <a:xfrm>
            <a:off x="5836383" y="575417"/>
            <a:ext cx="5814403" cy="5707165"/>
            <a:chOff x="576654" y="555403"/>
            <a:chExt cx="3865959" cy="3794658"/>
          </a:xfrm>
        </p:grpSpPr>
        <p:sp>
          <p:nvSpPr>
            <p:cNvPr id="172" name="Google Shape;172;p5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3" name="Google Shape;173;p5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4" name="Google Shape;174;p5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5" name="Google Shape;175;p5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6" name="Google Shape;176;p5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grpSp>
      <p:sp>
        <p:nvSpPr>
          <p:cNvPr id="177" name="Google Shape;177;p53"/>
          <p:cNvSpPr/>
          <p:nvPr/>
        </p:nvSpPr>
        <p:spPr>
          <a:xfrm rot="2700000">
            <a:off x="6626279" y="1272902"/>
            <a:ext cx="267959" cy="230467"/>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8" name="Google Shape;178;p53"/>
          <p:cNvSpPr/>
          <p:nvPr/>
        </p:nvSpPr>
        <p:spPr>
          <a:xfrm rot="8433178">
            <a:off x="10414381" y="5279186"/>
            <a:ext cx="720337" cy="35240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p:cSld name="1_Title + 1 column 2">
    <p:spTree>
      <p:nvGrpSpPr>
        <p:cNvPr id="1" name="Shape 179"/>
        <p:cNvGrpSpPr/>
        <p:nvPr/>
      </p:nvGrpSpPr>
      <p:grpSpPr>
        <a:xfrm>
          <a:off x="0" y="0"/>
          <a:ext cx="0" cy="0"/>
          <a:chOff x="0" y="0"/>
          <a:chExt cx="0" cy="0"/>
        </a:xfrm>
      </p:grpSpPr>
      <p:sp>
        <p:nvSpPr>
          <p:cNvPr id="180" name="Google Shape;180;p54"/>
          <p:cNvSpPr/>
          <p:nvPr/>
        </p:nvSpPr>
        <p:spPr>
          <a:xfrm rot="5400000">
            <a:off x="10583010" y="4693670"/>
            <a:ext cx="1147508" cy="1263150"/>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1" name="Google Shape;181;p54"/>
          <p:cNvSpPr/>
          <p:nvPr/>
        </p:nvSpPr>
        <p:spPr>
          <a:xfrm>
            <a:off x="856700" y="442364"/>
            <a:ext cx="9255049" cy="123700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2" name="Google Shape;182;p54"/>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3" name="Google Shape;183;p54"/>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4500"/>
              <a:buNone/>
              <a:defRPr/>
            </a:lvl1pPr>
            <a:lvl2pPr lvl="1" algn="l" rtl="0">
              <a:lnSpc>
                <a:spcPct val="90000"/>
              </a:lnSpc>
              <a:spcBef>
                <a:spcPts val="0"/>
              </a:spcBef>
              <a:spcAft>
                <a:spcPts val="0"/>
              </a:spcAft>
              <a:buSzPts val="4500"/>
              <a:buNone/>
              <a:defRPr/>
            </a:lvl2pPr>
            <a:lvl3pPr lvl="2" algn="l" rtl="0">
              <a:lnSpc>
                <a:spcPct val="90000"/>
              </a:lnSpc>
              <a:spcBef>
                <a:spcPts val="0"/>
              </a:spcBef>
              <a:spcAft>
                <a:spcPts val="0"/>
              </a:spcAft>
              <a:buSzPts val="4500"/>
              <a:buNone/>
              <a:defRPr/>
            </a:lvl3pPr>
            <a:lvl4pPr lvl="3" algn="l" rtl="0">
              <a:lnSpc>
                <a:spcPct val="90000"/>
              </a:lnSpc>
              <a:spcBef>
                <a:spcPts val="0"/>
              </a:spcBef>
              <a:spcAft>
                <a:spcPts val="0"/>
              </a:spcAft>
              <a:buSzPts val="4500"/>
              <a:buNone/>
              <a:defRPr/>
            </a:lvl4pPr>
            <a:lvl5pPr lvl="4" algn="l" rtl="0">
              <a:lnSpc>
                <a:spcPct val="90000"/>
              </a:lnSpc>
              <a:spcBef>
                <a:spcPts val="0"/>
              </a:spcBef>
              <a:spcAft>
                <a:spcPts val="0"/>
              </a:spcAft>
              <a:buSzPts val="4500"/>
              <a:buNone/>
              <a:defRPr/>
            </a:lvl5pPr>
            <a:lvl6pPr lvl="5" algn="l" rtl="0">
              <a:lnSpc>
                <a:spcPct val="90000"/>
              </a:lnSpc>
              <a:spcBef>
                <a:spcPts val="0"/>
              </a:spcBef>
              <a:spcAft>
                <a:spcPts val="0"/>
              </a:spcAft>
              <a:buSzPts val="4500"/>
              <a:buNone/>
              <a:defRPr/>
            </a:lvl6pPr>
            <a:lvl7pPr lvl="6" algn="l" rtl="0">
              <a:lnSpc>
                <a:spcPct val="90000"/>
              </a:lnSpc>
              <a:spcBef>
                <a:spcPts val="0"/>
              </a:spcBef>
              <a:spcAft>
                <a:spcPts val="0"/>
              </a:spcAft>
              <a:buSzPts val="4500"/>
              <a:buNone/>
              <a:defRPr/>
            </a:lvl7pPr>
            <a:lvl8pPr lvl="7" algn="l" rtl="0">
              <a:lnSpc>
                <a:spcPct val="90000"/>
              </a:lnSpc>
              <a:spcBef>
                <a:spcPts val="0"/>
              </a:spcBef>
              <a:spcAft>
                <a:spcPts val="0"/>
              </a:spcAft>
              <a:buSzPts val="4500"/>
              <a:buNone/>
              <a:defRPr/>
            </a:lvl8pPr>
            <a:lvl9pPr lvl="8" algn="l" rtl="0">
              <a:lnSpc>
                <a:spcPct val="90000"/>
              </a:lnSpc>
              <a:spcBef>
                <a:spcPts val="0"/>
              </a:spcBef>
              <a:spcAft>
                <a:spcPts val="0"/>
              </a:spcAft>
              <a:buSzPts val="4500"/>
              <a:buNone/>
              <a:defRPr/>
            </a:lvl9pPr>
          </a:lstStyle>
          <a:p>
            <a:endParaRPr/>
          </a:p>
        </p:txBody>
      </p:sp>
      <p:sp>
        <p:nvSpPr>
          <p:cNvPr id="184" name="Google Shape;184;p54"/>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lvl1pPr marL="457200" lvl="0" indent="-412750" algn="l" rtl="0">
              <a:lnSpc>
                <a:spcPct val="100000"/>
              </a:lnSpc>
              <a:spcBef>
                <a:spcPts val="0"/>
              </a:spcBef>
              <a:spcAft>
                <a:spcPts val="0"/>
              </a:spcAft>
              <a:buSzPts val="2900"/>
              <a:buChar char="✗"/>
              <a:defRPr/>
            </a:lvl1pPr>
            <a:lvl2pPr marL="914400" lvl="1" indent="-412750" algn="l" rtl="0">
              <a:lnSpc>
                <a:spcPct val="100000"/>
              </a:lnSpc>
              <a:spcBef>
                <a:spcPts val="1300"/>
              </a:spcBef>
              <a:spcAft>
                <a:spcPts val="0"/>
              </a:spcAft>
              <a:buSzPts val="2900"/>
              <a:buChar char="✗"/>
              <a:defRPr/>
            </a:lvl2pPr>
            <a:lvl3pPr marL="1371600" lvl="2" indent="-412750" algn="l" rtl="0">
              <a:lnSpc>
                <a:spcPct val="100000"/>
              </a:lnSpc>
              <a:spcBef>
                <a:spcPts val="1300"/>
              </a:spcBef>
              <a:spcAft>
                <a:spcPts val="0"/>
              </a:spcAft>
              <a:buSzPts val="2900"/>
              <a:buChar char="■"/>
              <a:defRPr/>
            </a:lvl3pPr>
            <a:lvl4pPr marL="1828800" lvl="3" indent="-412750" algn="l" rtl="0">
              <a:lnSpc>
                <a:spcPct val="100000"/>
              </a:lnSpc>
              <a:spcBef>
                <a:spcPts val="1300"/>
              </a:spcBef>
              <a:spcAft>
                <a:spcPts val="0"/>
              </a:spcAft>
              <a:buSzPts val="2900"/>
              <a:buChar char="●"/>
              <a:defRPr/>
            </a:lvl4pPr>
            <a:lvl5pPr marL="2286000" lvl="4" indent="-412750" algn="l" rtl="0">
              <a:lnSpc>
                <a:spcPct val="100000"/>
              </a:lnSpc>
              <a:spcBef>
                <a:spcPts val="1300"/>
              </a:spcBef>
              <a:spcAft>
                <a:spcPts val="0"/>
              </a:spcAft>
              <a:buSzPts val="2900"/>
              <a:buChar char="○"/>
              <a:defRPr/>
            </a:lvl5pPr>
            <a:lvl6pPr marL="2743200" lvl="5" indent="-412750" algn="l" rtl="0">
              <a:lnSpc>
                <a:spcPct val="100000"/>
              </a:lnSpc>
              <a:spcBef>
                <a:spcPts val="1300"/>
              </a:spcBef>
              <a:spcAft>
                <a:spcPts val="0"/>
              </a:spcAft>
              <a:buSzPts val="2900"/>
              <a:buChar char="■"/>
              <a:defRPr/>
            </a:lvl6pPr>
            <a:lvl7pPr marL="3200400" lvl="6" indent="-412750" algn="l" rtl="0">
              <a:lnSpc>
                <a:spcPct val="100000"/>
              </a:lnSpc>
              <a:spcBef>
                <a:spcPts val="1300"/>
              </a:spcBef>
              <a:spcAft>
                <a:spcPts val="0"/>
              </a:spcAft>
              <a:buSzPts val="2900"/>
              <a:buChar char="●"/>
              <a:defRPr/>
            </a:lvl7pPr>
            <a:lvl8pPr marL="3657600" lvl="7" indent="-412750" algn="l" rtl="0">
              <a:lnSpc>
                <a:spcPct val="100000"/>
              </a:lnSpc>
              <a:spcBef>
                <a:spcPts val="1300"/>
              </a:spcBef>
              <a:spcAft>
                <a:spcPts val="0"/>
              </a:spcAft>
              <a:buSzPts val="2900"/>
              <a:buChar char="○"/>
              <a:defRPr/>
            </a:lvl8pPr>
            <a:lvl9pPr marL="4114800" lvl="8" indent="-412750" algn="l" rtl="0">
              <a:lnSpc>
                <a:spcPct val="100000"/>
              </a:lnSpc>
              <a:spcBef>
                <a:spcPts val="1300"/>
              </a:spcBef>
              <a:spcAft>
                <a:spcPts val="1300"/>
              </a:spcAft>
              <a:buSzPts val="2900"/>
              <a:buChar char="■"/>
              <a:defRPr/>
            </a:lvl9pPr>
          </a:lstStyle>
          <a:p>
            <a:endParaRPr/>
          </a:p>
        </p:txBody>
      </p:sp>
      <p:sp>
        <p:nvSpPr>
          <p:cNvPr id="185" name="Google Shape;185;p54"/>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186" name="Google Shape;186;p54"/>
          <p:cNvSpPr/>
          <p:nvPr/>
        </p:nvSpPr>
        <p:spPr>
          <a:xfrm>
            <a:off x="4287148" y="494923"/>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7" name="Google Shape;187;p54"/>
          <p:cNvSpPr/>
          <p:nvPr/>
        </p:nvSpPr>
        <p:spPr>
          <a:xfrm>
            <a:off x="6260339" y="539412"/>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8" name="Google Shape;188;p54"/>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9" name="Google Shape;189;p54"/>
          <p:cNvSpPr/>
          <p:nvPr/>
        </p:nvSpPr>
        <p:spPr>
          <a:xfrm>
            <a:off x="326324" y="5459148"/>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0" name="Google Shape;190;p54"/>
          <p:cNvSpPr/>
          <p:nvPr/>
        </p:nvSpPr>
        <p:spPr>
          <a:xfrm>
            <a:off x="11437699" y="3943239"/>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1" name="Google Shape;191;p54"/>
          <p:cNvSpPr/>
          <p:nvPr/>
        </p:nvSpPr>
        <p:spPr>
          <a:xfrm>
            <a:off x="6471861" y="6143068"/>
            <a:ext cx="1135195" cy="2068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2" name="Google Shape;192;p54"/>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93"/>
        <p:cNvGrpSpPr/>
        <p:nvPr/>
      </p:nvGrpSpPr>
      <p:grpSpPr>
        <a:xfrm>
          <a:off x="0" y="0"/>
          <a:ext cx="0" cy="0"/>
          <a:chOff x="0" y="0"/>
          <a:chExt cx="0" cy="0"/>
        </a:xfrm>
      </p:grpSpPr>
      <p:sp>
        <p:nvSpPr>
          <p:cNvPr id="194" name="Google Shape;194;p55"/>
          <p:cNvSpPr/>
          <p:nvPr/>
        </p:nvSpPr>
        <p:spPr>
          <a:xfrm rot="429150">
            <a:off x="10232057" y="4526699"/>
            <a:ext cx="1494260" cy="1745149"/>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AEE25A"/>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5" name="Google Shape;195;p55"/>
          <p:cNvSpPr/>
          <p:nvPr/>
        </p:nvSpPr>
        <p:spPr>
          <a:xfrm>
            <a:off x="856700" y="442364"/>
            <a:ext cx="9255049" cy="123700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AEE25A"/>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6" name="Google Shape;196;p55"/>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7" name="Google Shape;197;p55"/>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4500"/>
              <a:buNone/>
              <a:defRPr/>
            </a:lvl1pPr>
            <a:lvl2pPr lvl="1" algn="l" rtl="0">
              <a:lnSpc>
                <a:spcPct val="90000"/>
              </a:lnSpc>
              <a:spcBef>
                <a:spcPts val="0"/>
              </a:spcBef>
              <a:spcAft>
                <a:spcPts val="0"/>
              </a:spcAft>
              <a:buSzPts val="4500"/>
              <a:buNone/>
              <a:defRPr/>
            </a:lvl2pPr>
            <a:lvl3pPr lvl="2" algn="l" rtl="0">
              <a:lnSpc>
                <a:spcPct val="90000"/>
              </a:lnSpc>
              <a:spcBef>
                <a:spcPts val="0"/>
              </a:spcBef>
              <a:spcAft>
                <a:spcPts val="0"/>
              </a:spcAft>
              <a:buSzPts val="4500"/>
              <a:buNone/>
              <a:defRPr/>
            </a:lvl3pPr>
            <a:lvl4pPr lvl="3" algn="l" rtl="0">
              <a:lnSpc>
                <a:spcPct val="90000"/>
              </a:lnSpc>
              <a:spcBef>
                <a:spcPts val="0"/>
              </a:spcBef>
              <a:spcAft>
                <a:spcPts val="0"/>
              </a:spcAft>
              <a:buSzPts val="4500"/>
              <a:buNone/>
              <a:defRPr/>
            </a:lvl4pPr>
            <a:lvl5pPr lvl="4" algn="l" rtl="0">
              <a:lnSpc>
                <a:spcPct val="90000"/>
              </a:lnSpc>
              <a:spcBef>
                <a:spcPts val="0"/>
              </a:spcBef>
              <a:spcAft>
                <a:spcPts val="0"/>
              </a:spcAft>
              <a:buSzPts val="4500"/>
              <a:buNone/>
              <a:defRPr/>
            </a:lvl5pPr>
            <a:lvl6pPr lvl="5" algn="l" rtl="0">
              <a:lnSpc>
                <a:spcPct val="90000"/>
              </a:lnSpc>
              <a:spcBef>
                <a:spcPts val="0"/>
              </a:spcBef>
              <a:spcAft>
                <a:spcPts val="0"/>
              </a:spcAft>
              <a:buSzPts val="4500"/>
              <a:buNone/>
              <a:defRPr/>
            </a:lvl6pPr>
            <a:lvl7pPr lvl="6" algn="l" rtl="0">
              <a:lnSpc>
                <a:spcPct val="90000"/>
              </a:lnSpc>
              <a:spcBef>
                <a:spcPts val="0"/>
              </a:spcBef>
              <a:spcAft>
                <a:spcPts val="0"/>
              </a:spcAft>
              <a:buSzPts val="4500"/>
              <a:buNone/>
              <a:defRPr/>
            </a:lvl7pPr>
            <a:lvl8pPr lvl="7" algn="l" rtl="0">
              <a:lnSpc>
                <a:spcPct val="90000"/>
              </a:lnSpc>
              <a:spcBef>
                <a:spcPts val="0"/>
              </a:spcBef>
              <a:spcAft>
                <a:spcPts val="0"/>
              </a:spcAft>
              <a:buSzPts val="4500"/>
              <a:buNone/>
              <a:defRPr/>
            </a:lvl8pPr>
            <a:lvl9pPr lvl="8" algn="l" rtl="0">
              <a:lnSpc>
                <a:spcPct val="90000"/>
              </a:lnSpc>
              <a:spcBef>
                <a:spcPts val="0"/>
              </a:spcBef>
              <a:spcAft>
                <a:spcPts val="0"/>
              </a:spcAft>
              <a:buSzPts val="4500"/>
              <a:buNone/>
              <a:defRPr/>
            </a:lvl9pPr>
          </a:lstStyle>
          <a:p>
            <a:endParaRPr/>
          </a:p>
        </p:txBody>
      </p:sp>
      <p:sp>
        <p:nvSpPr>
          <p:cNvPr id="198" name="Google Shape;198;p55"/>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199" name="Google Shape;199;p55"/>
          <p:cNvSpPr/>
          <p:nvPr/>
        </p:nvSpPr>
        <p:spPr>
          <a:xfrm>
            <a:off x="434048" y="1370192"/>
            <a:ext cx="151062" cy="127168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0" name="Google Shape;200;p55"/>
          <p:cNvSpPr/>
          <p:nvPr/>
        </p:nvSpPr>
        <p:spPr>
          <a:xfrm>
            <a:off x="342668" y="1494768"/>
            <a:ext cx="107218" cy="53189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1" name="Google Shape;201;p55"/>
          <p:cNvSpPr/>
          <p:nvPr/>
        </p:nvSpPr>
        <p:spPr>
          <a:xfrm>
            <a:off x="3880748" y="503913"/>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2" name="Google Shape;202;p55"/>
          <p:cNvSpPr/>
          <p:nvPr/>
        </p:nvSpPr>
        <p:spPr>
          <a:xfrm>
            <a:off x="5853939" y="548403"/>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3" name="Google Shape;203;p55"/>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4" name="Google Shape;204;p55"/>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5" name="Google Shape;205;p55"/>
          <p:cNvSpPr/>
          <p:nvPr/>
        </p:nvSpPr>
        <p:spPr>
          <a:xfrm>
            <a:off x="326324" y="5459148"/>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6" name="Google Shape;206;p55"/>
          <p:cNvSpPr/>
          <p:nvPr/>
        </p:nvSpPr>
        <p:spPr>
          <a:xfrm>
            <a:off x="11499549" y="2342805"/>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7" name="Google Shape;207;p55"/>
          <p:cNvSpPr/>
          <p:nvPr/>
        </p:nvSpPr>
        <p:spPr>
          <a:xfrm>
            <a:off x="6205899" y="6073993"/>
            <a:ext cx="907796" cy="285691"/>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Dark">
  <p:cSld name="1_Blank - Dark">
    <p:bg>
      <p:bgPr>
        <a:solidFill>
          <a:schemeClr val="dk1"/>
        </a:solidFill>
        <a:effectLst/>
      </p:bgPr>
    </p:bg>
    <p:spTree>
      <p:nvGrpSpPr>
        <p:cNvPr id="1" name="Shape 208"/>
        <p:cNvGrpSpPr/>
        <p:nvPr/>
      </p:nvGrpSpPr>
      <p:grpSpPr>
        <a:xfrm>
          <a:off x="0" y="0"/>
          <a:ext cx="0" cy="0"/>
          <a:chOff x="0" y="0"/>
          <a:chExt cx="0" cy="0"/>
        </a:xfrm>
      </p:grpSpPr>
      <p:sp>
        <p:nvSpPr>
          <p:cNvPr id="209" name="Google Shape;209;p56"/>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210" name="Google Shape;210;p56"/>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1" name="Google Shape;211;p56"/>
          <p:cNvSpPr/>
          <p:nvPr/>
        </p:nvSpPr>
        <p:spPr>
          <a:xfrm rot="-5672363">
            <a:off x="3165314" y="5744432"/>
            <a:ext cx="150999" cy="127115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2" name="Google Shape;212;p56"/>
          <p:cNvSpPr/>
          <p:nvPr/>
        </p:nvSpPr>
        <p:spPr>
          <a:xfrm rot="-5672363">
            <a:off x="2951855" y="6246418"/>
            <a:ext cx="107173" cy="531671"/>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3" name="Google Shape;213;p56"/>
          <p:cNvSpPr/>
          <p:nvPr/>
        </p:nvSpPr>
        <p:spPr>
          <a:xfrm>
            <a:off x="7453533" y="398833"/>
            <a:ext cx="720121" cy="35229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4" name="Google Shape;214;p56"/>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5" name="Google Shape;215;p56"/>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6" name="Google Shape;216;p56"/>
          <p:cNvSpPr/>
          <p:nvPr/>
        </p:nvSpPr>
        <p:spPr>
          <a:xfrm>
            <a:off x="441549" y="2665959"/>
            <a:ext cx="282038" cy="357176"/>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7" name="Google Shape;217;p56"/>
          <p:cNvSpPr/>
          <p:nvPr/>
        </p:nvSpPr>
        <p:spPr>
          <a:xfrm>
            <a:off x="11419717" y="4779372"/>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8" name="Google Shape;218;p56"/>
          <p:cNvSpPr/>
          <p:nvPr/>
        </p:nvSpPr>
        <p:spPr>
          <a:xfrm rot="5069525">
            <a:off x="10470845" y="4989088"/>
            <a:ext cx="1085543" cy="1363137"/>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9" name="Google Shape;219;p56"/>
          <p:cNvSpPr/>
          <p:nvPr/>
        </p:nvSpPr>
        <p:spPr>
          <a:xfrm rot="5400000">
            <a:off x="407524" y="406154"/>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Half">
  <p:cSld name="1_Blank - Half 3">
    <p:bg>
      <p:bgPr>
        <a:solidFill>
          <a:schemeClr val="lt1"/>
        </a:solidFill>
        <a:effectLst/>
      </p:bgPr>
    </p:bg>
    <p:spTree>
      <p:nvGrpSpPr>
        <p:cNvPr id="1" name="Shape 220"/>
        <p:cNvGrpSpPr/>
        <p:nvPr/>
      </p:nvGrpSpPr>
      <p:grpSpPr>
        <a:xfrm>
          <a:off x="0" y="0"/>
          <a:ext cx="0" cy="0"/>
          <a:chOff x="0" y="0"/>
          <a:chExt cx="0" cy="0"/>
        </a:xfrm>
      </p:grpSpPr>
      <p:sp>
        <p:nvSpPr>
          <p:cNvPr id="221" name="Google Shape;221;p57"/>
          <p:cNvSpPr/>
          <p:nvPr/>
        </p:nvSpPr>
        <p:spPr>
          <a:xfrm rot="-1760547">
            <a:off x="6117843" y="849366"/>
            <a:ext cx="5609072" cy="548437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FF7C8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7C80"/>
              </a:solidFill>
              <a:latin typeface="Calibri"/>
              <a:ea typeface="Calibri"/>
              <a:cs typeface="Calibri"/>
              <a:sym typeface="Calibri"/>
            </a:endParaRPr>
          </a:p>
        </p:txBody>
      </p:sp>
      <p:sp>
        <p:nvSpPr>
          <p:cNvPr id="222" name="Google Shape;222;p57"/>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grpSp>
        <p:nvGrpSpPr>
          <p:cNvPr id="223" name="Google Shape;223;p57"/>
          <p:cNvGrpSpPr/>
          <p:nvPr/>
        </p:nvGrpSpPr>
        <p:grpSpPr>
          <a:xfrm>
            <a:off x="5836383" y="575417"/>
            <a:ext cx="5814403" cy="5707165"/>
            <a:chOff x="576654" y="555403"/>
            <a:chExt cx="3865959" cy="3794658"/>
          </a:xfrm>
        </p:grpSpPr>
        <p:sp>
          <p:nvSpPr>
            <p:cNvPr id="224" name="Google Shape;224;p5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5" name="Google Shape;225;p5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6" name="Google Shape;226;p5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7" name="Google Shape;227;p5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8" name="Google Shape;228;p5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grpSp>
      <p:sp>
        <p:nvSpPr>
          <p:cNvPr id="229" name="Google Shape;229;p57"/>
          <p:cNvSpPr/>
          <p:nvPr/>
        </p:nvSpPr>
        <p:spPr>
          <a:xfrm rot="2700000">
            <a:off x="6626279" y="1272902"/>
            <a:ext cx="267959" cy="230467"/>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0" name="Google Shape;230;p57"/>
          <p:cNvSpPr/>
          <p:nvPr/>
        </p:nvSpPr>
        <p:spPr>
          <a:xfrm rot="8433178">
            <a:off x="10414381" y="5279186"/>
            <a:ext cx="720337" cy="35240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p:cSld name="1_Subtitle">
    <p:spTree>
      <p:nvGrpSpPr>
        <p:cNvPr id="1" name="Shape 231"/>
        <p:cNvGrpSpPr/>
        <p:nvPr/>
      </p:nvGrpSpPr>
      <p:grpSpPr>
        <a:xfrm>
          <a:off x="0" y="0"/>
          <a:ext cx="0" cy="0"/>
          <a:chOff x="0" y="0"/>
          <a:chExt cx="0" cy="0"/>
        </a:xfrm>
      </p:grpSpPr>
      <p:sp>
        <p:nvSpPr>
          <p:cNvPr id="232" name="Google Shape;232;p58"/>
          <p:cNvSpPr/>
          <p:nvPr/>
        </p:nvSpPr>
        <p:spPr>
          <a:xfrm rot="-899037">
            <a:off x="986389" y="578163"/>
            <a:ext cx="1948728" cy="2140802"/>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FF7C8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3" name="Google Shape;233;p58"/>
          <p:cNvSpPr txBox="1">
            <a:spLocks noGrp="1"/>
          </p:cNvSpPr>
          <p:nvPr>
            <p:ph type="ctrTitle"/>
          </p:nvPr>
        </p:nvSpPr>
        <p:spPr>
          <a:xfrm>
            <a:off x="2364667" y="2640033"/>
            <a:ext cx="7462800" cy="8949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SzPts val="6900"/>
              <a:buNone/>
              <a:defRPr sz="6900"/>
            </a:lvl1pPr>
            <a:lvl2pPr lvl="1" algn="ctr" rtl="0">
              <a:lnSpc>
                <a:spcPct val="90000"/>
              </a:lnSpc>
              <a:spcBef>
                <a:spcPts val="0"/>
              </a:spcBef>
              <a:spcAft>
                <a:spcPts val="0"/>
              </a:spcAft>
              <a:buSzPts val="6900"/>
              <a:buNone/>
              <a:defRPr sz="6900"/>
            </a:lvl2pPr>
            <a:lvl3pPr lvl="2" algn="ctr" rtl="0">
              <a:lnSpc>
                <a:spcPct val="90000"/>
              </a:lnSpc>
              <a:spcBef>
                <a:spcPts val="0"/>
              </a:spcBef>
              <a:spcAft>
                <a:spcPts val="0"/>
              </a:spcAft>
              <a:buSzPts val="6900"/>
              <a:buNone/>
              <a:defRPr sz="6900"/>
            </a:lvl3pPr>
            <a:lvl4pPr lvl="3" algn="ctr" rtl="0">
              <a:lnSpc>
                <a:spcPct val="90000"/>
              </a:lnSpc>
              <a:spcBef>
                <a:spcPts val="0"/>
              </a:spcBef>
              <a:spcAft>
                <a:spcPts val="0"/>
              </a:spcAft>
              <a:buSzPts val="6900"/>
              <a:buNone/>
              <a:defRPr sz="6900"/>
            </a:lvl4pPr>
            <a:lvl5pPr lvl="4" algn="ctr" rtl="0">
              <a:lnSpc>
                <a:spcPct val="90000"/>
              </a:lnSpc>
              <a:spcBef>
                <a:spcPts val="0"/>
              </a:spcBef>
              <a:spcAft>
                <a:spcPts val="0"/>
              </a:spcAft>
              <a:buSzPts val="6900"/>
              <a:buNone/>
              <a:defRPr sz="6900"/>
            </a:lvl5pPr>
            <a:lvl6pPr lvl="5" algn="ctr" rtl="0">
              <a:lnSpc>
                <a:spcPct val="90000"/>
              </a:lnSpc>
              <a:spcBef>
                <a:spcPts val="0"/>
              </a:spcBef>
              <a:spcAft>
                <a:spcPts val="0"/>
              </a:spcAft>
              <a:buSzPts val="6900"/>
              <a:buNone/>
              <a:defRPr sz="6900"/>
            </a:lvl6pPr>
            <a:lvl7pPr lvl="6" algn="ctr" rtl="0">
              <a:lnSpc>
                <a:spcPct val="90000"/>
              </a:lnSpc>
              <a:spcBef>
                <a:spcPts val="0"/>
              </a:spcBef>
              <a:spcAft>
                <a:spcPts val="0"/>
              </a:spcAft>
              <a:buSzPts val="6900"/>
              <a:buNone/>
              <a:defRPr sz="6900"/>
            </a:lvl7pPr>
            <a:lvl8pPr lvl="7" algn="ctr" rtl="0">
              <a:lnSpc>
                <a:spcPct val="90000"/>
              </a:lnSpc>
              <a:spcBef>
                <a:spcPts val="0"/>
              </a:spcBef>
              <a:spcAft>
                <a:spcPts val="0"/>
              </a:spcAft>
              <a:buSzPts val="6900"/>
              <a:buNone/>
              <a:defRPr sz="6900"/>
            </a:lvl8pPr>
            <a:lvl9pPr lvl="8" algn="ctr" rtl="0">
              <a:lnSpc>
                <a:spcPct val="90000"/>
              </a:lnSpc>
              <a:spcBef>
                <a:spcPts val="0"/>
              </a:spcBef>
              <a:spcAft>
                <a:spcPts val="0"/>
              </a:spcAft>
              <a:buSzPts val="6900"/>
              <a:buNone/>
              <a:defRPr sz="6900"/>
            </a:lvl9pPr>
          </a:lstStyle>
          <a:p>
            <a:endParaRPr/>
          </a:p>
        </p:txBody>
      </p:sp>
      <p:sp>
        <p:nvSpPr>
          <p:cNvPr id="234" name="Google Shape;234;p58"/>
          <p:cNvSpPr txBox="1">
            <a:spLocks noGrp="1"/>
          </p:cNvSpPr>
          <p:nvPr>
            <p:ph type="subTitle" idx="1"/>
          </p:nvPr>
        </p:nvSpPr>
        <p:spPr>
          <a:xfrm>
            <a:off x="2364667" y="3552568"/>
            <a:ext cx="7462800" cy="5151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Clr>
                <a:schemeClr val="accent2"/>
              </a:buClr>
              <a:buSzPts val="2900"/>
              <a:buNone/>
              <a:defRPr>
                <a:solidFill>
                  <a:srgbClr val="FF7C80"/>
                </a:solidFill>
              </a:defRPr>
            </a:lvl1pPr>
            <a:lvl2pPr lvl="1" algn="ctr" rtl="0">
              <a:lnSpc>
                <a:spcPct val="100000"/>
              </a:lnSpc>
              <a:spcBef>
                <a:spcPts val="1300"/>
              </a:spcBef>
              <a:spcAft>
                <a:spcPts val="0"/>
              </a:spcAft>
              <a:buClr>
                <a:schemeClr val="accent2"/>
              </a:buClr>
              <a:buSzPts val="4000"/>
              <a:buNone/>
              <a:defRPr sz="4000">
                <a:solidFill>
                  <a:schemeClr val="accent2"/>
                </a:solidFill>
              </a:defRPr>
            </a:lvl2pPr>
            <a:lvl3pPr lvl="2" algn="ctr" rtl="0">
              <a:lnSpc>
                <a:spcPct val="100000"/>
              </a:lnSpc>
              <a:spcBef>
                <a:spcPts val="1300"/>
              </a:spcBef>
              <a:spcAft>
                <a:spcPts val="0"/>
              </a:spcAft>
              <a:buClr>
                <a:schemeClr val="accent2"/>
              </a:buClr>
              <a:buSzPts val="4000"/>
              <a:buNone/>
              <a:defRPr sz="4000">
                <a:solidFill>
                  <a:schemeClr val="accent2"/>
                </a:solidFill>
              </a:defRPr>
            </a:lvl3pPr>
            <a:lvl4pPr lvl="3" algn="ctr" rtl="0">
              <a:lnSpc>
                <a:spcPct val="100000"/>
              </a:lnSpc>
              <a:spcBef>
                <a:spcPts val="1300"/>
              </a:spcBef>
              <a:spcAft>
                <a:spcPts val="0"/>
              </a:spcAft>
              <a:buClr>
                <a:schemeClr val="accent2"/>
              </a:buClr>
              <a:buSzPts val="4000"/>
              <a:buNone/>
              <a:defRPr sz="4000">
                <a:solidFill>
                  <a:schemeClr val="accent2"/>
                </a:solidFill>
              </a:defRPr>
            </a:lvl4pPr>
            <a:lvl5pPr lvl="4" algn="ctr" rtl="0">
              <a:lnSpc>
                <a:spcPct val="100000"/>
              </a:lnSpc>
              <a:spcBef>
                <a:spcPts val="1300"/>
              </a:spcBef>
              <a:spcAft>
                <a:spcPts val="0"/>
              </a:spcAft>
              <a:buClr>
                <a:schemeClr val="accent2"/>
              </a:buClr>
              <a:buSzPts val="4000"/>
              <a:buNone/>
              <a:defRPr sz="4000">
                <a:solidFill>
                  <a:schemeClr val="accent2"/>
                </a:solidFill>
              </a:defRPr>
            </a:lvl5pPr>
            <a:lvl6pPr lvl="5" algn="ctr" rtl="0">
              <a:lnSpc>
                <a:spcPct val="100000"/>
              </a:lnSpc>
              <a:spcBef>
                <a:spcPts val="1300"/>
              </a:spcBef>
              <a:spcAft>
                <a:spcPts val="0"/>
              </a:spcAft>
              <a:buClr>
                <a:schemeClr val="accent2"/>
              </a:buClr>
              <a:buSzPts val="4000"/>
              <a:buNone/>
              <a:defRPr sz="4000">
                <a:solidFill>
                  <a:schemeClr val="accent2"/>
                </a:solidFill>
              </a:defRPr>
            </a:lvl6pPr>
            <a:lvl7pPr lvl="6" algn="ctr" rtl="0">
              <a:lnSpc>
                <a:spcPct val="100000"/>
              </a:lnSpc>
              <a:spcBef>
                <a:spcPts val="1300"/>
              </a:spcBef>
              <a:spcAft>
                <a:spcPts val="0"/>
              </a:spcAft>
              <a:buClr>
                <a:schemeClr val="accent2"/>
              </a:buClr>
              <a:buSzPts val="4000"/>
              <a:buNone/>
              <a:defRPr sz="4000">
                <a:solidFill>
                  <a:schemeClr val="accent2"/>
                </a:solidFill>
              </a:defRPr>
            </a:lvl7pPr>
            <a:lvl8pPr lvl="7" algn="ctr" rtl="0">
              <a:lnSpc>
                <a:spcPct val="100000"/>
              </a:lnSpc>
              <a:spcBef>
                <a:spcPts val="1300"/>
              </a:spcBef>
              <a:spcAft>
                <a:spcPts val="0"/>
              </a:spcAft>
              <a:buClr>
                <a:schemeClr val="accent2"/>
              </a:buClr>
              <a:buSzPts val="4000"/>
              <a:buNone/>
              <a:defRPr sz="4000">
                <a:solidFill>
                  <a:schemeClr val="accent2"/>
                </a:solidFill>
              </a:defRPr>
            </a:lvl8pPr>
            <a:lvl9pPr lvl="8" algn="ctr" rtl="0">
              <a:lnSpc>
                <a:spcPct val="100000"/>
              </a:lnSpc>
              <a:spcBef>
                <a:spcPts val="1300"/>
              </a:spcBef>
              <a:spcAft>
                <a:spcPts val="1300"/>
              </a:spcAft>
              <a:buClr>
                <a:schemeClr val="accent2"/>
              </a:buClr>
              <a:buSzPts val="4000"/>
              <a:buNone/>
              <a:defRPr sz="4000">
                <a:solidFill>
                  <a:schemeClr val="accent2"/>
                </a:solidFill>
              </a:defRPr>
            </a:lvl9pPr>
          </a:lstStyle>
          <a:p>
            <a:endParaRPr/>
          </a:p>
        </p:txBody>
      </p:sp>
      <p:sp>
        <p:nvSpPr>
          <p:cNvPr id="235" name="Google Shape;235;p58"/>
          <p:cNvSpPr/>
          <p:nvPr/>
        </p:nvSpPr>
        <p:spPr>
          <a:xfrm>
            <a:off x="1059008" y="746736"/>
            <a:ext cx="9862647" cy="5212763"/>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6" name="Google Shape;236;p58"/>
          <p:cNvSpPr/>
          <p:nvPr/>
        </p:nvSpPr>
        <p:spPr>
          <a:xfrm rot="4673461">
            <a:off x="10062168" y="4833925"/>
            <a:ext cx="1085385" cy="136293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7" name="Google Shape;237;p58"/>
          <p:cNvSpPr/>
          <p:nvPr/>
        </p:nvSpPr>
        <p:spPr>
          <a:xfrm rot="4673461">
            <a:off x="10662533" y="5726428"/>
            <a:ext cx="247560" cy="447642"/>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8" name="Google Shape;238;p58"/>
          <p:cNvSpPr/>
          <p:nvPr/>
        </p:nvSpPr>
        <p:spPr>
          <a:xfrm rot="-5167702">
            <a:off x="450790" y="4656110"/>
            <a:ext cx="1108393" cy="128219"/>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9" name="Google Shape;239;p58"/>
          <p:cNvSpPr/>
          <p:nvPr/>
        </p:nvSpPr>
        <p:spPr>
          <a:xfrm rot="-5167702">
            <a:off x="818670" y="3830973"/>
            <a:ext cx="371229" cy="57477"/>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40" name="Google Shape;240;p58"/>
          <p:cNvSpPr/>
          <p:nvPr/>
        </p:nvSpPr>
        <p:spPr>
          <a:xfrm>
            <a:off x="7016332" y="616327"/>
            <a:ext cx="907796" cy="285691"/>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41" name="Google Shape;241;p58"/>
          <p:cNvSpPr/>
          <p:nvPr/>
        </p:nvSpPr>
        <p:spPr>
          <a:xfrm>
            <a:off x="3772881" y="6015481"/>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42" name="Google Shape;242;p58"/>
          <p:cNvSpPr/>
          <p:nvPr/>
        </p:nvSpPr>
        <p:spPr>
          <a:xfrm>
            <a:off x="5746072" y="6059972"/>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43" name="Google Shape;243;p58"/>
          <p:cNvSpPr/>
          <p:nvPr/>
        </p:nvSpPr>
        <p:spPr>
          <a:xfrm>
            <a:off x="10280983" y="889496"/>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44" name="Google Shape;244;p58"/>
          <p:cNvSpPr/>
          <p:nvPr/>
        </p:nvSpPr>
        <p:spPr>
          <a:xfrm>
            <a:off x="10487272" y="822700"/>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p:cSld name="1_Title + 1 column 3">
    <p:spTree>
      <p:nvGrpSpPr>
        <p:cNvPr id="1" name="Shape 245"/>
        <p:cNvGrpSpPr/>
        <p:nvPr/>
      </p:nvGrpSpPr>
      <p:grpSpPr>
        <a:xfrm>
          <a:off x="0" y="0"/>
          <a:ext cx="0" cy="0"/>
          <a:chOff x="0" y="0"/>
          <a:chExt cx="0" cy="0"/>
        </a:xfrm>
      </p:grpSpPr>
      <p:sp>
        <p:nvSpPr>
          <p:cNvPr id="246" name="Google Shape;246;p59"/>
          <p:cNvSpPr/>
          <p:nvPr/>
        </p:nvSpPr>
        <p:spPr>
          <a:xfrm rot="-883625">
            <a:off x="10662884" y="4753400"/>
            <a:ext cx="1216972" cy="123759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FF7C8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47" name="Google Shape;247;p59"/>
          <p:cNvSpPr/>
          <p:nvPr/>
        </p:nvSpPr>
        <p:spPr>
          <a:xfrm>
            <a:off x="856700" y="442364"/>
            <a:ext cx="9781558" cy="123700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FF7C8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48" name="Google Shape;248;p59"/>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49" name="Google Shape;249;p59"/>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4500"/>
              <a:buNone/>
              <a:defRPr/>
            </a:lvl1pPr>
            <a:lvl2pPr lvl="1" algn="l" rtl="0">
              <a:lnSpc>
                <a:spcPct val="90000"/>
              </a:lnSpc>
              <a:spcBef>
                <a:spcPts val="0"/>
              </a:spcBef>
              <a:spcAft>
                <a:spcPts val="0"/>
              </a:spcAft>
              <a:buSzPts val="4500"/>
              <a:buNone/>
              <a:defRPr/>
            </a:lvl2pPr>
            <a:lvl3pPr lvl="2" algn="l" rtl="0">
              <a:lnSpc>
                <a:spcPct val="90000"/>
              </a:lnSpc>
              <a:spcBef>
                <a:spcPts val="0"/>
              </a:spcBef>
              <a:spcAft>
                <a:spcPts val="0"/>
              </a:spcAft>
              <a:buSzPts val="4500"/>
              <a:buNone/>
              <a:defRPr/>
            </a:lvl3pPr>
            <a:lvl4pPr lvl="3" algn="l" rtl="0">
              <a:lnSpc>
                <a:spcPct val="90000"/>
              </a:lnSpc>
              <a:spcBef>
                <a:spcPts val="0"/>
              </a:spcBef>
              <a:spcAft>
                <a:spcPts val="0"/>
              </a:spcAft>
              <a:buSzPts val="4500"/>
              <a:buNone/>
              <a:defRPr/>
            </a:lvl4pPr>
            <a:lvl5pPr lvl="4" algn="l" rtl="0">
              <a:lnSpc>
                <a:spcPct val="90000"/>
              </a:lnSpc>
              <a:spcBef>
                <a:spcPts val="0"/>
              </a:spcBef>
              <a:spcAft>
                <a:spcPts val="0"/>
              </a:spcAft>
              <a:buSzPts val="4500"/>
              <a:buNone/>
              <a:defRPr/>
            </a:lvl5pPr>
            <a:lvl6pPr lvl="5" algn="l" rtl="0">
              <a:lnSpc>
                <a:spcPct val="90000"/>
              </a:lnSpc>
              <a:spcBef>
                <a:spcPts val="0"/>
              </a:spcBef>
              <a:spcAft>
                <a:spcPts val="0"/>
              </a:spcAft>
              <a:buSzPts val="4500"/>
              <a:buNone/>
              <a:defRPr/>
            </a:lvl6pPr>
            <a:lvl7pPr lvl="6" algn="l" rtl="0">
              <a:lnSpc>
                <a:spcPct val="90000"/>
              </a:lnSpc>
              <a:spcBef>
                <a:spcPts val="0"/>
              </a:spcBef>
              <a:spcAft>
                <a:spcPts val="0"/>
              </a:spcAft>
              <a:buSzPts val="4500"/>
              <a:buNone/>
              <a:defRPr/>
            </a:lvl7pPr>
            <a:lvl8pPr lvl="7" algn="l" rtl="0">
              <a:lnSpc>
                <a:spcPct val="90000"/>
              </a:lnSpc>
              <a:spcBef>
                <a:spcPts val="0"/>
              </a:spcBef>
              <a:spcAft>
                <a:spcPts val="0"/>
              </a:spcAft>
              <a:buSzPts val="4500"/>
              <a:buNone/>
              <a:defRPr/>
            </a:lvl8pPr>
            <a:lvl9pPr lvl="8" algn="l" rtl="0">
              <a:lnSpc>
                <a:spcPct val="90000"/>
              </a:lnSpc>
              <a:spcBef>
                <a:spcPts val="0"/>
              </a:spcBef>
              <a:spcAft>
                <a:spcPts val="0"/>
              </a:spcAft>
              <a:buSzPts val="4500"/>
              <a:buNone/>
              <a:defRPr/>
            </a:lvl9pPr>
          </a:lstStyle>
          <a:p>
            <a:endParaRPr/>
          </a:p>
        </p:txBody>
      </p:sp>
      <p:sp>
        <p:nvSpPr>
          <p:cNvPr id="250" name="Google Shape;250;p59"/>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lvl1pPr marL="457200" lvl="0" indent="-412750" algn="l" rtl="0">
              <a:lnSpc>
                <a:spcPct val="100000"/>
              </a:lnSpc>
              <a:spcBef>
                <a:spcPts val="0"/>
              </a:spcBef>
              <a:spcAft>
                <a:spcPts val="0"/>
              </a:spcAft>
              <a:buClr>
                <a:srgbClr val="FF7C80"/>
              </a:buClr>
              <a:buSzPts val="2900"/>
              <a:buChar char="✗"/>
              <a:defRPr/>
            </a:lvl1pPr>
            <a:lvl2pPr marL="914400" lvl="1" indent="-412750" algn="l" rtl="0">
              <a:lnSpc>
                <a:spcPct val="100000"/>
              </a:lnSpc>
              <a:spcBef>
                <a:spcPts val="1300"/>
              </a:spcBef>
              <a:spcAft>
                <a:spcPts val="0"/>
              </a:spcAft>
              <a:buSzPts val="2900"/>
              <a:buChar char="✗"/>
              <a:defRPr/>
            </a:lvl2pPr>
            <a:lvl3pPr marL="1371600" lvl="2" indent="-412750" algn="l" rtl="0">
              <a:lnSpc>
                <a:spcPct val="100000"/>
              </a:lnSpc>
              <a:spcBef>
                <a:spcPts val="1300"/>
              </a:spcBef>
              <a:spcAft>
                <a:spcPts val="0"/>
              </a:spcAft>
              <a:buSzPts val="2900"/>
              <a:buChar char="■"/>
              <a:defRPr/>
            </a:lvl3pPr>
            <a:lvl4pPr marL="1828800" lvl="3" indent="-412750" algn="l" rtl="0">
              <a:lnSpc>
                <a:spcPct val="100000"/>
              </a:lnSpc>
              <a:spcBef>
                <a:spcPts val="1300"/>
              </a:spcBef>
              <a:spcAft>
                <a:spcPts val="0"/>
              </a:spcAft>
              <a:buSzPts val="2900"/>
              <a:buChar char="●"/>
              <a:defRPr/>
            </a:lvl4pPr>
            <a:lvl5pPr marL="2286000" lvl="4" indent="-412750" algn="l" rtl="0">
              <a:lnSpc>
                <a:spcPct val="100000"/>
              </a:lnSpc>
              <a:spcBef>
                <a:spcPts val="1300"/>
              </a:spcBef>
              <a:spcAft>
                <a:spcPts val="0"/>
              </a:spcAft>
              <a:buSzPts val="2900"/>
              <a:buChar char="○"/>
              <a:defRPr/>
            </a:lvl5pPr>
            <a:lvl6pPr marL="2743200" lvl="5" indent="-412750" algn="l" rtl="0">
              <a:lnSpc>
                <a:spcPct val="100000"/>
              </a:lnSpc>
              <a:spcBef>
                <a:spcPts val="1300"/>
              </a:spcBef>
              <a:spcAft>
                <a:spcPts val="0"/>
              </a:spcAft>
              <a:buSzPts val="2900"/>
              <a:buChar char="■"/>
              <a:defRPr/>
            </a:lvl6pPr>
            <a:lvl7pPr marL="3200400" lvl="6" indent="-412750" algn="l" rtl="0">
              <a:lnSpc>
                <a:spcPct val="100000"/>
              </a:lnSpc>
              <a:spcBef>
                <a:spcPts val="1300"/>
              </a:spcBef>
              <a:spcAft>
                <a:spcPts val="0"/>
              </a:spcAft>
              <a:buSzPts val="2900"/>
              <a:buChar char="●"/>
              <a:defRPr/>
            </a:lvl7pPr>
            <a:lvl8pPr marL="3657600" lvl="7" indent="-412750" algn="l" rtl="0">
              <a:lnSpc>
                <a:spcPct val="100000"/>
              </a:lnSpc>
              <a:spcBef>
                <a:spcPts val="1300"/>
              </a:spcBef>
              <a:spcAft>
                <a:spcPts val="0"/>
              </a:spcAft>
              <a:buSzPts val="2900"/>
              <a:buChar char="○"/>
              <a:defRPr/>
            </a:lvl8pPr>
            <a:lvl9pPr marL="4114800" lvl="8" indent="-412750" algn="l" rtl="0">
              <a:lnSpc>
                <a:spcPct val="100000"/>
              </a:lnSpc>
              <a:spcBef>
                <a:spcPts val="1300"/>
              </a:spcBef>
              <a:spcAft>
                <a:spcPts val="1300"/>
              </a:spcAft>
              <a:buSzPts val="2900"/>
              <a:buChar char="■"/>
              <a:defRPr/>
            </a:lvl9pPr>
          </a:lstStyle>
          <a:p>
            <a:endParaRPr/>
          </a:p>
        </p:txBody>
      </p:sp>
      <p:sp>
        <p:nvSpPr>
          <p:cNvPr id="251" name="Google Shape;251;p59"/>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252" name="Google Shape;252;p59"/>
          <p:cNvSpPr/>
          <p:nvPr/>
        </p:nvSpPr>
        <p:spPr>
          <a:xfrm>
            <a:off x="4287148" y="494923"/>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3" name="Google Shape;253;p59"/>
          <p:cNvSpPr/>
          <p:nvPr/>
        </p:nvSpPr>
        <p:spPr>
          <a:xfrm>
            <a:off x="6260339" y="539412"/>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4" name="Google Shape;254;p59"/>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5" name="Google Shape;255;p59"/>
          <p:cNvSpPr/>
          <p:nvPr/>
        </p:nvSpPr>
        <p:spPr>
          <a:xfrm>
            <a:off x="326324" y="5459148"/>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6" name="Google Shape;256;p59"/>
          <p:cNvSpPr/>
          <p:nvPr/>
        </p:nvSpPr>
        <p:spPr>
          <a:xfrm>
            <a:off x="11437699" y="3943239"/>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7" name="Google Shape;257;p59"/>
          <p:cNvSpPr/>
          <p:nvPr/>
        </p:nvSpPr>
        <p:spPr>
          <a:xfrm>
            <a:off x="6471861" y="6143068"/>
            <a:ext cx="1135195" cy="2068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8" name="Google Shape;258;p59"/>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23"/>
        <p:cNvGrpSpPr/>
        <p:nvPr/>
      </p:nvGrpSpPr>
      <p:grpSpPr>
        <a:xfrm>
          <a:off x="0" y="0"/>
          <a:ext cx="0" cy="0"/>
          <a:chOff x="0" y="0"/>
          <a:chExt cx="0" cy="0"/>
        </a:xfrm>
      </p:grpSpPr>
      <p:sp>
        <p:nvSpPr>
          <p:cNvPr id="24" name="Google Shape;24;p33"/>
          <p:cNvSpPr/>
          <p:nvPr/>
        </p:nvSpPr>
        <p:spPr>
          <a:xfrm>
            <a:off x="970856" y="1202055"/>
            <a:ext cx="10103068" cy="5151324"/>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 name="Google Shape;25;p33"/>
          <p:cNvSpPr/>
          <p:nvPr/>
        </p:nvSpPr>
        <p:spPr>
          <a:xfrm>
            <a:off x="1091101" y="1204015"/>
            <a:ext cx="9862647" cy="5212763"/>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 name="Google Shape;26;p33"/>
          <p:cNvSpPr/>
          <p:nvPr/>
        </p:nvSpPr>
        <p:spPr>
          <a:xfrm>
            <a:off x="9988527" y="1054423"/>
            <a:ext cx="1085355" cy="136290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 name="Google Shape;27;p33"/>
          <p:cNvSpPr/>
          <p:nvPr/>
        </p:nvSpPr>
        <p:spPr>
          <a:xfrm>
            <a:off x="10891624" y="1512193"/>
            <a:ext cx="247553" cy="447629"/>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 name="Google Shape;28;p33"/>
          <p:cNvSpPr/>
          <p:nvPr/>
        </p:nvSpPr>
        <p:spPr>
          <a:xfrm>
            <a:off x="3841731" y="1124605"/>
            <a:ext cx="1107832" cy="12815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 name="Google Shape;29;p33"/>
          <p:cNvSpPr/>
          <p:nvPr/>
        </p:nvSpPr>
        <p:spPr>
          <a:xfrm>
            <a:off x="5134509" y="1062167"/>
            <a:ext cx="371042" cy="57448"/>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 name="Google Shape;30;p33"/>
          <p:cNvSpPr/>
          <p:nvPr/>
        </p:nvSpPr>
        <p:spPr>
          <a:xfrm>
            <a:off x="1739617" y="5808185"/>
            <a:ext cx="1173811" cy="6301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1" name="Google Shape;31;p33"/>
          <p:cNvSpPr/>
          <p:nvPr/>
        </p:nvSpPr>
        <p:spPr>
          <a:xfrm>
            <a:off x="2326696" y="5971997"/>
            <a:ext cx="380408" cy="468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2" name="Google Shape;32;p33"/>
          <p:cNvSpPr txBox="1">
            <a:spLocks noGrp="1"/>
          </p:cNvSpPr>
          <p:nvPr>
            <p:ph type="ctrTitle"/>
          </p:nvPr>
        </p:nvSpPr>
        <p:spPr>
          <a:xfrm>
            <a:off x="2490533" y="2308633"/>
            <a:ext cx="7210800" cy="22407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SzPts val="9100"/>
              <a:buNone/>
              <a:defRPr sz="9100"/>
            </a:lvl1pPr>
            <a:lvl2pPr lvl="1" algn="ctr" rtl="0">
              <a:lnSpc>
                <a:spcPct val="90000"/>
              </a:lnSpc>
              <a:spcBef>
                <a:spcPts val="0"/>
              </a:spcBef>
              <a:spcAft>
                <a:spcPts val="0"/>
              </a:spcAft>
              <a:buSzPts val="9100"/>
              <a:buNone/>
              <a:defRPr sz="9100"/>
            </a:lvl2pPr>
            <a:lvl3pPr lvl="2" algn="ctr" rtl="0">
              <a:lnSpc>
                <a:spcPct val="90000"/>
              </a:lnSpc>
              <a:spcBef>
                <a:spcPts val="0"/>
              </a:spcBef>
              <a:spcAft>
                <a:spcPts val="0"/>
              </a:spcAft>
              <a:buSzPts val="9100"/>
              <a:buNone/>
              <a:defRPr sz="9100"/>
            </a:lvl3pPr>
            <a:lvl4pPr lvl="3" algn="ctr" rtl="0">
              <a:lnSpc>
                <a:spcPct val="90000"/>
              </a:lnSpc>
              <a:spcBef>
                <a:spcPts val="0"/>
              </a:spcBef>
              <a:spcAft>
                <a:spcPts val="0"/>
              </a:spcAft>
              <a:buSzPts val="9100"/>
              <a:buNone/>
              <a:defRPr sz="9100"/>
            </a:lvl4pPr>
            <a:lvl5pPr lvl="4" algn="ctr" rtl="0">
              <a:lnSpc>
                <a:spcPct val="90000"/>
              </a:lnSpc>
              <a:spcBef>
                <a:spcPts val="0"/>
              </a:spcBef>
              <a:spcAft>
                <a:spcPts val="0"/>
              </a:spcAft>
              <a:buSzPts val="9100"/>
              <a:buNone/>
              <a:defRPr sz="9100"/>
            </a:lvl5pPr>
            <a:lvl6pPr lvl="5" algn="ctr" rtl="0">
              <a:lnSpc>
                <a:spcPct val="90000"/>
              </a:lnSpc>
              <a:spcBef>
                <a:spcPts val="0"/>
              </a:spcBef>
              <a:spcAft>
                <a:spcPts val="0"/>
              </a:spcAft>
              <a:buSzPts val="9100"/>
              <a:buNone/>
              <a:defRPr sz="9100"/>
            </a:lvl6pPr>
            <a:lvl7pPr lvl="6" algn="ctr" rtl="0">
              <a:lnSpc>
                <a:spcPct val="90000"/>
              </a:lnSpc>
              <a:spcBef>
                <a:spcPts val="0"/>
              </a:spcBef>
              <a:spcAft>
                <a:spcPts val="0"/>
              </a:spcAft>
              <a:buSzPts val="9100"/>
              <a:buNone/>
              <a:defRPr sz="9100"/>
            </a:lvl7pPr>
            <a:lvl8pPr lvl="7" algn="ctr" rtl="0">
              <a:lnSpc>
                <a:spcPct val="90000"/>
              </a:lnSpc>
              <a:spcBef>
                <a:spcPts val="0"/>
              </a:spcBef>
              <a:spcAft>
                <a:spcPts val="0"/>
              </a:spcAft>
              <a:buSzPts val="9100"/>
              <a:buNone/>
              <a:defRPr sz="9100"/>
            </a:lvl8pPr>
            <a:lvl9pPr lvl="8" algn="ctr" rtl="0">
              <a:lnSpc>
                <a:spcPct val="90000"/>
              </a:lnSpc>
              <a:spcBef>
                <a:spcPts val="0"/>
              </a:spcBef>
              <a:spcAft>
                <a:spcPts val="0"/>
              </a:spcAft>
              <a:buSzPts val="9100"/>
              <a:buNone/>
              <a:defRPr sz="9100"/>
            </a:lvl9pPr>
          </a:lstStyle>
          <a:p>
            <a:endParaRPr/>
          </a:p>
        </p:txBody>
      </p:sp>
      <p:sp>
        <p:nvSpPr>
          <p:cNvPr id="33" name="Google Shape;33;p33"/>
          <p:cNvSpPr/>
          <p:nvPr/>
        </p:nvSpPr>
        <p:spPr>
          <a:xfrm rot="-5400000">
            <a:off x="728054" y="4317066"/>
            <a:ext cx="720121" cy="35229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4" name="Google Shape;34;p33"/>
          <p:cNvSpPr/>
          <p:nvPr/>
        </p:nvSpPr>
        <p:spPr>
          <a:xfrm rot="1737344">
            <a:off x="10784628" y="5250413"/>
            <a:ext cx="282219" cy="357405"/>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35" name="Google Shape;35;p33"/>
          <p:cNvPicPr preferRelativeResize="0"/>
          <p:nvPr/>
        </p:nvPicPr>
        <p:blipFill rotWithShape="1">
          <a:blip r:embed="rId2">
            <a:alphaModFix/>
          </a:blip>
          <a:srcRect l="30848"/>
          <a:stretch/>
        </p:blipFill>
        <p:spPr>
          <a:xfrm rot="-1765261" flipH="1">
            <a:off x="804615" y="1267925"/>
            <a:ext cx="1262421" cy="1879234"/>
          </a:xfrm>
          <a:prstGeom prst="rect">
            <a:avLst/>
          </a:prstGeom>
          <a:noFill/>
          <a:ln>
            <a:noFill/>
          </a:ln>
        </p:spPr>
      </p:pic>
      <p:pic>
        <p:nvPicPr>
          <p:cNvPr id="36" name="Google Shape;36;p33"/>
          <p:cNvPicPr preferRelativeResize="0"/>
          <p:nvPr/>
        </p:nvPicPr>
        <p:blipFill rotWithShape="1">
          <a:blip r:embed="rId2">
            <a:alphaModFix/>
          </a:blip>
          <a:srcRect r="68603"/>
          <a:stretch/>
        </p:blipFill>
        <p:spPr>
          <a:xfrm rot="-1871566">
            <a:off x="1994716" y="733884"/>
            <a:ext cx="573133" cy="18792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259"/>
        <p:cNvGrpSpPr/>
        <p:nvPr/>
      </p:nvGrpSpPr>
      <p:grpSpPr>
        <a:xfrm>
          <a:off x="0" y="0"/>
          <a:ext cx="0" cy="0"/>
          <a:chOff x="0" y="0"/>
          <a:chExt cx="0" cy="0"/>
        </a:xfrm>
      </p:grpSpPr>
      <p:sp>
        <p:nvSpPr>
          <p:cNvPr id="260" name="Google Shape;260;p60"/>
          <p:cNvSpPr/>
          <p:nvPr/>
        </p:nvSpPr>
        <p:spPr>
          <a:xfrm rot="-883625">
            <a:off x="10662884" y="4753400"/>
            <a:ext cx="1216972" cy="123759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FF7C8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1" name="Google Shape;261;p60"/>
          <p:cNvSpPr/>
          <p:nvPr/>
        </p:nvSpPr>
        <p:spPr>
          <a:xfrm>
            <a:off x="856700" y="5622167"/>
            <a:ext cx="7856508" cy="75018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FF7C8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2" name="Google Shape;262;p60"/>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3" name="Google Shape;263;p60"/>
          <p:cNvSpPr txBox="1">
            <a:spLocks noGrp="1"/>
          </p:cNvSpPr>
          <p:nvPr>
            <p:ph type="body" idx="1"/>
          </p:nvPr>
        </p:nvSpPr>
        <p:spPr>
          <a:xfrm>
            <a:off x="1097435" y="5682411"/>
            <a:ext cx="7363500" cy="5217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SzPts val="2100"/>
              <a:buNone/>
              <a:defRPr sz="2100"/>
            </a:lvl1pPr>
            <a:lvl2pPr marL="914400" lvl="1" indent="-412750" algn="l" rtl="0">
              <a:lnSpc>
                <a:spcPct val="100000"/>
              </a:lnSpc>
              <a:spcBef>
                <a:spcPts val="1300"/>
              </a:spcBef>
              <a:spcAft>
                <a:spcPts val="0"/>
              </a:spcAft>
              <a:buSzPts val="2900"/>
              <a:buChar char="✗"/>
              <a:defRPr/>
            </a:lvl2pPr>
            <a:lvl3pPr marL="1371600" lvl="2" indent="-412750" algn="l" rtl="0">
              <a:lnSpc>
                <a:spcPct val="100000"/>
              </a:lnSpc>
              <a:spcBef>
                <a:spcPts val="1300"/>
              </a:spcBef>
              <a:spcAft>
                <a:spcPts val="0"/>
              </a:spcAft>
              <a:buSzPts val="2900"/>
              <a:buChar char="■"/>
              <a:defRPr/>
            </a:lvl3pPr>
            <a:lvl4pPr marL="1828800" lvl="3" indent="-412750" algn="l" rtl="0">
              <a:lnSpc>
                <a:spcPct val="100000"/>
              </a:lnSpc>
              <a:spcBef>
                <a:spcPts val="1300"/>
              </a:spcBef>
              <a:spcAft>
                <a:spcPts val="0"/>
              </a:spcAft>
              <a:buSzPts val="2900"/>
              <a:buChar char="●"/>
              <a:defRPr/>
            </a:lvl4pPr>
            <a:lvl5pPr marL="2286000" lvl="4" indent="-412750" algn="l" rtl="0">
              <a:lnSpc>
                <a:spcPct val="100000"/>
              </a:lnSpc>
              <a:spcBef>
                <a:spcPts val="1300"/>
              </a:spcBef>
              <a:spcAft>
                <a:spcPts val="0"/>
              </a:spcAft>
              <a:buSzPts val="2900"/>
              <a:buChar char="○"/>
              <a:defRPr/>
            </a:lvl5pPr>
            <a:lvl6pPr marL="2743200" lvl="5" indent="-412750" algn="l" rtl="0">
              <a:lnSpc>
                <a:spcPct val="100000"/>
              </a:lnSpc>
              <a:spcBef>
                <a:spcPts val="1300"/>
              </a:spcBef>
              <a:spcAft>
                <a:spcPts val="0"/>
              </a:spcAft>
              <a:buSzPts val="2900"/>
              <a:buChar char="■"/>
              <a:defRPr/>
            </a:lvl6pPr>
            <a:lvl7pPr marL="3200400" lvl="6" indent="-412750" algn="l" rtl="0">
              <a:lnSpc>
                <a:spcPct val="100000"/>
              </a:lnSpc>
              <a:spcBef>
                <a:spcPts val="1300"/>
              </a:spcBef>
              <a:spcAft>
                <a:spcPts val="0"/>
              </a:spcAft>
              <a:buSzPts val="2900"/>
              <a:buChar char="●"/>
              <a:defRPr/>
            </a:lvl7pPr>
            <a:lvl8pPr marL="3657600" lvl="7" indent="-412750" algn="l" rtl="0">
              <a:lnSpc>
                <a:spcPct val="100000"/>
              </a:lnSpc>
              <a:spcBef>
                <a:spcPts val="1300"/>
              </a:spcBef>
              <a:spcAft>
                <a:spcPts val="0"/>
              </a:spcAft>
              <a:buSzPts val="2900"/>
              <a:buChar char="○"/>
              <a:defRPr/>
            </a:lvl8pPr>
            <a:lvl9pPr marL="4114800" lvl="8" indent="-412750" algn="l" rtl="0">
              <a:lnSpc>
                <a:spcPct val="100000"/>
              </a:lnSpc>
              <a:spcBef>
                <a:spcPts val="1300"/>
              </a:spcBef>
              <a:spcAft>
                <a:spcPts val="1300"/>
              </a:spcAft>
              <a:buSzPts val="2900"/>
              <a:buChar char="■"/>
              <a:defRPr/>
            </a:lvl9pPr>
          </a:lstStyle>
          <a:p>
            <a:endParaRPr/>
          </a:p>
        </p:txBody>
      </p:sp>
      <p:sp>
        <p:nvSpPr>
          <p:cNvPr id="264" name="Google Shape;264;p60"/>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265" name="Google Shape;265;p60"/>
          <p:cNvSpPr/>
          <p:nvPr/>
        </p:nvSpPr>
        <p:spPr>
          <a:xfrm rot="5400000">
            <a:off x="416524" y="406154"/>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6" name="Google Shape;266;p60"/>
          <p:cNvSpPr/>
          <p:nvPr/>
        </p:nvSpPr>
        <p:spPr>
          <a:xfrm rot="-9524812">
            <a:off x="337242" y="5811280"/>
            <a:ext cx="387240" cy="30835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7" name="Google Shape;267;p60"/>
          <p:cNvSpPr/>
          <p:nvPr/>
        </p:nvSpPr>
        <p:spPr>
          <a:xfrm rot="-9524812">
            <a:off x="290409" y="6017259"/>
            <a:ext cx="176605" cy="12168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8" name="Google Shape;268;p60"/>
          <p:cNvSpPr/>
          <p:nvPr/>
        </p:nvSpPr>
        <p:spPr>
          <a:xfrm rot="-168083">
            <a:off x="6578990" y="484676"/>
            <a:ext cx="1184209"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9" name="Google Shape;269;p60"/>
          <p:cNvSpPr/>
          <p:nvPr/>
        </p:nvSpPr>
        <p:spPr>
          <a:xfrm rot="-168083">
            <a:off x="7835161" y="490925"/>
            <a:ext cx="115854" cy="41573"/>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0" name="Google Shape;270;p60"/>
          <p:cNvSpPr/>
          <p:nvPr/>
        </p:nvSpPr>
        <p:spPr>
          <a:xfrm rot="-168083">
            <a:off x="8061522" y="472552"/>
            <a:ext cx="399641" cy="54242"/>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1" name="Google Shape;271;p60"/>
          <p:cNvSpPr/>
          <p:nvPr/>
        </p:nvSpPr>
        <p:spPr>
          <a:xfrm rot="5400000">
            <a:off x="11040351" y="3327684"/>
            <a:ext cx="1134186" cy="206636"/>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p:cSld name="1_Subtitle 2">
    <p:spTree>
      <p:nvGrpSpPr>
        <p:cNvPr id="1" name="Shape 272"/>
        <p:cNvGrpSpPr/>
        <p:nvPr/>
      </p:nvGrpSpPr>
      <p:grpSpPr>
        <a:xfrm>
          <a:off x="0" y="0"/>
          <a:ext cx="0" cy="0"/>
          <a:chOff x="0" y="0"/>
          <a:chExt cx="0" cy="0"/>
        </a:xfrm>
      </p:grpSpPr>
      <p:sp>
        <p:nvSpPr>
          <p:cNvPr id="273" name="Google Shape;273;p61"/>
          <p:cNvSpPr/>
          <p:nvPr/>
        </p:nvSpPr>
        <p:spPr>
          <a:xfrm rot="-899037">
            <a:off x="986389" y="578163"/>
            <a:ext cx="1948728" cy="2140802"/>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FF7C8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4" name="Google Shape;274;p61"/>
          <p:cNvSpPr txBox="1">
            <a:spLocks noGrp="1"/>
          </p:cNvSpPr>
          <p:nvPr>
            <p:ph type="ctrTitle"/>
          </p:nvPr>
        </p:nvSpPr>
        <p:spPr>
          <a:xfrm>
            <a:off x="2364667" y="2640033"/>
            <a:ext cx="7462800" cy="8949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SzPts val="6900"/>
              <a:buNone/>
              <a:defRPr sz="6900"/>
            </a:lvl1pPr>
            <a:lvl2pPr lvl="1" algn="ctr" rtl="0">
              <a:lnSpc>
                <a:spcPct val="90000"/>
              </a:lnSpc>
              <a:spcBef>
                <a:spcPts val="0"/>
              </a:spcBef>
              <a:spcAft>
                <a:spcPts val="0"/>
              </a:spcAft>
              <a:buSzPts val="6900"/>
              <a:buNone/>
              <a:defRPr sz="6900"/>
            </a:lvl2pPr>
            <a:lvl3pPr lvl="2" algn="ctr" rtl="0">
              <a:lnSpc>
                <a:spcPct val="90000"/>
              </a:lnSpc>
              <a:spcBef>
                <a:spcPts val="0"/>
              </a:spcBef>
              <a:spcAft>
                <a:spcPts val="0"/>
              </a:spcAft>
              <a:buSzPts val="6900"/>
              <a:buNone/>
              <a:defRPr sz="6900"/>
            </a:lvl3pPr>
            <a:lvl4pPr lvl="3" algn="ctr" rtl="0">
              <a:lnSpc>
                <a:spcPct val="90000"/>
              </a:lnSpc>
              <a:spcBef>
                <a:spcPts val="0"/>
              </a:spcBef>
              <a:spcAft>
                <a:spcPts val="0"/>
              </a:spcAft>
              <a:buSzPts val="6900"/>
              <a:buNone/>
              <a:defRPr sz="6900"/>
            </a:lvl4pPr>
            <a:lvl5pPr lvl="4" algn="ctr" rtl="0">
              <a:lnSpc>
                <a:spcPct val="90000"/>
              </a:lnSpc>
              <a:spcBef>
                <a:spcPts val="0"/>
              </a:spcBef>
              <a:spcAft>
                <a:spcPts val="0"/>
              </a:spcAft>
              <a:buSzPts val="6900"/>
              <a:buNone/>
              <a:defRPr sz="6900"/>
            </a:lvl5pPr>
            <a:lvl6pPr lvl="5" algn="ctr" rtl="0">
              <a:lnSpc>
                <a:spcPct val="90000"/>
              </a:lnSpc>
              <a:spcBef>
                <a:spcPts val="0"/>
              </a:spcBef>
              <a:spcAft>
                <a:spcPts val="0"/>
              </a:spcAft>
              <a:buSzPts val="6900"/>
              <a:buNone/>
              <a:defRPr sz="6900"/>
            </a:lvl6pPr>
            <a:lvl7pPr lvl="6" algn="ctr" rtl="0">
              <a:lnSpc>
                <a:spcPct val="90000"/>
              </a:lnSpc>
              <a:spcBef>
                <a:spcPts val="0"/>
              </a:spcBef>
              <a:spcAft>
                <a:spcPts val="0"/>
              </a:spcAft>
              <a:buSzPts val="6900"/>
              <a:buNone/>
              <a:defRPr sz="6900"/>
            </a:lvl7pPr>
            <a:lvl8pPr lvl="7" algn="ctr" rtl="0">
              <a:lnSpc>
                <a:spcPct val="90000"/>
              </a:lnSpc>
              <a:spcBef>
                <a:spcPts val="0"/>
              </a:spcBef>
              <a:spcAft>
                <a:spcPts val="0"/>
              </a:spcAft>
              <a:buSzPts val="6900"/>
              <a:buNone/>
              <a:defRPr sz="6900"/>
            </a:lvl8pPr>
            <a:lvl9pPr lvl="8" algn="ctr" rtl="0">
              <a:lnSpc>
                <a:spcPct val="90000"/>
              </a:lnSpc>
              <a:spcBef>
                <a:spcPts val="0"/>
              </a:spcBef>
              <a:spcAft>
                <a:spcPts val="0"/>
              </a:spcAft>
              <a:buSzPts val="6900"/>
              <a:buNone/>
              <a:defRPr sz="6900"/>
            </a:lvl9pPr>
          </a:lstStyle>
          <a:p>
            <a:endParaRPr/>
          </a:p>
        </p:txBody>
      </p:sp>
      <p:sp>
        <p:nvSpPr>
          <p:cNvPr id="275" name="Google Shape;275;p61"/>
          <p:cNvSpPr txBox="1">
            <a:spLocks noGrp="1"/>
          </p:cNvSpPr>
          <p:nvPr>
            <p:ph type="subTitle" idx="1"/>
          </p:nvPr>
        </p:nvSpPr>
        <p:spPr>
          <a:xfrm>
            <a:off x="2364667" y="3552568"/>
            <a:ext cx="7462800" cy="5151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Clr>
                <a:schemeClr val="accent2"/>
              </a:buClr>
              <a:buSzPts val="2900"/>
              <a:buNone/>
              <a:defRPr>
                <a:solidFill>
                  <a:srgbClr val="FF7C80"/>
                </a:solidFill>
              </a:defRPr>
            </a:lvl1pPr>
            <a:lvl2pPr lvl="1" algn="ctr" rtl="0">
              <a:lnSpc>
                <a:spcPct val="100000"/>
              </a:lnSpc>
              <a:spcBef>
                <a:spcPts val="1300"/>
              </a:spcBef>
              <a:spcAft>
                <a:spcPts val="0"/>
              </a:spcAft>
              <a:buClr>
                <a:schemeClr val="accent2"/>
              </a:buClr>
              <a:buSzPts val="4000"/>
              <a:buNone/>
              <a:defRPr sz="4000">
                <a:solidFill>
                  <a:schemeClr val="accent2"/>
                </a:solidFill>
              </a:defRPr>
            </a:lvl2pPr>
            <a:lvl3pPr lvl="2" algn="ctr" rtl="0">
              <a:lnSpc>
                <a:spcPct val="100000"/>
              </a:lnSpc>
              <a:spcBef>
                <a:spcPts val="1300"/>
              </a:spcBef>
              <a:spcAft>
                <a:spcPts val="0"/>
              </a:spcAft>
              <a:buClr>
                <a:schemeClr val="accent2"/>
              </a:buClr>
              <a:buSzPts val="4000"/>
              <a:buNone/>
              <a:defRPr sz="4000">
                <a:solidFill>
                  <a:schemeClr val="accent2"/>
                </a:solidFill>
              </a:defRPr>
            </a:lvl3pPr>
            <a:lvl4pPr lvl="3" algn="ctr" rtl="0">
              <a:lnSpc>
                <a:spcPct val="100000"/>
              </a:lnSpc>
              <a:spcBef>
                <a:spcPts val="1300"/>
              </a:spcBef>
              <a:spcAft>
                <a:spcPts val="0"/>
              </a:spcAft>
              <a:buClr>
                <a:schemeClr val="accent2"/>
              </a:buClr>
              <a:buSzPts val="4000"/>
              <a:buNone/>
              <a:defRPr sz="4000">
                <a:solidFill>
                  <a:schemeClr val="accent2"/>
                </a:solidFill>
              </a:defRPr>
            </a:lvl4pPr>
            <a:lvl5pPr lvl="4" algn="ctr" rtl="0">
              <a:lnSpc>
                <a:spcPct val="100000"/>
              </a:lnSpc>
              <a:spcBef>
                <a:spcPts val="1300"/>
              </a:spcBef>
              <a:spcAft>
                <a:spcPts val="0"/>
              </a:spcAft>
              <a:buClr>
                <a:schemeClr val="accent2"/>
              </a:buClr>
              <a:buSzPts val="4000"/>
              <a:buNone/>
              <a:defRPr sz="4000">
                <a:solidFill>
                  <a:schemeClr val="accent2"/>
                </a:solidFill>
              </a:defRPr>
            </a:lvl5pPr>
            <a:lvl6pPr lvl="5" algn="ctr" rtl="0">
              <a:lnSpc>
                <a:spcPct val="100000"/>
              </a:lnSpc>
              <a:spcBef>
                <a:spcPts val="1300"/>
              </a:spcBef>
              <a:spcAft>
                <a:spcPts val="0"/>
              </a:spcAft>
              <a:buClr>
                <a:schemeClr val="accent2"/>
              </a:buClr>
              <a:buSzPts val="4000"/>
              <a:buNone/>
              <a:defRPr sz="4000">
                <a:solidFill>
                  <a:schemeClr val="accent2"/>
                </a:solidFill>
              </a:defRPr>
            </a:lvl6pPr>
            <a:lvl7pPr lvl="6" algn="ctr" rtl="0">
              <a:lnSpc>
                <a:spcPct val="100000"/>
              </a:lnSpc>
              <a:spcBef>
                <a:spcPts val="1300"/>
              </a:spcBef>
              <a:spcAft>
                <a:spcPts val="0"/>
              </a:spcAft>
              <a:buClr>
                <a:schemeClr val="accent2"/>
              </a:buClr>
              <a:buSzPts val="4000"/>
              <a:buNone/>
              <a:defRPr sz="4000">
                <a:solidFill>
                  <a:schemeClr val="accent2"/>
                </a:solidFill>
              </a:defRPr>
            </a:lvl7pPr>
            <a:lvl8pPr lvl="7" algn="ctr" rtl="0">
              <a:lnSpc>
                <a:spcPct val="100000"/>
              </a:lnSpc>
              <a:spcBef>
                <a:spcPts val="1300"/>
              </a:spcBef>
              <a:spcAft>
                <a:spcPts val="0"/>
              </a:spcAft>
              <a:buClr>
                <a:schemeClr val="accent2"/>
              </a:buClr>
              <a:buSzPts val="4000"/>
              <a:buNone/>
              <a:defRPr sz="4000">
                <a:solidFill>
                  <a:schemeClr val="accent2"/>
                </a:solidFill>
              </a:defRPr>
            </a:lvl8pPr>
            <a:lvl9pPr lvl="8" algn="ctr" rtl="0">
              <a:lnSpc>
                <a:spcPct val="100000"/>
              </a:lnSpc>
              <a:spcBef>
                <a:spcPts val="1300"/>
              </a:spcBef>
              <a:spcAft>
                <a:spcPts val="1300"/>
              </a:spcAft>
              <a:buClr>
                <a:schemeClr val="accent2"/>
              </a:buClr>
              <a:buSzPts val="4000"/>
              <a:buNone/>
              <a:defRPr sz="4000">
                <a:solidFill>
                  <a:schemeClr val="accent2"/>
                </a:solidFill>
              </a:defRPr>
            </a:lvl9pPr>
          </a:lstStyle>
          <a:p>
            <a:endParaRPr/>
          </a:p>
        </p:txBody>
      </p:sp>
      <p:sp>
        <p:nvSpPr>
          <p:cNvPr id="276" name="Google Shape;276;p61"/>
          <p:cNvSpPr/>
          <p:nvPr/>
        </p:nvSpPr>
        <p:spPr>
          <a:xfrm>
            <a:off x="1059008" y="746736"/>
            <a:ext cx="9862647" cy="5212763"/>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7" name="Google Shape;277;p61"/>
          <p:cNvSpPr/>
          <p:nvPr/>
        </p:nvSpPr>
        <p:spPr>
          <a:xfrm rot="4673461">
            <a:off x="10062168" y="4833925"/>
            <a:ext cx="1085385" cy="136293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8" name="Google Shape;278;p61"/>
          <p:cNvSpPr/>
          <p:nvPr/>
        </p:nvSpPr>
        <p:spPr>
          <a:xfrm rot="4673461">
            <a:off x="10662533" y="5726428"/>
            <a:ext cx="247560" cy="447642"/>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9" name="Google Shape;279;p61"/>
          <p:cNvSpPr/>
          <p:nvPr/>
        </p:nvSpPr>
        <p:spPr>
          <a:xfrm rot="-5167702">
            <a:off x="450790" y="4656110"/>
            <a:ext cx="1108393" cy="128219"/>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0" name="Google Shape;280;p61"/>
          <p:cNvSpPr/>
          <p:nvPr/>
        </p:nvSpPr>
        <p:spPr>
          <a:xfrm rot="-5167702">
            <a:off x="818670" y="3830973"/>
            <a:ext cx="371229" cy="57477"/>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1" name="Google Shape;281;p61"/>
          <p:cNvSpPr/>
          <p:nvPr/>
        </p:nvSpPr>
        <p:spPr>
          <a:xfrm>
            <a:off x="7016332" y="616327"/>
            <a:ext cx="907796" cy="285691"/>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2" name="Google Shape;282;p61"/>
          <p:cNvSpPr/>
          <p:nvPr/>
        </p:nvSpPr>
        <p:spPr>
          <a:xfrm>
            <a:off x="3772881" y="6015481"/>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3" name="Google Shape;283;p61"/>
          <p:cNvSpPr/>
          <p:nvPr/>
        </p:nvSpPr>
        <p:spPr>
          <a:xfrm>
            <a:off x="5746072" y="6059972"/>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4" name="Google Shape;284;p61"/>
          <p:cNvSpPr/>
          <p:nvPr/>
        </p:nvSpPr>
        <p:spPr>
          <a:xfrm>
            <a:off x="10280983" y="889496"/>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5" name="Google Shape;285;p61"/>
          <p:cNvSpPr/>
          <p:nvPr/>
        </p:nvSpPr>
        <p:spPr>
          <a:xfrm>
            <a:off x="10487272" y="822700"/>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1_Caption 2">
    <p:spTree>
      <p:nvGrpSpPr>
        <p:cNvPr id="1" name="Shape 286"/>
        <p:cNvGrpSpPr/>
        <p:nvPr/>
      </p:nvGrpSpPr>
      <p:grpSpPr>
        <a:xfrm>
          <a:off x="0" y="0"/>
          <a:ext cx="0" cy="0"/>
          <a:chOff x="0" y="0"/>
          <a:chExt cx="0" cy="0"/>
        </a:xfrm>
      </p:grpSpPr>
      <p:sp>
        <p:nvSpPr>
          <p:cNvPr id="287" name="Google Shape;287;p62"/>
          <p:cNvSpPr/>
          <p:nvPr/>
        </p:nvSpPr>
        <p:spPr>
          <a:xfrm rot="-883625">
            <a:off x="10662884" y="4753400"/>
            <a:ext cx="1216972" cy="123759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8" name="Google Shape;288;p62"/>
          <p:cNvSpPr/>
          <p:nvPr/>
        </p:nvSpPr>
        <p:spPr>
          <a:xfrm>
            <a:off x="856700" y="5622167"/>
            <a:ext cx="7856508" cy="75018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9" name="Google Shape;289;p62"/>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0" name="Google Shape;290;p62"/>
          <p:cNvSpPr txBox="1">
            <a:spLocks noGrp="1"/>
          </p:cNvSpPr>
          <p:nvPr>
            <p:ph type="body" idx="1"/>
          </p:nvPr>
        </p:nvSpPr>
        <p:spPr>
          <a:xfrm>
            <a:off x="1097435" y="5682411"/>
            <a:ext cx="7363500" cy="5217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SzPts val="2100"/>
              <a:buNone/>
              <a:defRPr sz="2100"/>
            </a:lvl1pPr>
            <a:lvl2pPr marL="914400" lvl="1" indent="-412750" algn="l" rtl="0">
              <a:lnSpc>
                <a:spcPct val="100000"/>
              </a:lnSpc>
              <a:spcBef>
                <a:spcPts val="1300"/>
              </a:spcBef>
              <a:spcAft>
                <a:spcPts val="0"/>
              </a:spcAft>
              <a:buSzPts val="2900"/>
              <a:buChar char="✗"/>
              <a:defRPr/>
            </a:lvl2pPr>
            <a:lvl3pPr marL="1371600" lvl="2" indent="-412750" algn="l" rtl="0">
              <a:lnSpc>
                <a:spcPct val="100000"/>
              </a:lnSpc>
              <a:spcBef>
                <a:spcPts val="1300"/>
              </a:spcBef>
              <a:spcAft>
                <a:spcPts val="0"/>
              </a:spcAft>
              <a:buSzPts val="2900"/>
              <a:buChar char="■"/>
              <a:defRPr/>
            </a:lvl3pPr>
            <a:lvl4pPr marL="1828800" lvl="3" indent="-412750" algn="l" rtl="0">
              <a:lnSpc>
                <a:spcPct val="100000"/>
              </a:lnSpc>
              <a:spcBef>
                <a:spcPts val="1300"/>
              </a:spcBef>
              <a:spcAft>
                <a:spcPts val="0"/>
              </a:spcAft>
              <a:buSzPts val="2900"/>
              <a:buChar char="●"/>
              <a:defRPr/>
            </a:lvl4pPr>
            <a:lvl5pPr marL="2286000" lvl="4" indent="-412750" algn="l" rtl="0">
              <a:lnSpc>
                <a:spcPct val="100000"/>
              </a:lnSpc>
              <a:spcBef>
                <a:spcPts val="1300"/>
              </a:spcBef>
              <a:spcAft>
                <a:spcPts val="0"/>
              </a:spcAft>
              <a:buSzPts val="2900"/>
              <a:buChar char="○"/>
              <a:defRPr/>
            </a:lvl5pPr>
            <a:lvl6pPr marL="2743200" lvl="5" indent="-412750" algn="l" rtl="0">
              <a:lnSpc>
                <a:spcPct val="100000"/>
              </a:lnSpc>
              <a:spcBef>
                <a:spcPts val="1300"/>
              </a:spcBef>
              <a:spcAft>
                <a:spcPts val="0"/>
              </a:spcAft>
              <a:buSzPts val="2900"/>
              <a:buChar char="■"/>
              <a:defRPr/>
            </a:lvl6pPr>
            <a:lvl7pPr marL="3200400" lvl="6" indent="-412750" algn="l" rtl="0">
              <a:lnSpc>
                <a:spcPct val="100000"/>
              </a:lnSpc>
              <a:spcBef>
                <a:spcPts val="1300"/>
              </a:spcBef>
              <a:spcAft>
                <a:spcPts val="0"/>
              </a:spcAft>
              <a:buSzPts val="2900"/>
              <a:buChar char="●"/>
              <a:defRPr/>
            </a:lvl7pPr>
            <a:lvl8pPr marL="3657600" lvl="7" indent="-412750" algn="l" rtl="0">
              <a:lnSpc>
                <a:spcPct val="100000"/>
              </a:lnSpc>
              <a:spcBef>
                <a:spcPts val="1300"/>
              </a:spcBef>
              <a:spcAft>
                <a:spcPts val="0"/>
              </a:spcAft>
              <a:buSzPts val="2900"/>
              <a:buChar char="○"/>
              <a:defRPr/>
            </a:lvl8pPr>
            <a:lvl9pPr marL="4114800" lvl="8" indent="-412750" algn="l" rtl="0">
              <a:lnSpc>
                <a:spcPct val="100000"/>
              </a:lnSpc>
              <a:spcBef>
                <a:spcPts val="1300"/>
              </a:spcBef>
              <a:spcAft>
                <a:spcPts val="1300"/>
              </a:spcAft>
              <a:buSzPts val="2900"/>
              <a:buChar char="■"/>
              <a:defRPr/>
            </a:lvl9pPr>
          </a:lstStyle>
          <a:p>
            <a:endParaRPr/>
          </a:p>
        </p:txBody>
      </p:sp>
      <p:sp>
        <p:nvSpPr>
          <p:cNvPr id="291" name="Google Shape;291;p62"/>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292" name="Google Shape;292;p62"/>
          <p:cNvSpPr/>
          <p:nvPr/>
        </p:nvSpPr>
        <p:spPr>
          <a:xfrm rot="5400000">
            <a:off x="416524" y="406154"/>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3" name="Google Shape;293;p62"/>
          <p:cNvSpPr/>
          <p:nvPr/>
        </p:nvSpPr>
        <p:spPr>
          <a:xfrm rot="-9524812">
            <a:off x="337242" y="5811280"/>
            <a:ext cx="387240" cy="30835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4" name="Google Shape;294;p62"/>
          <p:cNvSpPr/>
          <p:nvPr/>
        </p:nvSpPr>
        <p:spPr>
          <a:xfrm rot="-9524812">
            <a:off x="290409" y="6017259"/>
            <a:ext cx="176605" cy="12168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5" name="Google Shape;295;p62"/>
          <p:cNvSpPr/>
          <p:nvPr/>
        </p:nvSpPr>
        <p:spPr>
          <a:xfrm rot="-168083">
            <a:off x="6578990" y="484676"/>
            <a:ext cx="1184209"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6" name="Google Shape;296;p62"/>
          <p:cNvSpPr/>
          <p:nvPr/>
        </p:nvSpPr>
        <p:spPr>
          <a:xfrm rot="-168083">
            <a:off x="7835161" y="490925"/>
            <a:ext cx="115854" cy="41573"/>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7" name="Google Shape;297;p62"/>
          <p:cNvSpPr/>
          <p:nvPr/>
        </p:nvSpPr>
        <p:spPr>
          <a:xfrm rot="-168083">
            <a:off x="8061522" y="472552"/>
            <a:ext cx="399641" cy="54242"/>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8" name="Google Shape;298;p62"/>
          <p:cNvSpPr/>
          <p:nvPr/>
        </p:nvSpPr>
        <p:spPr>
          <a:xfrm rot="5400000">
            <a:off x="11040351" y="3327684"/>
            <a:ext cx="1134186" cy="206636"/>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p:cSld name="1_Title + 1 column 4">
    <p:spTree>
      <p:nvGrpSpPr>
        <p:cNvPr id="1" name="Shape 299"/>
        <p:cNvGrpSpPr/>
        <p:nvPr/>
      </p:nvGrpSpPr>
      <p:grpSpPr>
        <a:xfrm>
          <a:off x="0" y="0"/>
          <a:ext cx="0" cy="0"/>
          <a:chOff x="0" y="0"/>
          <a:chExt cx="0" cy="0"/>
        </a:xfrm>
      </p:grpSpPr>
      <p:sp>
        <p:nvSpPr>
          <p:cNvPr id="300" name="Google Shape;300;p63"/>
          <p:cNvSpPr/>
          <p:nvPr/>
        </p:nvSpPr>
        <p:spPr>
          <a:xfrm rot="5400000">
            <a:off x="10583010" y="4693670"/>
            <a:ext cx="1147508" cy="1263150"/>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35CFC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1" name="Google Shape;301;p63"/>
          <p:cNvSpPr/>
          <p:nvPr/>
        </p:nvSpPr>
        <p:spPr>
          <a:xfrm>
            <a:off x="856700" y="442364"/>
            <a:ext cx="9666384" cy="123700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35CFC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2" name="Google Shape;302;p63"/>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3" name="Google Shape;303;p63"/>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4500"/>
              <a:buNone/>
              <a:defRPr/>
            </a:lvl1pPr>
            <a:lvl2pPr lvl="1" algn="l" rtl="0">
              <a:lnSpc>
                <a:spcPct val="90000"/>
              </a:lnSpc>
              <a:spcBef>
                <a:spcPts val="0"/>
              </a:spcBef>
              <a:spcAft>
                <a:spcPts val="0"/>
              </a:spcAft>
              <a:buSzPts val="4500"/>
              <a:buNone/>
              <a:defRPr/>
            </a:lvl2pPr>
            <a:lvl3pPr lvl="2" algn="l" rtl="0">
              <a:lnSpc>
                <a:spcPct val="90000"/>
              </a:lnSpc>
              <a:spcBef>
                <a:spcPts val="0"/>
              </a:spcBef>
              <a:spcAft>
                <a:spcPts val="0"/>
              </a:spcAft>
              <a:buSzPts val="4500"/>
              <a:buNone/>
              <a:defRPr/>
            </a:lvl3pPr>
            <a:lvl4pPr lvl="3" algn="l" rtl="0">
              <a:lnSpc>
                <a:spcPct val="90000"/>
              </a:lnSpc>
              <a:spcBef>
                <a:spcPts val="0"/>
              </a:spcBef>
              <a:spcAft>
                <a:spcPts val="0"/>
              </a:spcAft>
              <a:buSzPts val="4500"/>
              <a:buNone/>
              <a:defRPr/>
            </a:lvl4pPr>
            <a:lvl5pPr lvl="4" algn="l" rtl="0">
              <a:lnSpc>
                <a:spcPct val="90000"/>
              </a:lnSpc>
              <a:spcBef>
                <a:spcPts val="0"/>
              </a:spcBef>
              <a:spcAft>
                <a:spcPts val="0"/>
              </a:spcAft>
              <a:buSzPts val="4500"/>
              <a:buNone/>
              <a:defRPr/>
            </a:lvl5pPr>
            <a:lvl6pPr lvl="5" algn="l" rtl="0">
              <a:lnSpc>
                <a:spcPct val="90000"/>
              </a:lnSpc>
              <a:spcBef>
                <a:spcPts val="0"/>
              </a:spcBef>
              <a:spcAft>
                <a:spcPts val="0"/>
              </a:spcAft>
              <a:buSzPts val="4500"/>
              <a:buNone/>
              <a:defRPr/>
            </a:lvl6pPr>
            <a:lvl7pPr lvl="6" algn="l" rtl="0">
              <a:lnSpc>
                <a:spcPct val="90000"/>
              </a:lnSpc>
              <a:spcBef>
                <a:spcPts val="0"/>
              </a:spcBef>
              <a:spcAft>
                <a:spcPts val="0"/>
              </a:spcAft>
              <a:buSzPts val="4500"/>
              <a:buNone/>
              <a:defRPr/>
            </a:lvl7pPr>
            <a:lvl8pPr lvl="7" algn="l" rtl="0">
              <a:lnSpc>
                <a:spcPct val="90000"/>
              </a:lnSpc>
              <a:spcBef>
                <a:spcPts val="0"/>
              </a:spcBef>
              <a:spcAft>
                <a:spcPts val="0"/>
              </a:spcAft>
              <a:buSzPts val="4500"/>
              <a:buNone/>
              <a:defRPr/>
            </a:lvl8pPr>
            <a:lvl9pPr lvl="8" algn="l" rtl="0">
              <a:lnSpc>
                <a:spcPct val="90000"/>
              </a:lnSpc>
              <a:spcBef>
                <a:spcPts val="0"/>
              </a:spcBef>
              <a:spcAft>
                <a:spcPts val="0"/>
              </a:spcAft>
              <a:buSzPts val="4500"/>
              <a:buNone/>
              <a:defRPr/>
            </a:lvl9pPr>
          </a:lstStyle>
          <a:p>
            <a:endParaRPr/>
          </a:p>
        </p:txBody>
      </p:sp>
      <p:sp>
        <p:nvSpPr>
          <p:cNvPr id="304" name="Google Shape;304;p63"/>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lvl1pPr marL="457200" lvl="0" indent="-412750" algn="l" rtl="0">
              <a:lnSpc>
                <a:spcPct val="100000"/>
              </a:lnSpc>
              <a:spcBef>
                <a:spcPts val="0"/>
              </a:spcBef>
              <a:spcAft>
                <a:spcPts val="0"/>
              </a:spcAft>
              <a:buClr>
                <a:srgbClr val="35CFC0"/>
              </a:buClr>
              <a:buSzPts val="2900"/>
              <a:buChar char="✗"/>
              <a:defRPr>
                <a:solidFill>
                  <a:srgbClr val="29AFA2"/>
                </a:solidFill>
              </a:defRPr>
            </a:lvl1pPr>
            <a:lvl2pPr marL="914400" lvl="1" indent="-412750" algn="l" rtl="0">
              <a:lnSpc>
                <a:spcPct val="100000"/>
              </a:lnSpc>
              <a:spcBef>
                <a:spcPts val="1300"/>
              </a:spcBef>
              <a:spcAft>
                <a:spcPts val="0"/>
              </a:spcAft>
              <a:buSzPts val="2900"/>
              <a:buChar char="✗"/>
              <a:defRPr/>
            </a:lvl2pPr>
            <a:lvl3pPr marL="1371600" lvl="2" indent="-412750" algn="l" rtl="0">
              <a:lnSpc>
                <a:spcPct val="100000"/>
              </a:lnSpc>
              <a:spcBef>
                <a:spcPts val="1300"/>
              </a:spcBef>
              <a:spcAft>
                <a:spcPts val="0"/>
              </a:spcAft>
              <a:buSzPts val="2900"/>
              <a:buChar char="■"/>
              <a:defRPr/>
            </a:lvl3pPr>
            <a:lvl4pPr marL="1828800" lvl="3" indent="-412750" algn="l" rtl="0">
              <a:lnSpc>
                <a:spcPct val="100000"/>
              </a:lnSpc>
              <a:spcBef>
                <a:spcPts val="1300"/>
              </a:spcBef>
              <a:spcAft>
                <a:spcPts val="0"/>
              </a:spcAft>
              <a:buSzPts val="2900"/>
              <a:buChar char="●"/>
              <a:defRPr/>
            </a:lvl4pPr>
            <a:lvl5pPr marL="2286000" lvl="4" indent="-412750" algn="l" rtl="0">
              <a:lnSpc>
                <a:spcPct val="100000"/>
              </a:lnSpc>
              <a:spcBef>
                <a:spcPts val="1300"/>
              </a:spcBef>
              <a:spcAft>
                <a:spcPts val="0"/>
              </a:spcAft>
              <a:buSzPts val="2900"/>
              <a:buChar char="○"/>
              <a:defRPr/>
            </a:lvl5pPr>
            <a:lvl6pPr marL="2743200" lvl="5" indent="-412750" algn="l" rtl="0">
              <a:lnSpc>
                <a:spcPct val="100000"/>
              </a:lnSpc>
              <a:spcBef>
                <a:spcPts val="1300"/>
              </a:spcBef>
              <a:spcAft>
                <a:spcPts val="0"/>
              </a:spcAft>
              <a:buSzPts val="2900"/>
              <a:buChar char="■"/>
              <a:defRPr/>
            </a:lvl6pPr>
            <a:lvl7pPr marL="3200400" lvl="6" indent="-412750" algn="l" rtl="0">
              <a:lnSpc>
                <a:spcPct val="100000"/>
              </a:lnSpc>
              <a:spcBef>
                <a:spcPts val="1300"/>
              </a:spcBef>
              <a:spcAft>
                <a:spcPts val="0"/>
              </a:spcAft>
              <a:buSzPts val="2900"/>
              <a:buChar char="●"/>
              <a:defRPr/>
            </a:lvl7pPr>
            <a:lvl8pPr marL="3657600" lvl="7" indent="-412750" algn="l" rtl="0">
              <a:lnSpc>
                <a:spcPct val="100000"/>
              </a:lnSpc>
              <a:spcBef>
                <a:spcPts val="1300"/>
              </a:spcBef>
              <a:spcAft>
                <a:spcPts val="0"/>
              </a:spcAft>
              <a:buSzPts val="2900"/>
              <a:buChar char="○"/>
              <a:defRPr/>
            </a:lvl8pPr>
            <a:lvl9pPr marL="4114800" lvl="8" indent="-412750" algn="l" rtl="0">
              <a:lnSpc>
                <a:spcPct val="100000"/>
              </a:lnSpc>
              <a:spcBef>
                <a:spcPts val="1300"/>
              </a:spcBef>
              <a:spcAft>
                <a:spcPts val="1300"/>
              </a:spcAft>
              <a:buSzPts val="2900"/>
              <a:buChar char="■"/>
              <a:defRPr/>
            </a:lvl9pPr>
          </a:lstStyle>
          <a:p>
            <a:endParaRPr/>
          </a:p>
        </p:txBody>
      </p:sp>
      <p:sp>
        <p:nvSpPr>
          <p:cNvPr id="305" name="Google Shape;305;p63"/>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306" name="Google Shape;306;p63"/>
          <p:cNvSpPr/>
          <p:nvPr/>
        </p:nvSpPr>
        <p:spPr>
          <a:xfrm>
            <a:off x="4287148" y="494923"/>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7" name="Google Shape;307;p63"/>
          <p:cNvSpPr/>
          <p:nvPr/>
        </p:nvSpPr>
        <p:spPr>
          <a:xfrm>
            <a:off x="6260339" y="539412"/>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8" name="Google Shape;308;p63"/>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9" name="Google Shape;309;p63"/>
          <p:cNvSpPr/>
          <p:nvPr/>
        </p:nvSpPr>
        <p:spPr>
          <a:xfrm>
            <a:off x="326324" y="5459148"/>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10" name="Google Shape;310;p63"/>
          <p:cNvSpPr/>
          <p:nvPr/>
        </p:nvSpPr>
        <p:spPr>
          <a:xfrm>
            <a:off x="11437699" y="3943239"/>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11" name="Google Shape;311;p63"/>
          <p:cNvSpPr/>
          <p:nvPr/>
        </p:nvSpPr>
        <p:spPr>
          <a:xfrm>
            <a:off x="6471861" y="6143068"/>
            <a:ext cx="1135195" cy="2068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12" name="Google Shape;312;p63"/>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1_Caption 3">
    <p:spTree>
      <p:nvGrpSpPr>
        <p:cNvPr id="1" name="Shape 313"/>
        <p:cNvGrpSpPr/>
        <p:nvPr/>
      </p:nvGrpSpPr>
      <p:grpSpPr>
        <a:xfrm>
          <a:off x="0" y="0"/>
          <a:ext cx="0" cy="0"/>
          <a:chOff x="0" y="0"/>
          <a:chExt cx="0" cy="0"/>
        </a:xfrm>
      </p:grpSpPr>
      <p:sp>
        <p:nvSpPr>
          <p:cNvPr id="314" name="Google Shape;314;p64"/>
          <p:cNvSpPr/>
          <p:nvPr/>
        </p:nvSpPr>
        <p:spPr>
          <a:xfrm rot="-883625">
            <a:off x="10662884" y="4753400"/>
            <a:ext cx="1216972" cy="123759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35CFC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15" name="Google Shape;315;p64"/>
          <p:cNvSpPr/>
          <p:nvPr/>
        </p:nvSpPr>
        <p:spPr>
          <a:xfrm>
            <a:off x="856700" y="5622167"/>
            <a:ext cx="7856508" cy="75018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35CFC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16" name="Google Shape;316;p64"/>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17" name="Google Shape;317;p64"/>
          <p:cNvSpPr txBox="1">
            <a:spLocks noGrp="1"/>
          </p:cNvSpPr>
          <p:nvPr>
            <p:ph type="body" idx="1"/>
          </p:nvPr>
        </p:nvSpPr>
        <p:spPr>
          <a:xfrm>
            <a:off x="1097435" y="5682411"/>
            <a:ext cx="7363500" cy="5217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SzPts val="2100"/>
              <a:buNone/>
              <a:defRPr sz="2100"/>
            </a:lvl1pPr>
            <a:lvl2pPr marL="914400" lvl="1" indent="-412750" algn="l" rtl="0">
              <a:lnSpc>
                <a:spcPct val="100000"/>
              </a:lnSpc>
              <a:spcBef>
                <a:spcPts val="1300"/>
              </a:spcBef>
              <a:spcAft>
                <a:spcPts val="0"/>
              </a:spcAft>
              <a:buSzPts val="2900"/>
              <a:buChar char="✗"/>
              <a:defRPr/>
            </a:lvl2pPr>
            <a:lvl3pPr marL="1371600" lvl="2" indent="-412750" algn="l" rtl="0">
              <a:lnSpc>
                <a:spcPct val="100000"/>
              </a:lnSpc>
              <a:spcBef>
                <a:spcPts val="1300"/>
              </a:spcBef>
              <a:spcAft>
                <a:spcPts val="0"/>
              </a:spcAft>
              <a:buSzPts val="2900"/>
              <a:buChar char="■"/>
              <a:defRPr/>
            </a:lvl3pPr>
            <a:lvl4pPr marL="1828800" lvl="3" indent="-412750" algn="l" rtl="0">
              <a:lnSpc>
                <a:spcPct val="100000"/>
              </a:lnSpc>
              <a:spcBef>
                <a:spcPts val="1300"/>
              </a:spcBef>
              <a:spcAft>
                <a:spcPts val="0"/>
              </a:spcAft>
              <a:buSzPts val="2900"/>
              <a:buChar char="●"/>
              <a:defRPr/>
            </a:lvl4pPr>
            <a:lvl5pPr marL="2286000" lvl="4" indent="-412750" algn="l" rtl="0">
              <a:lnSpc>
                <a:spcPct val="100000"/>
              </a:lnSpc>
              <a:spcBef>
                <a:spcPts val="1300"/>
              </a:spcBef>
              <a:spcAft>
                <a:spcPts val="0"/>
              </a:spcAft>
              <a:buSzPts val="2900"/>
              <a:buChar char="○"/>
              <a:defRPr/>
            </a:lvl5pPr>
            <a:lvl6pPr marL="2743200" lvl="5" indent="-412750" algn="l" rtl="0">
              <a:lnSpc>
                <a:spcPct val="100000"/>
              </a:lnSpc>
              <a:spcBef>
                <a:spcPts val="1300"/>
              </a:spcBef>
              <a:spcAft>
                <a:spcPts val="0"/>
              </a:spcAft>
              <a:buSzPts val="2900"/>
              <a:buChar char="■"/>
              <a:defRPr/>
            </a:lvl6pPr>
            <a:lvl7pPr marL="3200400" lvl="6" indent="-412750" algn="l" rtl="0">
              <a:lnSpc>
                <a:spcPct val="100000"/>
              </a:lnSpc>
              <a:spcBef>
                <a:spcPts val="1300"/>
              </a:spcBef>
              <a:spcAft>
                <a:spcPts val="0"/>
              </a:spcAft>
              <a:buSzPts val="2900"/>
              <a:buChar char="●"/>
              <a:defRPr/>
            </a:lvl7pPr>
            <a:lvl8pPr marL="3657600" lvl="7" indent="-412750" algn="l" rtl="0">
              <a:lnSpc>
                <a:spcPct val="100000"/>
              </a:lnSpc>
              <a:spcBef>
                <a:spcPts val="1300"/>
              </a:spcBef>
              <a:spcAft>
                <a:spcPts val="0"/>
              </a:spcAft>
              <a:buSzPts val="2900"/>
              <a:buChar char="○"/>
              <a:defRPr/>
            </a:lvl8pPr>
            <a:lvl9pPr marL="4114800" lvl="8" indent="-412750" algn="l" rtl="0">
              <a:lnSpc>
                <a:spcPct val="100000"/>
              </a:lnSpc>
              <a:spcBef>
                <a:spcPts val="1300"/>
              </a:spcBef>
              <a:spcAft>
                <a:spcPts val="1300"/>
              </a:spcAft>
              <a:buSzPts val="2900"/>
              <a:buChar char="■"/>
              <a:defRPr/>
            </a:lvl9pPr>
          </a:lstStyle>
          <a:p>
            <a:endParaRPr/>
          </a:p>
        </p:txBody>
      </p:sp>
      <p:sp>
        <p:nvSpPr>
          <p:cNvPr id="318" name="Google Shape;318;p64"/>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319" name="Google Shape;319;p64"/>
          <p:cNvSpPr/>
          <p:nvPr/>
        </p:nvSpPr>
        <p:spPr>
          <a:xfrm rot="5400000">
            <a:off x="416524" y="406154"/>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20" name="Google Shape;320;p64"/>
          <p:cNvSpPr/>
          <p:nvPr/>
        </p:nvSpPr>
        <p:spPr>
          <a:xfrm rot="-9524812">
            <a:off x="337242" y="5811280"/>
            <a:ext cx="387240" cy="30835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21" name="Google Shape;321;p64"/>
          <p:cNvSpPr/>
          <p:nvPr/>
        </p:nvSpPr>
        <p:spPr>
          <a:xfrm rot="-9524812">
            <a:off x="290409" y="6017259"/>
            <a:ext cx="176605" cy="12168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22" name="Google Shape;322;p64"/>
          <p:cNvSpPr/>
          <p:nvPr/>
        </p:nvSpPr>
        <p:spPr>
          <a:xfrm rot="-168083">
            <a:off x="6578990" y="484676"/>
            <a:ext cx="1184209"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23" name="Google Shape;323;p64"/>
          <p:cNvSpPr/>
          <p:nvPr/>
        </p:nvSpPr>
        <p:spPr>
          <a:xfrm rot="-168083">
            <a:off x="7835161" y="490925"/>
            <a:ext cx="115854" cy="41573"/>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24" name="Google Shape;324;p64"/>
          <p:cNvSpPr/>
          <p:nvPr/>
        </p:nvSpPr>
        <p:spPr>
          <a:xfrm rot="-168083">
            <a:off x="8061522" y="472552"/>
            <a:ext cx="399641" cy="54242"/>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25" name="Google Shape;325;p64"/>
          <p:cNvSpPr/>
          <p:nvPr/>
        </p:nvSpPr>
        <p:spPr>
          <a:xfrm rot="5400000">
            <a:off x="11040351" y="3327684"/>
            <a:ext cx="1134186" cy="206636"/>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328"/>
        <p:cNvGrpSpPr/>
        <p:nvPr/>
      </p:nvGrpSpPr>
      <p:grpSpPr>
        <a:xfrm>
          <a:off x="0" y="0"/>
          <a:ext cx="0" cy="0"/>
          <a:chOff x="0" y="0"/>
          <a:chExt cx="0" cy="0"/>
        </a:xfrm>
      </p:grpSpPr>
      <p:pic>
        <p:nvPicPr>
          <p:cNvPr id="329" name="Google Shape;329;p37" descr="Imagen que contiene niño, persona, joven, sentado&#10;&#10;Descripción generada automáticamente"/>
          <p:cNvPicPr preferRelativeResize="0"/>
          <p:nvPr/>
        </p:nvPicPr>
        <p:blipFill rotWithShape="1">
          <a:blip r:embed="rId2">
            <a:alphaModFix/>
          </a:blip>
          <a:srcRect t="909" b="14851"/>
          <a:stretch/>
        </p:blipFill>
        <p:spPr>
          <a:xfrm>
            <a:off x="0" y="0"/>
            <a:ext cx="12191999" cy="6857999"/>
          </a:xfrm>
          <a:prstGeom prst="rect">
            <a:avLst/>
          </a:prstGeom>
          <a:noFill/>
          <a:ln>
            <a:noFill/>
          </a:ln>
        </p:spPr>
      </p:pic>
      <p:sp>
        <p:nvSpPr>
          <p:cNvPr id="330" name="Google Shape;330;p37"/>
          <p:cNvSpPr/>
          <p:nvPr/>
        </p:nvSpPr>
        <p:spPr>
          <a:xfrm>
            <a:off x="494489" y="0"/>
            <a:ext cx="2800800" cy="12006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37"/>
          <p:cNvSpPr/>
          <p:nvPr/>
        </p:nvSpPr>
        <p:spPr>
          <a:xfrm>
            <a:off x="3295244" y="0"/>
            <a:ext cx="2800800" cy="12006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p37"/>
          <p:cNvSpPr/>
          <p:nvPr/>
        </p:nvSpPr>
        <p:spPr>
          <a:xfrm>
            <a:off x="6096000" y="0"/>
            <a:ext cx="2800800" cy="12006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p37"/>
          <p:cNvSpPr/>
          <p:nvPr/>
        </p:nvSpPr>
        <p:spPr>
          <a:xfrm>
            <a:off x="8896755" y="0"/>
            <a:ext cx="2800800" cy="12006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37"/>
          <p:cNvSpPr/>
          <p:nvPr/>
        </p:nvSpPr>
        <p:spPr>
          <a:xfrm>
            <a:off x="567692" y="5218545"/>
            <a:ext cx="11129700" cy="1639500"/>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p37"/>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336"/>
        <p:cNvGrpSpPr/>
        <p:nvPr/>
      </p:nvGrpSpPr>
      <p:grpSpPr>
        <a:xfrm>
          <a:off x="0" y="0"/>
          <a:ext cx="0" cy="0"/>
          <a:chOff x="0" y="0"/>
          <a:chExt cx="0" cy="0"/>
        </a:xfrm>
      </p:grpSpPr>
      <p:pic>
        <p:nvPicPr>
          <p:cNvPr id="337" name="Google Shape;337;p38"/>
          <p:cNvPicPr preferRelativeResize="0"/>
          <p:nvPr/>
        </p:nvPicPr>
        <p:blipFill rotWithShape="1">
          <a:blip r:embed="rId2">
            <a:alphaModFix/>
          </a:blip>
          <a:srcRect b="57103"/>
          <a:stretch/>
        </p:blipFill>
        <p:spPr>
          <a:xfrm>
            <a:off x="0" y="3916218"/>
            <a:ext cx="3376781" cy="2941781"/>
          </a:xfrm>
          <a:prstGeom prst="rect">
            <a:avLst/>
          </a:prstGeom>
          <a:noFill/>
          <a:ln>
            <a:noFill/>
          </a:ln>
        </p:spPr>
      </p:pic>
      <p:pic>
        <p:nvPicPr>
          <p:cNvPr id="338" name="Google Shape;338;p38"/>
          <p:cNvPicPr preferRelativeResize="0"/>
          <p:nvPr/>
        </p:nvPicPr>
        <p:blipFill rotWithShape="1">
          <a:blip r:embed="rId2">
            <a:alphaModFix/>
          </a:blip>
          <a:srcRect b="57103"/>
          <a:stretch/>
        </p:blipFill>
        <p:spPr>
          <a:xfrm>
            <a:off x="3376782" y="3916218"/>
            <a:ext cx="3376781" cy="2941781"/>
          </a:xfrm>
          <a:prstGeom prst="rect">
            <a:avLst/>
          </a:prstGeom>
          <a:noFill/>
          <a:ln>
            <a:noFill/>
          </a:ln>
        </p:spPr>
      </p:pic>
      <p:pic>
        <p:nvPicPr>
          <p:cNvPr id="339" name="Google Shape;339;p38"/>
          <p:cNvPicPr preferRelativeResize="0"/>
          <p:nvPr/>
        </p:nvPicPr>
        <p:blipFill rotWithShape="1">
          <a:blip r:embed="rId2">
            <a:alphaModFix/>
          </a:blip>
          <a:srcRect b="57103"/>
          <a:stretch/>
        </p:blipFill>
        <p:spPr>
          <a:xfrm>
            <a:off x="6753564" y="3916218"/>
            <a:ext cx="3376781" cy="2941781"/>
          </a:xfrm>
          <a:prstGeom prst="rect">
            <a:avLst/>
          </a:prstGeom>
          <a:noFill/>
          <a:ln>
            <a:noFill/>
          </a:ln>
        </p:spPr>
      </p:pic>
      <p:pic>
        <p:nvPicPr>
          <p:cNvPr id="340" name="Google Shape;340;p38"/>
          <p:cNvPicPr preferRelativeResize="0"/>
          <p:nvPr/>
        </p:nvPicPr>
        <p:blipFill rotWithShape="1">
          <a:blip r:embed="rId2">
            <a:alphaModFix/>
          </a:blip>
          <a:srcRect r="38946" b="57103"/>
          <a:stretch/>
        </p:blipFill>
        <p:spPr>
          <a:xfrm>
            <a:off x="10130346" y="3916218"/>
            <a:ext cx="2061654" cy="2941781"/>
          </a:xfrm>
          <a:prstGeom prst="rect">
            <a:avLst/>
          </a:prstGeom>
          <a:noFill/>
          <a:ln>
            <a:noFill/>
          </a:ln>
        </p:spPr>
      </p:pic>
      <p:sp>
        <p:nvSpPr>
          <p:cNvPr id="341" name="Google Shape;341;p38"/>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342"/>
        <p:cNvGrpSpPr/>
        <p:nvPr/>
      </p:nvGrpSpPr>
      <p:grpSpPr>
        <a:xfrm>
          <a:off x="0" y="0"/>
          <a:ext cx="0" cy="0"/>
          <a:chOff x="0" y="0"/>
          <a:chExt cx="0" cy="0"/>
        </a:xfrm>
      </p:grpSpPr>
      <p:sp>
        <p:nvSpPr>
          <p:cNvPr id="343" name="Google Shape;343;p39"/>
          <p:cNvSpPr/>
          <p:nvPr/>
        </p:nvSpPr>
        <p:spPr>
          <a:xfrm>
            <a:off x="146921" y="3825551"/>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39"/>
          <p:cNvSpPr/>
          <p:nvPr/>
        </p:nvSpPr>
        <p:spPr>
          <a:xfrm>
            <a:off x="3145440" y="3825398"/>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p39"/>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6" name="Google Shape;346;p39"/>
          <p:cNvSpPr/>
          <p:nvPr/>
        </p:nvSpPr>
        <p:spPr>
          <a:xfrm>
            <a:off x="9155984" y="3816067"/>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39"/>
          <p:cNvSpPr/>
          <p:nvPr/>
        </p:nvSpPr>
        <p:spPr>
          <a:xfrm>
            <a:off x="145863" y="3429000"/>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8" name="Google Shape;348;p39"/>
          <p:cNvSpPr/>
          <p:nvPr/>
        </p:nvSpPr>
        <p:spPr>
          <a:xfrm>
            <a:off x="3138224" y="3428998"/>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39"/>
          <p:cNvSpPr/>
          <p:nvPr/>
        </p:nvSpPr>
        <p:spPr>
          <a:xfrm>
            <a:off x="6148537" y="3428994"/>
            <a:ext cx="28692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0" name="Google Shape;350;p39"/>
          <p:cNvSpPr/>
          <p:nvPr/>
        </p:nvSpPr>
        <p:spPr>
          <a:xfrm>
            <a:off x="9157042" y="3419663"/>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39"/>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352"/>
        <p:cNvGrpSpPr/>
        <p:nvPr/>
      </p:nvGrpSpPr>
      <p:grpSpPr>
        <a:xfrm>
          <a:off x="0" y="0"/>
          <a:ext cx="0" cy="0"/>
          <a:chOff x="0" y="0"/>
          <a:chExt cx="0" cy="0"/>
        </a:xfrm>
      </p:grpSpPr>
      <p:sp>
        <p:nvSpPr>
          <p:cNvPr id="353" name="Google Shape;353;p40"/>
          <p:cNvSpPr/>
          <p:nvPr/>
        </p:nvSpPr>
        <p:spPr>
          <a:xfrm>
            <a:off x="192823" y="3818268"/>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40"/>
          <p:cNvSpPr/>
          <p:nvPr/>
        </p:nvSpPr>
        <p:spPr>
          <a:xfrm>
            <a:off x="3191342" y="3818115"/>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p40"/>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40"/>
          <p:cNvSpPr/>
          <p:nvPr/>
        </p:nvSpPr>
        <p:spPr>
          <a:xfrm>
            <a:off x="9201886" y="3808784"/>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7" name="Google Shape;357;p40"/>
          <p:cNvSpPr/>
          <p:nvPr/>
        </p:nvSpPr>
        <p:spPr>
          <a:xfrm>
            <a:off x="8254460" y="1609164"/>
            <a:ext cx="3816000" cy="2050500"/>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8" name="Google Shape;358;p40"/>
          <p:cNvSpPr/>
          <p:nvPr/>
        </p:nvSpPr>
        <p:spPr>
          <a:xfrm>
            <a:off x="192823" y="1609174"/>
            <a:ext cx="3816900" cy="2050500"/>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9" name="Google Shape;359;p40"/>
          <p:cNvSpPr/>
          <p:nvPr/>
        </p:nvSpPr>
        <p:spPr>
          <a:xfrm>
            <a:off x="4169915" y="1616364"/>
            <a:ext cx="3924000" cy="20505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360"/>
        <p:cNvGrpSpPr/>
        <p:nvPr/>
      </p:nvGrpSpPr>
      <p:grpSpPr>
        <a:xfrm>
          <a:off x="0" y="0"/>
          <a:ext cx="0" cy="0"/>
          <a:chOff x="0" y="0"/>
          <a:chExt cx="0" cy="0"/>
        </a:xfrm>
      </p:grpSpPr>
      <p:sp>
        <p:nvSpPr>
          <p:cNvPr id="361" name="Google Shape;361;p42"/>
          <p:cNvSpPr/>
          <p:nvPr/>
        </p:nvSpPr>
        <p:spPr>
          <a:xfrm>
            <a:off x="609599" y="2035277"/>
            <a:ext cx="900000" cy="900000"/>
          </a:xfrm>
          <a:prstGeom prst="rect">
            <a:avLst/>
          </a:prstGeom>
          <a:solidFill>
            <a:srgbClr val="E1C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42"/>
          <p:cNvSpPr/>
          <p:nvPr/>
        </p:nvSpPr>
        <p:spPr>
          <a:xfrm>
            <a:off x="4344953" y="2035277"/>
            <a:ext cx="900000" cy="900000"/>
          </a:xfrm>
          <a:prstGeom prst="rect">
            <a:avLst/>
          </a:prstGeom>
          <a:solidFill>
            <a:srgbClr val="E78A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3" name="Google Shape;363;p42"/>
          <p:cNvSpPr/>
          <p:nvPr/>
        </p:nvSpPr>
        <p:spPr>
          <a:xfrm>
            <a:off x="8118867" y="2035277"/>
            <a:ext cx="900000" cy="9000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p42"/>
          <p:cNvSpPr/>
          <p:nvPr/>
        </p:nvSpPr>
        <p:spPr>
          <a:xfrm>
            <a:off x="609599" y="4443510"/>
            <a:ext cx="900000" cy="900000"/>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42"/>
          <p:cNvSpPr/>
          <p:nvPr/>
        </p:nvSpPr>
        <p:spPr>
          <a:xfrm>
            <a:off x="4344953" y="4443510"/>
            <a:ext cx="900000" cy="900000"/>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42"/>
          <p:cNvSpPr/>
          <p:nvPr/>
        </p:nvSpPr>
        <p:spPr>
          <a:xfrm>
            <a:off x="8118867" y="4443510"/>
            <a:ext cx="900000" cy="900000"/>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34"/>
          <p:cNvSpPr/>
          <p:nvPr/>
        </p:nvSpPr>
        <p:spPr>
          <a:xfrm rot="-883625">
            <a:off x="10662884" y="4753400"/>
            <a:ext cx="1216972" cy="123759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9" name="Google Shape;39;p34"/>
          <p:cNvSpPr/>
          <p:nvPr/>
        </p:nvSpPr>
        <p:spPr>
          <a:xfrm>
            <a:off x="856700" y="442364"/>
            <a:ext cx="9255049" cy="123700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0" name="Google Shape;40;p34"/>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1" name="Google Shape;41;p34"/>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4500"/>
              <a:buNone/>
              <a:defRPr/>
            </a:lvl1pPr>
            <a:lvl2pPr lvl="1" algn="l" rtl="0">
              <a:lnSpc>
                <a:spcPct val="90000"/>
              </a:lnSpc>
              <a:spcBef>
                <a:spcPts val="0"/>
              </a:spcBef>
              <a:spcAft>
                <a:spcPts val="0"/>
              </a:spcAft>
              <a:buSzPts val="4500"/>
              <a:buNone/>
              <a:defRPr/>
            </a:lvl2pPr>
            <a:lvl3pPr lvl="2" algn="l" rtl="0">
              <a:lnSpc>
                <a:spcPct val="90000"/>
              </a:lnSpc>
              <a:spcBef>
                <a:spcPts val="0"/>
              </a:spcBef>
              <a:spcAft>
                <a:spcPts val="0"/>
              </a:spcAft>
              <a:buSzPts val="4500"/>
              <a:buNone/>
              <a:defRPr/>
            </a:lvl3pPr>
            <a:lvl4pPr lvl="3" algn="l" rtl="0">
              <a:lnSpc>
                <a:spcPct val="90000"/>
              </a:lnSpc>
              <a:spcBef>
                <a:spcPts val="0"/>
              </a:spcBef>
              <a:spcAft>
                <a:spcPts val="0"/>
              </a:spcAft>
              <a:buSzPts val="4500"/>
              <a:buNone/>
              <a:defRPr/>
            </a:lvl4pPr>
            <a:lvl5pPr lvl="4" algn="l" rtl="0">
              <a:lnSpc>
                <a:spcPct val="90000"/>
              </a:lnSpc>
              <a:spcBef>
                <a:spcPts val="0"/>
              </a:spcBef>
              <a:spcAft>
                <a:spcPts val="0"/>
              </a:spcAft>
              <a:buSzPts val="4500"/>
              <a:buNone/>
              <a:defRPr/>
            </a:lvl5pPr>
            <a:lvl6pPr lvl="5" algn="l" rtl="0">
              <a:lnSpc>
                <a:spcPct val="90000"/>
              </a:lnSpc>
              <a:spcBef>
                <a:spcPts val="0"/>
              </a:spcBef>
              <a:spcAft>
                <a:spcPts val="0"/>
              </a:spcAft>
              <a:buSzPts val="4500"/>
              <a:buNone/>
              <a:defRPr/>
            </a:lvl6pPr>
            <a:lvl7pPr lvl="6" algn="l" rtl="0">
              <a:lnSpc>
                <a:spcPct val="90000"/>
              </a:lnSpc>
              <a:spcBef>
                <a:spcPts val="0"/>
              </a:spcBef>
              <a:spcAft>
                <a:spcPts val="0"/>
              </a:spcAft>
              <a:buSzPts val="4500"/>
              <a:buNone/>
              <a:defRPr/>
            </a:lvl7pPr>
            <a:lvl8pPr lvl="7" algn="l" rtl="0">
              <a:lnSpc>
                <a:spcPct val="90000"/>
              </a:lnSpc>
              <a:spcBef>
                <a:spcPts val="0"/>
              </a:spcBef>
              <a:spcAft>
                <a:spcPts val="0"/>
              </a:spcAft>
              <a:buSzPts val="4500"/>
              <a:buNone/>
              <a:defRPr/>
            </a:lvl8pPr>
            <a:lvl9pPr lvl="8" algn="l" rtl="0">
              <a:lnSpc>
                <a:spcPct val="90000"/>
              </a:lnSpc>
              <a:spcBef>
                <a:spcPts val="0"/>
              </a:spcBef>
              <a:spcAft>
                <a:spcPts val="0"/>
              </a:spcAft>
              <a:buSzPts val="4500"/>
              <a:buNone/>
              <a:defRPr/>
            </a:lvl9pPr>
          </a:lstStyle>
          <a:p>
            <a:endParaRPr/>
          </a:p>
        </p:txBody>
      </p:sp>
      <p:sp>
        <p:nvSpPr>
          <p:cNvPr id="42" name="Google Shape;42;p34"/>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43" name="Google Shape;43;p34"/>
          <p:cNvSpPr/>
          <p:nvPr/>
        </p:nvSpPr>
        <p:spPr>
          <a:xfrm>
            <a:off x="434048" y="1370192"/>
            <a:ext cx="151062" cy="127168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4" name="Google Shape;44;p34"/>
          <p:cNvSpPr/>
          <p:nvPr/>
        </p:nvSpPr>
        <p:spPr>
          <a:xfrm>
            <a:off x="342668" y="1494768"/>
            <a:ext cx="107218" cy="53189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5" name="Google Shape;45;p34"/>
          <p:cNvSpPr/>
          <p:nvPr/>
        </p:nvSpPr>
        <p:spPr>
          <a:xfrm>
            <a:off x="3880748" y="503913"/>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6" name="Google Shape;46;p34"/>
          <p:cNvSpPr/>
          <p:nvPr/>
        </p:nvSpPr>
        <p:spPr>
          <a:xfrm>
            <a:off x="5853939" y="548403"/>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7" name="Google Shape;47;p34"/>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8" name="Google Shape;48;p34"/>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9" name="Google Shape;49;p34"/>
          <p:cNvSpPr/>
          <p:nvPr/>
        </p:nvSpPr>
        <p:spPr>
          <a:xfrm>
            <a:off x="326324" y="5459148"/>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0" name="Google Shape;50;p34"/>
          <p:cNvSpPr/>
          <p:nvPr/>
        </p:nvSpPr>
        <p:spPr>
          <a:xfrm>
            <a:off x="11499549" y="2342805"/>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1" name="Google Shape;51;p34"/>
          <p:cNvSpPr/>
          <p:nvPr/>
        </p:nvSpPr>
        <p:spPr>
          <a:xfrm>
            <a:off x="6205899" y="6073993"/>
            <a:ext cx="907796" cy="285691"/>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367"/>
        <p:cNvGrpSpPr/>
        <p:nvPr/>
      </p:nvGrpSpPr>
      <p:grpSpPr>
        <a:xfrm>
          <a:off x="0" y="0"/>
          <a:ext cx="0" cy="0"/>
          <a:chOff x="0" y="0"/>
          <a:chExt cx="0" cy="0"/>
        </a:xfrm>
      </p:grpSpPr>
      <p:sp>
        <p:nvSpPr>
          <p:cNvPr id="368" name="Google Shape;368;p43"/>
          <p:cNvSpPr/>
          <p:nvPr/>
        </p:nvSpPr>
        <p:spPr>
          <a:xfrm>
            <a:off x="165394" y="4682836"/>
            <a:ext cx="11877600" cy="21753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9" name="Google Shape;369;p43"/>
          <p:cNvSpPr/>
          <p:nvPr/>
        </p:nvSpPr>
        <p:spPr>
          <a:xfrm>
            <a:off x="165394" y="1756605"/>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43"/>
          <p:cNvSpPr/>
          <p:nvPr/>
        </p:nvSpPr>
        <p:spPr>
          <a:xfrm>
            <a:off x="3163913" y="1756452"/>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1" name="Google Shape;371;p43"/>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43"/>
          <p:cNvSpPr/>
          <p:nvPr/>
        </p:nvSpPr>
        <p:spPr>
          <a:xfrm>
            <a:off x="9174457" y="1747121"/>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73"/>
        <p:cNvGrpSpPr/>
        <p:nvPr/>
      </p:nvGrpSpPr>
      <p:grpSpPr>
        <a:xfrm>
          <a:off x="0" y="0"/>
          <a:ext cx="0" cy="0"/>
          <a:chOff x="0" y="0"/>
          <a:chExt cx="0" cy="0"/>
        </a:xfrm>
      </p:grpSpPr>
      <p:grpSp>
        <p:nvGrpSpPr>
          <p:cNvPr id="374" name="Google Shape;374;p44"/>
          <p:cNvGrpSpPr/>
          <p:nvPr/>
        </p:nvGrpSpPr>
        <p:grpSpPr>
          <a:xfrm>
            <a:off x="0" y="0"/>
            <a:ext cx="12192000" cy="6858000"/>
            <a:chOff x="0" y="0"/>
            <a:chExt cx="12192000" cy="6858000"/>
          </a:xfrm>
        </p:grpSpPr>
        <p:sp>
          <p:nvSpPr>
            <p:cNvPr id="375" name="Google Shape;375;p44"/>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6" name="Google Shape;376;p44">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377" name="Google Shape;377;p44"/>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a:solidFill>
                    <a:srgbClr val="3F3F3F"/>
                  </a:solidFill>
                  <a:latin typeface="Poppins"/>
                  <a:ea typeface="Poppins"/>
                  <a:cs typeface="Poppins"/>
                  <a:sym typeface="Poppins"/>
                </a:rPr>
                <a:t>Free </a:t>
              </a:r>
              <a:r>
                <a:rPr lang="es-ES" sz="3600" b="0" i="0" u="none" strike="noStrike" cap="none">
                  <a:solidFill>
                    <a:srgbClr val="3F3F3F"/>
                  </a:solidFill>
                  <a:latin typeface="Poppins"/>
                  <a:ea typeface="Poppins"/>
                  <a:cs typeface="Poppins"/>
                  <a:sym typeface="Poppins"/>
                </a:rPr>
                <a:t>themes and templates for </a:t>
              </a:r>
              <a:r>
                <a:rPr lang="es-ES" sz="3600" b="1" i="0" u="none" strike="noStrike" cap="none">
                  <a:solidFill>
                    <a:srgbClr val="3F3F3F"/>
                  </a:solidFill>
                  <a:latin typeface="Poppins"/>
                  <a:ea typeface="Poppins"/>
                  <a:cs typeface="Poppins"/>
                  <a:sym typeface="Poppins"/>
                </a:rPr>
                <a:t>Google Slides</a:t>
              </a:r>
              <a:r>
                <a:rPr lang="es-ES" sz="3600" b="0" i="0" u="none" strike="noStrike" cap="none">
                  <a:solidFill>
                    <a:srgbClr val="3F3F3F"/>
                  </a:solidFill>
                  <a:latin typeface="Poppins"/>
                  <a:ea typeface="Poppins"/>
                  <a:cs typeface="Poppins"/>
                  <a:sym typeface="Poppins"/>
                </a:rPr>
                <a:t> or </a:t>
              </a:r>
              <a:r>
                <a:rPr lang="es-ES" sz="3600" b="1" i="0" u="none" strike="noStrike" cap="none">
                  <a:solidFill>
                    <a:srgbClr val="3F3F3F"/>
                  </a:solidFill>
                  <a:latin typeface="Poppins"/>
                  <a:ea typeface="Poppins"/>
                  <a:cs typeface="Poppins"/>
                  <a:sym typeface="Poppins"/>
                </a:rPr>
                <a:t>PowerPoint</a:t>
              </a: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000"/>
                <a:buFont typeface="Arial"/>
                <a:buNone/>
              </a:pPr>
              <a:r>
                <a:rPr lang="es-ES" sz="3000" b="1" i="0" u="none" strike="noStrike" cap="none">
                  <a:solidFill>
                    <a:srgbClr val="FFCB25"/>
                  </a:solidFill>
                  <a:latin typeface="Poppins"/>
                  <a:ea typeface="Poppins"/>
                  <a:cs typeface="Poppins"/>
                  <a:sym typeface="Poppins"/>
                </a:rPr>
                <a:t>NOT to be sold as is or modified!</a:t>
              </a:r>
              <a:endParaRPr sz="3000" b="1" i="0" u="none" strike="noStrike" cap="none">
                <a:solidFill>
                  <a:srgbClr val="FFCB2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700"/>
                <a:buFont typeface="Arial"/>
                <a:buNone/>
              </a:pPr>
              <a:r>
                <a:rPr lang="es-ES" sz="2700" b="0" i="0" u="none" strike="noStrike" cap="none">
                  <a:solidFill>
                    <a:srgbClr val="3F3F3F"/>
                  </a:solidFill>
                  <a:latin typeface="Poppins"/>
                  <a:ea typeface="Poppins"/>
                  <a:cs typeface="Poppins"/>
                  <a:sym typeface="Poppins"/>
                </a:rPr>
                <a:t>Read </a:t>
              </a:r>
              <a:r>
                <a:rPr lang="es-ES" sz="2700" b="0" i="0" u="sng" strike="noStrike" cap="none">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i="0" u="none" strike="noStrike" cap="none">
                  <a:solidFill>
                    <a:srgbClr val="FFCB25"/>
                  </a:solidFill>
                  <a:latin typeface="Poppins"/>
                  <a:ea typeface="Poppins"/>
                  <a:cs typeface="Poppins"/>
                  <a:sym typeface="Poppins"/>
                </a:rPr>
                <a:t> </a:t>
              </a:r>
              <a:r>
                <a:rPr lang="es-ES" sz="2700" b="0" i="0" u="none" strike="noStrike" cap="none">
                  <a:solidFill>
                    <a:srgbClr val="3F3F3F"/>
                  </a:solidFill>
                  <a:latin typeface="Poppins"/>
                  <a:ea typeface="Poppins"/>
                  <a:cs typeface="Poppins"/>
                  <a:sym typeface="Poppins"/>
                </a:rPr>
                <a:t>on slidesmania.com</a:t>
              </a:r>
              <a:endParaRPr sz="2700" b="0" i="0" u="none" strike="noStrike" cap="none">
                <a:solidFill>
                  <a:srgbClr val="3F3F3F"/>
                </a:solidFill>
                <a:latin typeface="Poppins"/>
                <a:ea typeface="Poppins"/>
                <a:cs typeface="Poppins"/>
                <a:sym typeface="Poppins"/>
              </a:endParaRPr>
            </a:p>
          </p:txBody>
        </p:sp>
        <p:cxnSp>
          <p:nvCxnSpPr>
            <p:cNvPr id="378" name="Google Shape;378;p44"/>
            <p:cNvCxnSpPr/>
            <p:nvPr/>
          </p:nvCxnSpPr>
          <p:spPr>
            <a:xfrm>
              <a:off x="10423367" y="5688858"/>
              <a:ext cx="1495200" cy="12900"/>
            </a:xfrm>
            <a:prstGeom prst="straightConnector1">
              <a:avLst/>
            </a:prstGeom>
            <a:noFill/>
            <a:ln w="38100" cap="flat" cmpd="sng">
              <a:solidFill>
                <a:srgbClr val="FFCB25"/>
              </a:solidFill>
              <a:prstDash val="solid"/>
              <a:round/>
              <a:headEnd type="none" w="sm" len="sm"/>
              <a:tailEnd type="none" w="sm" len="sm"/>
            </a:ln>
          </p:spPr>
        </p:cxnSp>
        <p:pic>
          <p:nvPicPr>
            <p:cNvPr id="379" name="Google Shape;379;p44">
              <a:hlinkClick r:id="rId5"/>
            </p:cNvPr>
            <p:cNvPicPr preferRelativeResize="0"/>
            <p:nvPr/>
          </p:nvPicPr>
          <p:blipFill rotWithShape="1">
            <a:blip r:embed="rId6">
              <a:alphaModFix/>
            </a:blip>
            <a:srcRect/>
            <a:stretch/>
          </p:blipFill>
          <p:spPr>
            <a:xfrm>
              <a:off x="8982558" y="5912306"/>
              <a:ext cx="713232" cy="637863"/>
            </a:xfrm>
            <a:prstGeom prst="rect">
              <a:avLst/>
            </a:prstGeom>
            <a:noFill/>
            <a:ln>
              <a:noFill/>
            </a:ln>
          </p:spPr>
        </p:pic>
        <p:pic>
          <p:nvPicPr>
            <p:cNvPr id="380" name="Google Shape;380;p44">
              <a:hlinkClick r:id="rId7"/>
            </p:cNvPr>
            <p:cNvPicPr preferRelativeResize="0"/>
            <p:nvPr/>
          </p:nvPicPr>
          <p:blipFill rotWithShape="1">
            <a:blip r:embed="rId8">
              <a:alphaModFix/>
            </a:blip>
            <a:srcRect/>
            <a:stretch/>
          </p:blipFill>
          <p:spPr>
            <a:xfrm>
              <a:off x="9764428" y="5916798"/>
              <a:ext cx="708660" cy="628879"/>
            </a:xfrm>
            <a:prstGeom prst="rect">
              <a:avLst/>
            </a:prstGeom>
            <a:noFill/>
            <a:ln>
              <a:noFill/>
            </a:ln>
          </p:spPr>
        </p:pic>
        <p:pic>
          <p:nvPicPr>
            <p:cNvPr id="381" name="Google Shape;381;p44">
              <a:hlinkClick r:id="rId9"/>
            </p:cNvPr>
            <p:cNvPicPr preferRelativeResize="0"/>
            <p:nvPr/>
          </p:nvPicPr>
          <p:blipFill rotWithShape="1">
            <a:blip r:embed="rId10">
              <a:alphaModFix/>
            </a:blip>
            <a:srcRect/>
            <a:stretch/>
          </p:blipFill>
          <p:spPr>
            <a:xfrm>
              <a:off x="10541715" y="5905569"/>
              <a:ext cx="612648" cy="624387"/>
            </a:xfrm>
            <a:prstGeom prst="rect">
              <a:avLst/>
            </a:prstGeom>
            <a:noFill/>
            <a:ln>
              <a:noFill/>
            </a:ln>
          </p:spPr>
        </p:pic>
        <p:pic>
          <p:nvPicPr>
            <p:cNvPr id="382" name="Google Shape;382;p44">
              <a:hlinkClick r:id="rId11"/>
            </p:cNvPr>
            <p:cNvPicPr preferRelativeResize="0"/>
            <p:nvPr/>
          </p:nvPicPr>
          <p:blipFill rotWithShape="1">
            <a:blip r:embed="rId12">
              <a:alphaModFix/>
            </a:blip>
            <a:srcRect/>
            <a:stretch/>
          </p:blipFill>
          <p:spPr>
            <a:xfrm>
              <a:off x="11219049" y="5916799"/>
              <a:ext cx="699516" cy="601927"/>
            </a:xfrm>
            <a:prstGeom prst="rect">
              <a:avLst/>
            </a:prstGeom>
            <a:noFill/>
            <a:ln>
              <a:noFill/>
            </a:ln>
          </p:spPr>
        </p:pic>
        <p:sp>
          <p:nvSpPr>
            <p:cNvPr id="383" name="Google Shape;383;p44"/>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ES" sz="2400" b="1" i="0" u="none" strike="noStrike" cap="none">
                  <a:solidFill>
                    <a:srgbClr val="252525"/>
                  </a:solidFill>
                  <a:latin typeface="Homemade Apple"/>
                  <a:ea typeface="Homemade Apple"/>
                  <a:cs typeface="Homemade Apple"/>
                  <a:sym typeface="Homemade Apple"/>
                </a:rPr>
                <a:t>Sharing is caring!</a:t>
              </a:r>
              <a:endParaRPr sz="2400" b="1" i="0" u="none" strike="noStrike" cap="non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1 column">
  <p:cSld name="1_Title + 1 column">
    <p:spTree>
      <p:nvGrpSpPr>
        <p:cNvPr id="1" name="Shape 384"/>
        <p:cNvGrpSpPr/>
        <p:nvPr/>
      </p:nvGrpSpPr>
      <p:grpSpPr>
        <a:xfrm>
          <a:off x="0" y="0"/>
          <a:ext cx="0" cy="0"/>
          <a:chOff x="0" y="0"/>
          <a:chExt cx="0" cy="0"/>
        </a:xfrm>
      </p:grpSpPr>
      <p:sp>
        <p:nvSpPr>
          <p:cNvPr id="385" name="Google Shape;385;p45"/>
          <p:cNvSpPr/>
          <p:nvPr/>
        </p:nvSpPr>
        <p:spPr>
          <a:xfrm rot="5400000">
            <a:off x="10137592" y="5332875"/>
            <a:ext cx="1147508" cy="1263150"/>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86" name="Google Shape;386;p45"/>
          <p:cNvSpPr/>
          <p:nvPr/>
        </p:nvSpPr>
        <p:spPr>
          <a:xfrm>
            <a:off x="856700" y="442364"/>
            <a:ext cx="9666384" cy="123700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87" name="Google Shape;387;p45"/>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88" name="Google Shape;388;p45"/>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000000"/>
              </a:buClr>
              <a:buSzPts val="4500"/>
              <a:buFont typeface="Arial"/>
              <a:buNone/>
              <a:defRPr sz="1900" b="0" i="0" u="none" strike="noStrike" cap="none">
                <a:solidFill>
                  <a:srgbClr val="000000"/>
                </a:solidFill>
                <a:latin typeface="Arial"/>
                <a:ea typeface="Arial"/>
                <a:cs typeface="Arial"/>
                <a:sym typeface="Arial"/>
              </a:defRPr>
            </a:lvl1pPr>
            <a:lvl2pPr marR="0" lvl="1" algn="l" rtl="0">
              <a:lnSpc>
                <a:spcPct val="90000"/>
              </a:lnSpc>
              <a:spcBef>
                <a:spcPts val="0"/>
              </a:spcBef>
              <a:spcAft>
                <a:spcPts val="0"/>
              </a:spcAft>
              <a:buClr>
                <a:srgbClr val="000000"/>
              </a:buClr>
              <a:buSzPts val="4500"/>
              <a:buFont typeface="Arial"/>
              <a:buNone/>
              <a:defRPr sz="19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4500"/>
              <a:buFont typeface="Arial"/>
              <a:buNone/>
              <a:defRPr sz="19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4500"/>
              <a:buFont typeface="Arial"/>
              <a:buNone/>
              <a:defRPr sz="19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4500"/>
              <a:buFont typeface="Arial"/>
              <a:buNone/>
              <a:defRPr sz="19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4500"/>
              <a:buFont typeface="Arial"/>
              <a:buNone/>
              <a:defRPr sz="19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4500"/>
              <a:buFont typeface="Arial"/>
              <a:buNone/>
              <a:defRPr sz="19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4500"/>
              <a:buFont typeface="Arial"/>
              <a:buNone/>
              <a:defRPr sz="19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4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89" name="Google Shape;389;p45"/>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lvl1pPr marL="457200" marR="0" lvl="0" indent="-412750" algn="l" rtl="0">
              <a:lnSpc>
                <a:spcPct val="100000"/>
              </a:lnSpc>
              <a:spcBef>
                <a:spcPts val="0"/>
              </a:spcBef>
              <a:spcAft>
                <a:spcPts val="0"/>
              </a:spcAft>
              <a:buClr>
                <a:srgbClr val="69C2FF"/>
              </a:buClr>
              <a:buSzPts val="2900"/>
              <a:buFont typeface="Arial"/>
              <a:buChar char="✗"/>
              <a:defRPr sz="1900" b="0" i="0" u="none" strike="noStrike" cap="none">
                <a:solidFill>
                  <a:srgbClr val="000000"/>
                </a:solidFill>
                <a:latin typeface="Arial"/>
                <a:ea typeface="Arial"/>
                <a:cs typeface="Arial"/>
                <a:sym typeface="Arial"/>
              </a:defRPr>
            </a:lvl1pPr>
            <a:lvl2pPr marL="914400" marR="0" lvl="1" indent="-412750" algn="l" rtl="0">
              <a:lnSpc>
                <a:spcPct val="100000"/>
              </a:lnSpc>
              <a:spcBef>
                <a:spcPts val="1300"/>
              </a:spcBef>
              <a:spcAft>
                <a:spcPts val="0"/>
              </a:spcAft>
              <a:buClr>
                <a:srgbClr val="000000"/>
              </a:buClr>
              <a:buSzPts val="2900"/>
              <a:buFont typeface="Arial"/>
              <a:buChar char="✗"/>
              <a:defRPr sz="1900" b="0" i="0" u="none" strike="noStrike" cap="none">
                <a:solidFill>
                  <a:srgbClr val="000000"/>
                </a:solidFill>
                <a:latin typeface="Arial"/>
                <a:ea typeface="Arial"/>
                <a:cs typeface="Arial"/>
                <a:sym typeface="Arial"/>
              </a:defRPr>
            </a:lvl2pPr>
            <a:lvl3pPr marL="1371600" marR="0" lvl="2" indent="-412750" algn="l" rtl="0">
              <a:lnSpc>
                <a:spcPct val="100000"/>
              </a:lnSpc>
              <a:spcBef>
                <a:spcPts val="1300"/>
              </a:spcBef>
              <a:spcAft>
                <a:spcPts val="0"/>
              </a:spcAft>
              <a:buClr>
                <a:srgbClr val="000000"/>
              </a:buClr>
              <a:buSzPts val="2900"/>
              <a:buFont typeface="Arial"/>
              <a:buChar char="■"/>
              <a:defRPr sz="1900" b="0" i="0" u="none" strike="noStrike" cap="none">
                <a:solidFill>
                  <a:srgbClr val="000000"/>
                </a:solidFill>
                <a:latin typeface="Arial"/>
                <a:ea typeface="Arial"/>
                <a:cs typeface="Arial"/>
                <a:sym typeface="Arial"/>
              </a:defRPr>
            </a:lvl3pPr>
            <a:lvl4pPr marL="1828800" marR="0" lvl="3" indent="-412750" algn="l" rtl="0">
              <a:lnSpc>
                <a:spcPct val="100000"/>
              </a:lnSpc>
              <a:spcBef>
                <a:spcPts val="1300"/>
              </a:spcBef>
              <a:spcAft>
                <a:spcPts val="0"/>
              </a:spcAft>
              <a:buClr>
                <a:srgbClr val="000000"/>
              </a:buClr>
              <a:buSzPts val="2900"/>
              <a:buFont typeface="Arial"/>
              <a:buChar char="●"/>
              <a:defRPr sz="1900" b="0" i="0" u="none" strike="noStrike" cap="none">
                <a:solidFill>
                  <a:srgbClr val="000000"/>
                </a:solidFill>
                <a:latin typeface="Arial"/>
                <a:ea typeface="Arial"/>
                <a:cs typeface="Arial"/>
                <a:sym typeface="Arial"/>
              </a:defRPr>
            </a:lvl4pPr>
            <a:lvl5pPr marL="2286000" marR="0" lvl="4" indent="-412750" algn="l" rtl="0">
              <a:lnSpc>
                <a:spcPct val="100000"/>
              </a:lnSpc>
              <a:spcBef>
                <a:spcPts val="1300"/>
              </a:spcBef>
              <a:spcAft>
                <a:spcPts val="0"/>
              </a:spcAft>
              <a:buClr>
                <a:srgbClr val="000000"/>
              </a:buClr>
              <a:buSzPts val="2900"/>
              <a:buFont typeface="Arial"/>
              <a:buChar char="○"/>
              <a:defRPr sz="1900" b="0" i="0" u="none" strike="noStrike" cap="none">
                <a:solidFill>
                  <a:srgbClr val="000000"/>
                </a:solidFill>
                <a:latin typeface="Arial"/>
                <a:ea typeface="Arial"/>
                <a:cs typeface="Arial"/>
                <a:sym typeface="Arial"/>
              </a:defRPr>
            </a:lvl5pPr>
            <a:lvl6pPr marL="2743200" marR="0" lvl="5" indent="-412750" algn="l" rtl="0">
              <a:lnSpc>
                <a:spcPct val="100000"/>
              </a:lnSpc>
              <a:spcBef>
                <a:spcPts val="1300"/>
              </a:spcBef>
              <a:spcAft>
                <a:spcPts val="0"/>
              </a:spcAft>
              <a:buClr>
                <a:srgbClr val="000000"/>
              </a:buClr>
              <a:buSzPts val="2900"/>
              <a:buFont typeface="Arial"/>
              <a:buChar char="■"/>
              <a:defRPr sz="1900" b="0" i="0" u="none" strike="noStrike" cap="none">
                <a:solidFill>
                  <a:srgbClr val="000000"/>
                </a:solidFill>
                <a:latin typeface="Arial"/>
                <a:ea typeface="Arial"/>
                <a:cs typeface="Arial"/>
                <a:sym typeface="Arial"/>
              </a:defRPr>
            </a:lvl6pPr>
            <a:lvl7pPr marL="3200400" marR="0" lvl="6" indent="-412750" algn="l" rtl="0">
              <a:lnSpc>
                <a:spcPct val="100000"/>
              </a:lnSpc>
              <a:spcBef>
                <a:spcPts val="1300"/>
              </a:spcBef>
              <a:spcAft>
                <a:spcPts val="0"/>
              </a:spcAft>
              <a:buClr>
                <a:srgbClr val="000000"/>
              </a:buClr>
              <a:buSzPts val="2900"/>
              <a:buFont typeface="Arial"/>
              <a:buChar char="●"/>
              <a:defRPr sz="1900" b="0" i="0" u="none" strike="noStrike" cap="none">
                <a:solidFill>
                  <a:srgbClr val="000000"/>
                </a:solidFill>
                <a:latin typeface="Arial"/>
                <a:ea typeface="Arial"/>
                <a:cs typeface="Arial"/>
                <a:sym typeface="Arial"/>
              </a:defRPr>
            </a:lvl7pPr>
            <a:lvl8pPr marL="3657600" marR="0" lvl="7" indent="-412750" algn="l" rtl="0">
              <a:lnSpc>
                <a:spcPct val="100000"/>
              </a:lnSpc>
              <a:spcBef>
                <a:spcPts val="1300"/>
              </a:spcBef>
              <a:spcAft>
                <a:spcPts val="0"/>
              </a:spcAft>
              <a:buClr>
                <a:srgbClr val="000000"/>
              </a:buClr>
              <a:buSzPts val="2900"/>
              <a:buFont typeface="Arial"/>
              <a:buChar char="○"/>
              <a:defRPr sz="1900" b="0" i="0" u="none" strike="noStrike" cap="none">
                <a:solidFill>
                  <a:srgbClr val="000000"/>
                </a:solidFill>
                <a:latin typeface="Arial"/>
                <a:ea typeface="Arial"/>
                <a:cs typeface="Arial"/>
                <a:sym typeface="Arial"/>
              </a:defRPr>
            </a:lvl8pPr>
            <a:lvl9pPr marL="4114800" marR="0" lvl="8" indent="-412750" algn="l" rtl="0">
              <a:lnSpc>
                <a:spcPct val="100000"/>
              </a:lnSpc>
              <a:spcBef>
                <a:spcPts val="1300"/>
              </a:spcBef>
              <a:spcAft>
                <a:spcPts val="1300"/>
              </a:spcAft>
              <a:buClr>
                <a:srgbClr val="000000"/>
              </a:buClr>
              <a:buSzPts val="2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390" name="Google Shape;390;p45"/>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391" name="Google Shape;391;p45"/>
          <p:cNvSpPr/>
          <p:nvPr/>
        </p:nvSpPr>
        <p:spPr>
          <a:xfrm>
            <a:off x="4287148" y="494923"/>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92" name="Google Shape;392;p45"/>
          <p:cNvSpPr/>
          <p:nvPr/>
        </p:nvSpPr>
        <p:spPr>
          <a:xfrm>
            <a:off x="6260339" y="539412"/>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93" name="Google Shape;393;p45"/>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94" name="Google Shape;394;p45"/>
          <p:cNvSpPr/>
          <p:nvPr/>
        </p:nvSpPr>
        <p:spPr>
          <a:xfrm>
            <a:off x="326324" y="5459148"/>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95" name="Google Shape;395;p45"/>
          <p:cNvSpPr/>
          <p:nvPr/>
        </p:nvSpPr>
        <p:spPr>
          <a:xfrm>
            <a:off x="11437699" y="3943239"/>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96" name="Google Shape;396;p45"/>
          <p:cNvSpPr/>
          <p:nvPr/>
        </p:nvSpPr>
        <p:spPr>
          <a:xfrm>
            <a:off x="6471861" y="6143068"/>
            <a:ext cx="1135195" cy="2068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97" name="Google Shape;397;p45"/>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400"/>
        <p:cNvGrpSpPr/>
        <p:nvPr/>
      </p:nvGrpSpPr>
      <p:grpSpPr>
        <a:xfrm>
          <a:off x="0" y="0"/>
          <a:ext cx="0" cy="0"/>
          <a:chOff x="0" y="0"/>
          <a:chExt cx="0" cy="0"/>
        </a:xfrm>
      </p:grpSpPr>
      <p:pic>
        <p:nvPicPr>
          <p:cNvPr id="401" name="Google Shape;401;gf406a5a9b8_2_122" descr="Imagen que contiene niño, persona, joven, sentado&#10;&#10;Descripción generada automáticamente"/>
          <p:cNvPicPr preferRelativeResize="0"/>
          <p:nvPr/>
        </p:nvPicPr>
        <p:blipFill rotWithShape="1">
          <a:blip r:embed="rId2">
            <a:alphaModFix/>
          </a:blip>
          <a:srcRect t="909" b="14858"/>
          <a:stretch/>
        </p:blipFill>
        <p:spPr>
          <a:xfrm>
            <a:off x="0" y="0"/>
            <a:ext cx="12191999" cy="6857999"/>
          </a:xfrm>
          <a:prstGeom prst="rect">
            <a:avLst/>
          </a:prstGeom>
          <a:noFill/>
          <a:ln>
            <a:noFill/>
          </a:ln>
        </p:spPr>
      </p:pic>
      <p:sp>
        <p:nvSpPr>
          <p:cNvPr id="402" name="Google Shape;402;gf406a5a9b8_2_122"/>
          <p:cNvSpPr/>
          <p:nvPr/>
        </p:nvSpPr>
        <p:spPr>
          <a:xfrm>
            <a:off x="494489" y="0"/>
            <a:ext cx="2800800" cy="12006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3" name="Google Shape;403;gf406a5a9b8_2_122"/>
          <p:cNvSpPr/>
          <p:nvPr/>
        </p:nvSpPr>
        <p:spPr>
          <a:xfrm>
            <a:off x="3295244" y="0"/>
            <a:ext cx="2800800" cy="12006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4" name="Google Shape;404;gf406a5a9b8_2_122"/>
          <p:cNvSpPr/>
          <p:nvPr/>
        </p:nvSpPr>
        <p:spPr>
          <a:xfrm>
            <a:off x="6096000" y="0"/>
            <a:ext cx="2800800" cy="12006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5" name="Google Shape;405;gf406a5a9b8_2_122"/>
          <p:cNvSpPr/>
          <p:nvPr/>
        </p:nvSpPr>
        <p:spPr>
          <a:xfrm>
            <a:off x="8896755" y="0"/>
            <a:ext cx="2800800" cy="12006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6" name="Google Shape;406;gf406a5a9b8_2_122"/>
          <p:cNvSpPr/>
          <p:nvPr/>
        </p:nvSpPr>
        <p:spPr>
          <a:xfrm>
            <a:off x="567692" y="5218545"/>
            <a:ext cx="11129700" cy="1639500"/>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7" name="Google Shape;407;gf406a5a9b8_2_122"/>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408"/>
        <p:cNvGrpSpPr/>
        <p:nvPr/>
      </p:nvGrpSpPr>
      <p:grpSpPr>
        <a:xfrm>
          <a:off x="0" y="0"/>
          <a:ext cx="0" cy="0"/>
          <a:chOff x="0" y="0"/>
          <a:chExt cx="0" cy="0"/>
        </a:xfrm>
      </p:grpSpPr>
      <p:sp>
        <p:nvSpPr>
          <p:cNvPr id="409" name="Google Shape;409;gf406a5a9b8_2_130"/>
          <p:cNvSpPr/>
          <p:nvPr/>
        </p:nvSpPr>
        <p:spPr>
          <a:xfrm>
            <a:off x="609599" y="2035277"/>
            <a:ext cx="900000" cy="900000"/>
          </a:xfrm>
          <a:prstGeom prst="rect">
            <a:avLst/>
          </a:prstGeom>
          <a:solidFill>
            <a:srgbClr val="E1C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gf406a5a9b8_2_130"/>
          <p:cNvSpPr/>
          <p:nvPr/>
        </p:nvSpPr>
        <p:spPr>
          <a:xfrm>
            <a:off x="4344953" y="2035277"/>
            <a:ext cx="900000" cy="900000"/>
          </a:xfrm>
          <a:prstGeom prst="rect">
            <a:avLst/>
          </a:prstGeom>
          <a:solidFill>
            <a:srgbClr val="E78A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gf406a5a9b8_2_130"/>
          <p:cNvSpPr/>
          <p:nvPr/>
        </p:nvSpPr>
        <p:spPr>
          <a:xfrm>
            <a:off x="8118867" y="2035277"/>
            <a:ext cx="900000" cy="9000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gf406a5a9b8_2_130"/>
          <p:cNvSpPr/>
          <p:nvPr/>
        </p:nvSpPr>
        <p:spPr>
          <a:xfrm>
            <a:off x="609599" y="4443510"/>
            <a:ext cx="900000" cy="900000"/>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gf406a5a9b8_2_130"/>
          <p:cNvSpPr/>
          <p:nvPr/>
        </p:nvSpPr>
        <p:spPr>
          <a:xfrm>
            <a:off x="4344953" y="4443510"/>
            <a:ext cx="900000" cy="900000"/>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gf406a5a9b8_2_130"/>
          <p:cNvSpPr/>
          <p:nvPr/>
        </p:nvSpPr>
        <p:spPr>
          <a:xfrm>
            <a:off x="8118867" y="4443510"/>
            <a:ext cx="900000" cy="900000"/>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415"/>
        <p:cNvGrpSpPr/>
        <p:nvPr/>
      </p:nvGrpSpPr>
      <p:grpSpPr>
        <a:xfrm>
          <a:off x="0" y="0"/>
          <a:ext cx="0" cy="0"/>
          <a:chOff x="0" y="0"/>
          <a:chExt cx="0" cy="0"/>
        </a:xfrm>
      </p:grpSpPr>
      <p:sp>
        <p:nvSpPr>
          <p:cNvPr id="416" name="Google Shape;416;gf406a5a9b8_2_137"/>
          <p:cNvSpPr/>
          <p:nvPr/>
        </p:nvSpPr>
        <p:spPr>
          <a:xfrm>
            <a:off x="146921" y="3825551"/>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gf406a5a9b8_2_137"/>
          <p:cNvSpPr/>
          <p:nvPr/>
        </p:nvSpPr>
        <p:spPr>
          <a:xfrm>
            <a:off x="3145440" y="3825398"/>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gf406a5a9b8_2_137"/>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gf406a5a9b8_2_137"/>
          <p:cNvSpPr/>
          <p:nvPr/>
        </p:nvSpPr>
        <p:spPr>
          <a:xfrm>
            <a:off x="9155984" y="3816067"/>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gf406a5a9b8_2_137"/>
          <p:cNvSpPr/>
          <p:nvPr/>
        </p:nvSpPr>
        <p:spPr>
          <a:xfrm>
            <a:off x="145863" y="3429000"/>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gf406a5a9b8_2_137"/>
          <p:cNvSpPr/>
          <p:nvPr/>
        </p:nvSpPr>
        <p:spPr>
          <a:xfrm>
            <a:off x="3138224" y="3428998"/>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gf406a5a9b8_2_137"/>
          <p:cNvSpPr/>
          <p:nvPr/>
        </p:nvSpPr>
        <p:spPr>
          <a:xfrm>
            <a:off x="6148537" y="3428994"/>
            <a:ext cx="28692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gf406a5a9b8_2_137"/>
          <p:cNvSpPr/>
          <p:nvPr/>
        </p:nvSpPr>
        <p:spPr>
          <a:xfrm>
            <a:off x="9157042" y="3419663"/>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gf406a5a9b8_2_137"/>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425"/>
        <p:cNvGrpSpPr/>
        <p:nvPr/>
      </p:nvGrpSpPr>
      <p:grpSpPr>
        <a:xfrm>
          <a:off x="0" y="0"/>
          <a:ext cx="0" cy="0"/>
          <a:chOff x="0" y="0"/>
          <a:chExt cx="0" cy="0"/>
        </a:xfrm>
      </p:grpSpPr>
      <p:pic>
        <p:nvPicPr>
          <p:cNvPr id="426" name="Google Shape;426;gf406a5a9b8_2_147"/>
          <p:cNvPicPr preferRelativeResize="0"/>
          <p:nvPr/>
        </p:nvPicPr>
        <p:blipFill rotWithShape="1">
          <a:blip r:embed="rId2">
            <a:alphaModFix/>
          </a:blip>
          <a:srcRect b="57103"/>
          <a:stretch/>
        </p:blipFill>
        <p:spPr>
          <a:xfrm>
            <a:off x="0" y="3916218"/>
            <a:ext cx="3376781" cy="2941781"/>
          </a:xfrm>
          <a:prstGeom prst="rect">
            <a:avLst/>
          </a:prstGeom>
          <a:noFill/>
          <a:ln>
            <a:noFill/>
          </a:ln>
        </p:spPr>
      </p:pic>
      <p:pic>
        <p:nvPicPr>
          <p:cNvPr id="427" name="Google Shape;427;gf406a5a9b8_2_147"/>
          <p:cNvPicPr preferRelativeResize="0"/>
          <p:nvPr/>
        </p:nvPicPr>
        <p:blipFill rotWithShape="1">
          <a:blip r:embed="rId2">
            <a:alphaModFix/>
          </a:blip>
          <a:srcRect b="57103"/>
          <a:stretch/>
        </p:blipFill>
        <p:spPr>
          <a:xfrm>
            <a:off x="3376782" y="3916218"/>
            <a:ext cx="3376781" cy="2941781"/>
          </a:xfrm>
          <a:prstGeom prst="rect">
            <a:avLst/>
          </a:prstGeom>
          <a:noFill/>
          <a:ln>
            <a:noFill/>
          </a:ln>
        </p:spPr>
      </p:pic>
      <p:pic>
        <p:nvPicPr>
          <p:cNvPr id="428" name="Google Shape;428;gf406a5a9b8_2_147"/>
          <p:cNvPicPr preferRelativeResize="0"/>
          <p:nvPr/>
        </p:nvPicPr>
        <p:blipFill rotWithShape="1">
          <a:blip r:embed="rId2">
            <a:alphaModFix/>
          </a:blip>
          <a:srcRect b="57103"/>
          <a:stretch/>
        </p:blipFill>
        <p:spPr>
          <a:xfrm>
            <a:off x="6753564" y="3916218"/>
            <a:ext cx="3376781" cy="2941781"/>
          </a:xfrm>
          <a:prstGeom prst="rect">
            <a:avLst/>
          </a:prstGeom>
          <a:noFill/>
          <a:ln>
            <a:noFill/>
          </a:ln>
        </p:spPr>
      </p:pic>
      <p:pic>
        <p:nvPicPr>
          <p:cNvPr id="429" name="Google Shape;429;gf406a5a9b8_2_147"/>
          <p:cNvPicPr preferRelativeResize="0"/>
          <p:nvPr/>
        </p:nvPicPr>
        <p:blipFill rotWithShape="1">
          <a:blip r:embed="rId2">
            <a:alphaModFix/>
          </a:blip>
          <a:srcRect r="38946" b="57103"/>
          <a:stretch/>
        </p:blipFill>
        <p:spPr>
          <a:xfrm>
            <a:off x="10130346" y="3916218"/>
            <a:ext cx="2061654" cy="2941781"/>
          </a:xfrm>
          <a:prstGeom prst="rect">
            <a:avLst/>
          </a:prstGeom>
          <a:noFill/>
          <a:ln>
            <a:noFill/>
          </a:ln>
        </p:spPr>
      </p:pic>
      <p:sp>
        <p:nvSpPr>
          <p:cNvPr id="430" name="Google Shape;430;gf406a5a9b8_2_147"/>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431"/>
        <p:cNvGrpSpPr/>
        <p:nvPr/>
      </p:nvGrpSpPr>
      <p:grpSpPr>
        <a:xfrm>
          <a:off x="0" y="0"/>
          <a:ext cx="0" cy="0"/>
          <a:chOff x="0" y="0"/>
          <a:chExt cx="0" cy="0"/>
        </a:xfrm>
      </p:grpSpPr>
      <p:sp>
        <p:nvSpPr>
          <p:cNvPr id="432" name="Google Shape;432;gf406a5a9b8_2_153"/>
          <p:cNvSpPr/>
          <p:nvPr/>
        </p:nvSpPr>
        <p:spPr>
          <a:xfrm>
            <a:off x="165394" y="4682836"/>
            <a:ext cx="11877600" cy="21753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gf406a5a9b8_2_153"/>
          <p:cNvSpPr/>
          <p:nvPr/>
        </p:nvSpPr>
        <p:spPr>
          <a:xfrm>
            <a:off x="165394" y="1756605"/>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gf406a5a9b8_2_153"/>
          <p:cNvSpPr/>
          <p:nvPr/>
        </p:nvSpPr>
        <p:spPr>
          <a:xfrm>
            <a:off x="3163913" y="1756452"/>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gf406a5a9b8_2_153"/>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gf406a5a9b8_2_153"/>
          <p:cNvSpPr/>
          <p:nvPr/>
        </p:nvSpPr>
        <p:spPr>
          <a:xfrm>
            <a:off x="9174457" y="1747121"/>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437"/>
        <p:cNvGrpSpPr/>
        <p:nvPr/>
      </p:nvGrpSpPr>
      <p:grpSpPr>
        <a:xfrm>
          <a:off x="0" y="0"/>
          <a:ext cx="0" cy="0"/>
          <a:chOff x="0" y="0"/>
          <a:chExt cx="0" cy="0"/>
        </a:xfrm>
      </p:grpSpPr>
      <p:sp>
        <p:nvSpPr>
          <p:cNvPr id="438" name="Google Shape;438;gf406a5a9b8_2_159"/>
          <p:cNvSpPr/>
          <p:nvPr/>
        </p:nvSpPr>
        <p:spPr>
          <a:xfrm>
            <a:off x="192823" y="3818268"/>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gf406a5a9b8_2_159"/>
          <p:cNvSpPr/>
          <p:nvPr/>
        </p:nvSpPr>
        <p:spPr>
          <a:xfrm>
            <a:off x="3191342" y="3818115"/>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gf406a5a9b8_2_159"/>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gf406a5a9b8_2_159"/>
          <p:cNvSpPr/>
          <p:nvPr/>
        </p:nvSpPr>
        <p:spPr>
          <a:xfrm>
            <a:off x="9201886" y="3808784"/>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gf406a5a9b8_2_159"/>
          <p:cNvSpPr/>
          <p:nvPr/>
        </p:nvSpPr>
        <p:spPr>
          <a:xfrm>
            <a:off x="8254460" y="1609164"/>
            <a:ext cx="3816000" cy="2050500"/>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gf406a5a9b8_2_159"/>
          <p:cNvSpPr/>
          <p:nvPr/>
        </p:nvSpPr>
        <p:spPr>
          <a:xfrm>
            <a:off x="192823" y="1609174"/>
            <a:ext cx="3816900" cy="2050500"/>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gf406a5a9b8_2_159"/>
          <p:cNvSpPr/>
          <p:nvPr/>
        </p:nvSpPr>
        <p:spPr>
          <a:xfrm>
            <a:off x="4169915" y="1616364"/>
            <a:ext cx="3924000" cy="20505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045_Jefferson_Template_SlidesMania_7">
  <p:cSld name="Jefferson_5">
    <p:bg>
      <p:bgPr>
        <a:solidFill>
          <a:srgbClr val="F2F2F2"/>
        </a:solidFill>
        <a:effectLst/>
      </p:bgPr>
    </p:bg>
    <p:spTree>
      <p:nvGrpSpPr>
        <p:cNvPr id="1" name="Shape 445"/>
        <p:cNvGrpSpPr/>
        <p:nvPr/>
      </p:nvGrpSpPr>
      <p:grpSpPr>
        <a:xfrm>
          <a:off x="0" y="0"/>
          <a:ext cx="0" cy="0"/>
          <a:chOff x="0" y="0"/>
          <a:chExt cx="0" cy="0"/>
        </a:xfrm>
      </p:grpSpPr>
      <p:sp>
        <p:nvSpPr>
          <p:cNvPr id="446" name="Google Shape;446;gf406a5a9b8_2_167"/>
          <p:cNvSpPr/>
          <p:nvPr/>
        </p:nvSpPr>
        <p:spPr>
          <a:xfrm>
            <a:off x="391885" y="3870627"/>
            <a:ext cx="3807000" cy="2558100"/>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gf406a5a9b8_2_167"/>
          <p:cNvSpPr/>
          <p:nvPr/>
        </p:nvSpPr>
        <p:spPr>
          <a:xfrm>
            <a:off x="8003927" y="1710625"/>
            <a:ext cx="3796200" cy="2464800"/>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gf406a5a9b8_2_167"/>
          <p:cNvSpPr/>
          <p:nvPr/>
        </p:nvSpPr>
        <p:spPr>
          <a:xfrm>
            <a:off x="4272550" y="4322619"/>
            <a:ext cx="3657600" cy="2106300"/>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gf406a5a9b8_2_167"/>
          <p:cNvSpPr/>
          <p:nvPr/>
        </p:nvSpPr>
        <p:spPr>
          <a:xfrm>
            <a:off x="4272550" y="1710625"/>
            <a:ext cx="3657600" cy="25308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cSld name="1_Title + 1 column">
    <p:spTree>
      <p:nvGrpSpPr>
        <p:cNvPr id="1" name="Shape 52"/>
        <p:cNvGrpSpPr/>
        <p:nvPr/>
      </p:nvGrpSpPr>
      <p:grpSpPr>
        <a:xfrm>
          <a:off x="0" y="0"/>
          <a:ext cx="0" cy="0"/>
          <a:chOff x="0" y="0"/>
          <a:chExt cx="0" cy="0"/>
        </a:xfrm>
      </p:grpSpPr>
      <p:sp>
        <p:nvSpPr>
          <p:cNvPr id="53" name="Google Shape;53;p35"/>
          <p:cNvSpPr/>
          <p:nvPr/>
        </p:nvSpPr>
        <p:spPr>
          <a:xfrm rot="5400000">
            <a:off x="10137592" y="5332875"/>
            <a:ext cx="1147508" cy="1263150"/>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4" name="Google Shape;54;p35"/>
          <p:cNvSpPr/>
          <p:nvPr/>
        </p:nvSpPr>
        <p:spPr>
          <a:xfrm>
            <a:off x="856700" y="442364"/>
            <a:ext cx="9666384" cy="123700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5" name="Google Shape;55;p35"/>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6" name="Google Shape;56;p35"/>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4500"/>
              <a:buNone/>
              <a:defRPr/>
            </a:lvl1pPr>
            <a:lvl2pPr lvl="1" algn="l" rtl="0">
              <a:lnSpc>
                <a:spcPct val="90000"/>
              </a:lnSpc>
              <a:spcBef>
                <a:spcPts val="0"/>
              </a:spcBef>
              <a:spcAft>
                <a:spcPts val="0"/>
              </a:spcAft>
              <a:buSzPts val="4500"/>
              <a:buNone/>
              <a:defRPr/>
            </a:lvl2pPr>
            <a:lvl3pPr lvl="2" algn="l" rtl="0">
              <a:lnSpc>
                <a:spcPct val="90000"/>
              </a:lnSpc>
              <a:spcBef>
                <a:spcPts val="0"/>
              </a:spcBef>
              <a:spcAft>
                <a:spcPts val="0"/>
              </a:spcAft>
              <a:buSzPts val="4500"/>
              <a:buNone/>
              <a:defRPr/>
            </a:lvl3pPr>
            <a:lvl4pPr lvl="3" algn="l" rtl="0">
              <a:lnSpc>
                <a:spcPct val="90000"/>
              </a:lnSpc>
              <a:spcBef>
                <a:spcPts val="0"/>
              </a:spcBef>
              <a:spcAft>
                <a:spcPts val="0"/>
              </a:spcAft>
              <a:buSzPts val="4500"/>
              <a:buNone/>
              <a:defRPr/>
            </a:lvl4pPr>
            <a:lvl5pPr lvl="4" algn="l" rtl="0">
              <a:lnSpc>
                <a:spcPct val="90000"/>
              </a:lnSpc>
              <a:spcBef>
                <a:spcPts val="0"/>
              </a:spcBef>
              <a:spcAft>
                <a:spcPts val="0"/>
              </a:spcAft>
              <a:buSzPts val="4500"/>
              <a:buNone/>
              <a:defRPr/>
            </a:lvl5pPr>
            <a:lvl6pPr lvl="5" algn="l" rtl="0">
              <a:lnSpc>
                <a:spcPct val="90000"/>
              </a:lnSpc>
              <a:spcBef>
                <a:spcPts val="0"/>
              </a:spcBef>
              <a:spcAft>
                <a:spcPts val="0"/>
              </a:spcAft>
              <a:buSzPts val="4500"/>
              <a:buNone/>
              <a:defRPr/>
            </a:lvl6pPr>
            <a:lvl7pPr lvl="6" algn="l" rtl="0">
              <a:lnSpc>
                <a:spcPct val="90000"/>
              </a:lnSpc>
              <a:spcBef>
                <a:spcPts val="0"/>
              </a:spcBef>
              <a:spcAft>
                <a:spcPts val="0"/>
              </a:spcAft>
              <a:buSzPts val="4500"/>
              <a:buNone/>
              <a:defRPr/>
            </a:lvl7pPr>
            <a:lvl8pPr lvl="7" algn="l" rtl="0">
              <a:lnSpc>
                <a:spcPct val="90000"/>
              </a:lnSpc>
              <a:spcBef>
                <a:spcPts val="0"/>
              </a:spcBef>
              <a:spcAft>
                <a:spcPts val="0"/>
              </a:spcAft>
              <a:buSzPts val="4500"/>
              <a:buNone/>
              <a:defRPr/>
            </a:lvl8pPr>
            <a:lvl9pPr lvl="8" algn="l" rtl="0">
              <a:lnSpc>
                <a:spcPct val="90000"/>
              </a:lnSpc>
              <a:spcBef>
                <a:spcPts val="0"/>
              </a:spcBef>
              <a:spcAft>
                <a:spcPts val="0"/>
              </a:spcAft>
              <a:buSzPts val="4500"/>
              <a:buNone/>
              <a:defRPr/>
            </a:lvl9pPr>
          </a:lstStyle>
          <a:p>
            <a:endParaRPr/>
          </a:p>
        </p:txBody>
      </p:sp>
      <p:sp>
        <p:nvSpPr>
          <p:cNvPr id="57" name="Google Shape;57;p35"/>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lvl1pPr marL="457200" lvl="0" indent="-412750" algn="l" rtl="0">
              <a:lnSpc>
                <a:spcPct val="100000"/>
              </a:lnSpc>
              <a:spcBef>
                <a:spcPts val="0"/>
              </a:spcBef>
              <a:spcAft>
                <a:spcPts val="0"/>
              </a:spcAft>
              <a:buClr>
                <a:srgbClr val="69C2FF"/>
              </a:buClr>
              <a:buSzPts val="2900"/>
              <a:buChar char="✗"/>
              <a:defRPr/>
            </a:lvl1pPr>
            <a:lvl2pPr marL="914400" lvl="1" indent="-412750" algn="l" rtl="0">
              <a:lnSpc>
                <a:spcPct val="100000"/>
              </a:lnSpc>
              <a:spcBef>
                <a:spcPts val="1300"/>
              </a:spcBef>
              <a:spcAft>
                <a:spcPts val="0"/>
              </a:spcAft>
              <a:buSzPts val="2900"/>
              <a:buChar char="✗"/>
              <a:defRPr/>
            </a:lvl2pPr>
            <a:lvl3pPr marL="1371600" lvl="2" indent="-412750" algn="l" rtl="0">
              <a:lnSpc>
                <a:spcPct val="100000"/>
              </a:lnSpc>
              <a:spcBef>
                <a:spcPts val="1300"/>
              </a:spcBef>
              <a:spcAft>
                <a:spcPts val="0"/>
              </a:spcAft>
              <a:buSzPts val="2900"/>
              <a:buChar char="■"/>
              <a:defRPr/>
            </a:lvl3pPr>
            <a:lvl4pPr marL="1828800" lvl="3" indent="-412750" algn="l" rtl="0">
              <a:lnSpc>
                <a:spcPct val="100000"/>
              </a:lnSpc>
              <a:spcBef>
                <a:spcPts val="1300"/>
              </a:spcBef>
              <a:spcAft>
                <a:spcPts val="0"/>
              </a:spcAft>
              <a:buSzPts val="2900"/>
              <a:buChar char="●"/>
              <a:defRPr/>
            </a:lvl4pPr>
            <a:lvl5pPr marL="2286000" lvl="4" indent="-412750" algn="l" rtl="0">
              <a:lnSpc>
                <a:spcPct val="100000"/>
              </a:lnSpc>
              <a:spcBef>
                <a:spcPts val="1300"/>
              </a:spcBef>
              <a:spcAft>
                <a:spcPts val="0"/>
              </a:spcAft>
              <a:buSzPts val="2900"/>
              <a:buChar char="○"/>
              <a:defRPr/>
            </a:lvl5pPr>
            <a:lvl6pPr marL="2743200" lvl="5" indent="-412750" algn="l" rtl="0">
              <a:lnSpc>
                <a:spcPct val="100000"/>
              </a:lnSpc>
              <a:spcBef>
                <a:spcPts val="1300"/>
              </a:spcBef>
              <a:spcAft>
                <a:spcPts val="0"/>
              </a:spcAft>
              <a:buSzPts val="2900"/>
              <a:buChar char="■"/>
              <a:defRPr/>
            </a:lvl6pPr>
            <a:lvl7pPr marL="3200400" lvl="6" indent="-412750" algn="l" rtl="0">
              <a:lnSpc>
                <a:spcPct val="100000"/>
              </a:lnSpc>
              <a:spcBef>
                <a:spcPts val="1300"/>
              </a:spcBef>
              <a:spcAft>
                <a:spcPts val="0"/>
              </a:spcAft>
              <a:buSzPts val="2900"/>
              <a:buChar char="●"/>
              <a:defRPr/>
            </a:lvl7pPr>
            <a:lvl8pPr marL="3657600" lvl="7" indent="-412750" algn="l" rtl="0">
              <a:lnSpc>
                <a:spcPct val="100000"/>
              </a:lnSpc>
              <a:spcBef>
                <a:spcPts val="1300"/>
              </a:spcBef>
              <a:spcAft>
                <a:spcPts val="0"/>
              </a:spcAft>
              <a:buSzPts val="2900"/>
              <a:buChar char="○"/>
              <a:defRPr/>
            </a:lvl8pPr>
            <a:lvl9pPr marL="4114800" lvl="8" indent="-412750" algn="l" rtl="0">
              <a:lnSpc>
                <a:spcPct val="100000"/>
              </a:lnSpc>
              <a:spcBef>
                <a:spcPts val="1300"/>
              </a:spcBef>
              <a:spcAft>
                <a:spcPts val="1300"/>
              </a:spcAft>
              <a:buSzPts val="2900"/>
              <a:buChar char="■"/>
              <a:defRPr/>
            </a:lvl9pPr>
          </a:lstStyle>
          <a:p>
            <a:endParaRPr/>
          </a:p>
        </p:txBody>
      </p:sp>
      <p:sp>
        <p:nvSpPr>
          <p:cNvPr id="58" name="Google Shape;58;p35"/>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59" name="Google Shape;59;p35"/>
          <p:cNvSpPr/>
          <p:nvPr/>
        </p:nvSpPr>
        <p:spPr>
          <a:xfrm>
            <a:off x="4287148" y="494923"/>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60" name="Google Shape;60;p35"/>
          <p:cNvSpPr/>
          <p:nvPr/>
        </p:nvSpPr>
        <p:spPr>
          <a:xfrm>
            <a:off x="6260339" y="539412"/>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61" name="Google Shape;61;p35"/>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62" name="Google Shape;62;p35"/>
          <p:cNvSpPr/>
          <p:nvPr/>
        </p:nvSpPr>
        <p:spPr>
          <a:xfrm>
            <a:off x="326324" y="5459148"/>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63" name="Google Shape;63;p35"/>
          <p:cNvSpPr/>
          <p:nvPr/>
        </p:nvSpPr>
        <p:spPr>
          <a:xfrm>
            <a:off x="11437699" y="3943239"/>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64" name="Google Shape;64;p35"/>
          <p:cNvSpPr/>
          <p:nvPr/>
        </p:nvSpPr>
        <p:spPr>
          <a:xfrm>
            <a:off x="6471861" y="6143068"/>
            <a:ext cx="1135195" cy="2068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65" name="Google Shape;65;p35"/>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045_Jefferson_Template_SlidesMania_8">
  <p:cSld name="Jefferson_7">
    <p:bg>
      <p:bgPr>
        <a:solidFill>
          <a:srgbClr val="F2F2F2"/>
        </a:solidFill>
        <a:effectLst/>
      </p:bgPr>
    </p:bg>
    <p:spTree>
      <p:nvGrpSpPr>
        <p:cNvPr id="1" name="Shape 450"/>
        <p:cNvGrpSpPr/>
        <p:nvPr/>
      </p:nvGrpSpPr>
      <p:grpSpPr>
        <a:xfrm>
          <a:off x="0" y="0"/>
          <a:ext cx="0" cy="0"/>
          <a:chOff x="0" y="0"/>
          <a:chExt cx="0" cy="0"/>
        </a:xfrm>
      </p:grpSpPr>
      <p:grpSp>
        <p:nvGrpSpPr>
          <p:cNvPr id="451" name="Google Shape;451;gf406a5a9b8_2_172"/>
          <p:cNvGrpSpPr/>
          <p:nvPr/>
        </p:nvGrpSpPr>
        <p:grpSpPr>
          <a:xfrm>
            <a:off x="145863" y="1699591"/>
            <a:ext cx="11879779" cy="4916235"/>
            <a:chOff x="145863" y="3419663"/>
            <a:chExt cx="11879779" cy="3195888"/>
          </a:xfrm>
        </p:grpSpPr>
        <p:sp>
          <p:nvSpPr>
            <p:cNvPr id="452" name="Google Shape;452;gf406a5a9b8_2_172"/>
            <p:cNvSpPr/>
            <p:nvPr/>
          </p:nvSpPr>
          <p:spPr>
            <a:xfrm>
              <a:off x="146921" y="3825551"/>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gf406a5a9b8_2_172"/>
            <p:cNvSpPr/>
            <p:nvPr/>
          </p:nvSpPr>
          <p:spPr>
            <a:xfrm>
              <a:off x="3145440" y="3825398"/>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gf406a5a9b8_2_172"/>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gf406a5a9b8_2_172"/>
            <p:cNvSpPr/>
            <p:nvPr/>
          </p:nvSpPr>
          <p:spPr>
            <a:xfrm>
              <a:off x="9155984" y="3816067"/>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gf406a5a9b8_2_172"/>
            <p:cNvSpPr/>
            <p:nvPr/>
          </p:nvSpPr>
          <p:spPr>
            <a:xfrm>
              <a:off x="145863" y="3429000"/>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gf406a5a9b8_2_172"/>
            <p:cNvSpPr/>
            <p:nvPr/>
          </p:nvSpPr>
          <p:spPr>
            <a:xfrm>
              <a:off x="3138224" y="3428998"/>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gf406a5a9b8_2_172"/>
            <p:cNvSpPr/>
            <p:nvPr/>
          </p:nvSpPr>
          <p:spPr>
            <a:xfrm>
              <a:off x="6148537" y="3428994"/>
              <a:ext cx="28692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gf406a5a9b8_2_172"/>
            <p:cNvSpPr/>
            <p:nvPr/>
          </p:nvSpPr>
          <p:spPr>
            <a:xfrm>
              <a:off x="9157042" y="3419663"/>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60" name="Google Shape;460;gf406a5a9b8_2_172"/>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045_Jefferson_Template_SlidesMania_9">
  <p:cSld name="Jefferson_4">
    <p:bg>
      <p:bgPr>
        <a:solidFill>
          <a:srgbClr val="F2F2F2"/>
        </a:solidFill>
        <a:effectLst/>
      </p:bgPr>
    </p:bg>
    <p:spTree>
      <p:nvGrpSpPr>
        <p:cNvPr id="1" name="Shape 461"/>
        <p:cNvGrpSpPr/>
        <p:nvPr/>
      </p:nvGrpSpPr>
      <p:grpSpPr>
        <a:xfrm>
          <a:off x="0" y="0"/>
          <a:ext cx="0" cy="0"/>
          <a:chOff x="0" y="0"/>
          <a:chExt cx="0" cy="0"/>
        </a:xfrm>
      </p:grpSpPr>
      <p:grpSp>
        <p:nvGrpSpPr>
          <p:cNvPr id="462" name="Google Shape;462;gf406a5a9b8_2_183"/>
          <p:cNvGrpSpPr/>
          <p:nvPr/>
        </p:nvGrpSpPr>
        <p:grpSpPr>
          <a:xfrm rot="10800000" flipH="1">
            <a:off x="165394" y="1746984"/>
            <a:ext cx="11877663" cy="5111015"/>
            <a:chOff x="165394" y="1747121"/>
            <a:chExt cx="11877663" cy="5111015"/>
          </a:xfrm>
        </p:grpSpPr>
        <p:sp>
          <p:nvSpPr>
            <p:cNvPr id="463" name="Google Shape;463;gf406a5a9b8_2_183"/>
            <p:cNvSpPr/>
            <p:nvPr/>
          </p:nvSpPr>
          <p:spPr>
            <a:xfrm>
              <a:off x="165394" y="4682836"/>
              <a:ext cx="11877600" cy="21753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gf406a5a9b8_2_183"/>
            <p:cNvSpPr/>
            <p:nvPr/>
          </p:nvSpPr>
          <p:spPr>
            <a:xfrm>
              <a:off x="165394" y="1756605"/>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gf406a5a9b8_2_183"/>
            <p:cNvSpPr/>
            <p:nvPr/>
          </p:nvSpPr>
          <p:spPr>
            <a:xfrm>
              <a:off x="3163913" y="1756452"/>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gf406a5a9b8_2_183"/>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gf406a5a9b8_2_183"/>
            <p:cNvSpPr/>
            <p:nvPr/>
          </p:nvSpPr>
          <p:spPr>
            <a:xfrm>
              <a:off x="9174457" y="1747121"/>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68" name="Google Shape;468;gf406a5a9b8_2_183"/>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045_Jefferson_Template_SlidesMania_10">
  <p:cSld name="Jefferson_10">
    <p:bg>
      <p:bgPr>
        <a:solidFill>
          <a:srgbClr val="F2F2F2"/>
        </a:solidFill>
        <a:effectLst/>
      </p:bgPr>
    </p:bg>
    <p:spTree>
      <p:nvGrpSpPr>
        <p:cNvPr id="1" name="Shape 469"/>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470"/>
        <p:cNvGrpSpPr/>
        <p:nvPr/>
      </p:nvGrpSpPr>
      <p:grpSpPr>
        <a:xfrm>
          <a:off x="0" y="0"/>
          <a:ext cx="0" cy="0"/>
          <a:chOff x="0" y="0"/>
          <a:chExt cx="0" cy="0"/>
        </a:xfrm>
      </p:grpSpPr>
      <p:grpSp>
        <p:nvGrpSpPr>
          <p:cNvPr id="471" name="Google Shape;471;gf406a5a9b8_2_192"/>
          <p:cNvGrpSpPr/>
          <p:nvPr/>
        </p:nvGrpSpPr>
        <p:grpSpPr>
          <a:xfrm>
            <a:off x="0" y="0"/>
            <a:ext cx="12192000" cy="6858000"/>
            <a:chOff x="0" y="0"/>
            <a:chExt cx="12192000" cy="6858000"/>
          </a:xfrm>
        </p:grpSpPr>
        <p:sp>
          <p:nvSpPr>
            <p:cNvPr id="472" name="Google Shape;472;gf406a5a9b8_2_19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3" name="Google Shape;473;gf406a5a9b8_2_192">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474" name="Google Shape;474;gf406a5a9b8_2_19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600" b="1">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lang="es-ES" sz="3600" b="1">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lang="es-ES"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s-ES"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475" name="Google Shape;475;gf406a5a9b8_2_19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476" name="Google Shape;476;gf406a5a9b8_2_192">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477" name="Google Shape;477;gf406a5a9b8_2_192">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478" name="Google Shape;478;gf406a5a9b8_2_192">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479" name="Google Shape;479;gf406a5a9b8_2_192">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480" name="Google Shape;480;gf406a5a9b8_2_19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1 column">
  <p:cSld name="1_Title + 1 column">
    <p:spTree>
      <p:nvGrpSpPr>
        <p:cNvPr id="1" name="Shape 481"/>
        <p:cNvGrpSpPr/>
        <p:nvPr/>
      </p:nvGrpSpPr>
      <p:grpSpPr>
        <a:xfrm>
          <a:off x="0" y="0"/>
          <a:ext cx="0" cy="0"/>
          <a:chOff x="0" y="0"/>
          <a:chExt cx="0" cy="0"/>
        </a:xfrm>
      </p:grpSpPr>
      <p:sp>
        <p:nvSpPr>
          <p:cNvPr id="482" name="Google Shape;482;gf406a5a9b8_2_203"/>
          <p:cNvSpPr/>
          <p:nvPr/>
        </p:nvSpPr>
        <p:spPr>
          <a:xfrm rot="5400000">
            <a:off x="10137592" y="5332875"/>
            <a:ext cx="1147508" cy="1263150"/>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83" name="Google Shape;483;gf406a5a9b8_2_203"/>
          <p:cNvSpPr/>
          <p:nvPr/>
        </p:nvSpPr>
        <p:spPr>
          <a:xfrm>
            <a:off x="856700" y="442364"/>
            <a:ext cx="9666384" cy="123700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84" name="Google Shape;484;gf406a5a9b8_2_203"/>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85" name="Google Shape;485;gf406a5a9b8_2_203"/>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4500"/>
              <a:buNone/>
              <a:defRPr sz="1900"/>
            </a:lvl1pPr>
            <a:lvl2pPr lvl="1" algn="l" rtl="0">
              <a:lnSpc>
                <a:spcPct val="90000"/>
              </a:lnSpc>
              <a:spcBef>
                <a:spcPts val="0"/>
              </a:spcBef>
              <a:spcAft>
                <a:spcPts val="0"/>
              </a:spcAft>
              <a:buSzPts val="4500"/>
              <a:buNone/>
              <a:defRPr sz="1900"/>
            </a:lvl2pPr>
            <a:lvl3pPr lvl="2" algn="l" rtl="0">
              <a:lnSpc>
                <a:spcPct val="90000"/>
              </a:lnSpc>
              <a:spcBef>
                <a:spcPts val="0"/>
              </a:spcBef>
              <a:spcAft>
                <a:spcPts val="0"/>
              </a:spcAft>
              <a:buSzPts val="4500"/>
              <a:buNone/>
              <a:defRPr sz="1900"/>
            </a:lvl3pPr>
            <a:lvl4pPr lvl="3" algn="l" rtl="0">
              <a:lnSpc>
                <a:spcPct val="90000"/>
              </a:lnSpc>
              <a:spcBef>
                <a:spcPts val="0"/>
              </a:spcBef>
              <a:spcAft>
                <a:spcPts val="0"/>
              </a:spcAft>
              <a:buSzPts val="4500"/>
              <a:buNone/>
              <a:defRPr sz="1900"/>
            </a:lvl4pPr>
            <a:lvl5pPr lvl="4" algn="l" rtl="0">
              <a:lnSpc>
                <a:spcPct val="90000"/>
              </a:lnSpc>
              <a:spcBef>
                <a:spcPts val="0"/>
              </a:spcBef>
              <a:spcAft>
                <a:spcPts val="0"/>
              </a:spcAft>
              <a:buSzPts val="4500"/>
              <a:buNone/>
              <a:defRPr sz="1900"/>
            </a:lvl5pPr>
            <a:lvl6pPr lvl="5" algn="l" rtl="0">
              <a:lnSpc>
                <a:spcPct val="90000"/>
              </a:lnSpc>
              <a:spcBef>
                <a:spcPts val="0"/>
              </a:spcBef>
              <a:spcAft>
                <a:spcPts val="0"/>
              </a:spcAft>
              <a:buSzPts val="4500"/>
              <a:buNone/>
              <a:defRPr sz="1900"/>
            </a:lvl6pPr>
            <a:lvl7pPr lvl="6" algn="l" rtl="0">
              <a:lnSpc>
                <a:spcPct val="90000"/>
              </a:lnSpc>
              <a:spcBef>
                <a:spcPts val="0"/>
              </a:spcBef>
              <a:spcAft>
                <a:spcPts val="0"/>
              </a:spcAft>
              <a:buSzPts val="4500"/>
              <a:buNone/>
              <a:defRPr sz="1900"/>
            </a:lvl7pPr>
            <a:lvl8pPr lvl="7" algn="l" rtl="0">
              <a:lnSpc>
                <a:spcPct val="90000"/>
              </a:lnSpc>
              <a:spcBef>
                <a:spcPts val="0"/>
              </a:spcBef>
              <a:spcAft>
                <a:spcPts val="0"/>
              </a:spcAft>
              <a:buSzPts val="4500"/>
              <a:buNone/>
              <a:defRPr sz="1900"/>
            </a:lvl8pPr>
            <a:lvl9pPr lvl="8" algn="l" rtl="0">
              <a:lnSpc>
                <a:spcPct val="90000"/>
              </a:lnSpc>
              <a:spcBef>
                <a:spcPts val="0"/>
              </a:spcBef>
              <a:spcAft>
                <a:spcPts val="0"/>
              </a:spcAft>
              <a:buSzPts val="4500"/>
              <a:buNone/>
              <a:defRPr sz="1900"/>
            </a:lvl9pPr>
          </a:lstStyle>
          <a:p>
            <a:endParaRPr/>
          </a:p>
        </p:txBody>
      </p:sp>
      <p:sp>
        <p:nvSpPr>
          <p:cNvPr id="486" name="Google Shape;486;gf406a5a9b8_2_203"/>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lvl1pPr marL="457200" lvl="0" indent="-412750" algn="l" rtl="0">
              <a:lnSpc>
                <a:spcPct val="100000"/>
              </a:lnSpc>
              <a:spcBef>
                <a:spcPts val="0"/>
              </a:spcBef>
              <a:spcAft>
                <a:spcPts val="0"/>
              </a:spcAft>
              <a:buClr>
                <a:srgbClr val="69C2FF"/>
              </a:buClr>
              <a:buSzPts val="2900"/>
              <a:buChar char="✗"/>
              <a:defRPr sz="1900"/>
            </a:lvl1pPr>
            <a:lvl2pPr marL="914400" lvl="1" indent="-412750" algn="l" rtl="0">
              <a:lnSpc>
                <a:spcPct val="100000"/>
              </a:lnSpc>
              <a:spcBef>
                <a:spcPts val="1300"/>
              </a:spcBef>
              <a:spcAft>
                <a:spcPts val="0"/>
              </a:spcAft>
              <a:buSzPts val="2900"/>
              <a:buChar char="✗"/>
              <a:defRPr sz="1900"/>
            </a:lvl2pPr>
            <a:lvl3pPr marL="1371600" lvl="2" indent="-412750" algn="l" rtl="0">
              <a:lnSpc>
                <a:spcPct val="100000"/>
              </a:lnSpc>
              <a:spcBef>
                <a:spcPts val="1300"/>
              </a:spcBef>
              <a:spcAft>
                <a:spcPts val="0"/>
              </a:spcAft>
              <a:buSzPts val="2900"/>
              <a:buChar char="■"/>
              <a:defRPr sz="1900"/>
            </a:lvl3pPr>
            <a:lvl4pPr marL="1828800" lvl="3" indent="-412750" algn="l" rtl="0">
              <a:lnSpc>
                <a:spcPct val="100000"/>
              </a:lnSpc>
              <a:spcBef>
                <a:spcPts val="1300"/>
              </a:spcBef>
              <a:spcAft>
                <a:spcPts val="0"/>
              </a:spcAft>
              <a:buSzPts val="2900"/>
              <a:buChar char="●"/>
              <a:defRPr sz="1900"/>
            </a:lvl4pPr>
            <a:lvl5pPr marL="2286000" lvl="4" indent="-412750" algn="l" rtl="0">
              <a:lnSpc>
                <a:spcPct val="100000"/>
              </a:lnSpc>
              <a:spcBef>
                <a:spcPts val="1300"/>
              </a:spcBef>
              <a:spcAft>
                <a:spcPts val="0"/>
              </a:spcAft>
              <a:buSzPts val="2900"/>
              <a:buChar char="○"/>
              <a:defRPr sz="1900"/>
            </a:lvl5pPr>
            <a:lvl6pPr marL="2743200" lvl="5" indent="-412750" algn="l" rtl="0">
              <a:lnSpc>
                <a:spcPct val="100000"/>
              </a:lnSpc>
              <a:spcBef>
                <a:spcPts val="1300"/>
              </a:spcBef>
              <a:spcAft>
                <a:spcPts val="0"/>
              </a:spcAft>
              <a:buSzPts val="2900"/>
              <a:buChar char="■"/>
              <a:defRPr sz="1900"/>
            </a:lvl6pPr>
            <a:lvl7pPr marL="3200400" lvl="6" indent="-412750" algn="l" rtl="0">
              <a:lnSpc>
                <a:spcPct val="100000"/>
              </a:lnSpc>
              <a:spcBef>
                <a:spcPts val="1300"/>
              </a:spcBef>
              <a:spcAft>
                <a:spcPts val="0"/>
              </a:spcAft>
              <a:buSzPts val="2900"/>
              <a:buChar char="●"/>
              <a:defRPr sz="1900"/>
            </a:lvl7pPr>
            <a:lvl8pPr marL="3657600" lvl="7" indent="-412750" algn="l" rtl="0">
              <a:lnSpc>
                <a:spcPct val="100000"/>
              </a:lnSpc>
              <a:spcBef>
                <a:spcPts val="1300"/>
              </a:spcBef>
              <a:spcAft>
                <a:spcPts val="0"/>
              </a:spcAft>
              <a:buSzPts val="2900"/>
              <a:buChar char="○"/>
              <a:defRPr sz="1900"/>
            </a:lvl8pPr>
            <a:lvl9pPr marL="4114800" lvl="8" indent="-412750" algn="l" rtl="0">
              <a:lnSpc>
                <a:spcPct val="100000"/>
              </a:lnSpc>
              <a:spcBef>
                <a:spcPts val="1300"/>
              </a:spcBef>
              <a:spcAft>
                <a:spcPts val="1300"/>
              </a:spcAft>
              <a:buSzPts val="2900"/>
              <a:buChar char="■"/>
              <a:defRPr sz="1900"/>
            </a:lvl9pPr>
          </a:lstStyle>
          <a:p>
            <a:endParaRPr/>
          </a:p>
        </p:txBody>
      </p:sp>
      <p:sp>
        <p:nvSpPr>
          <p:cNvPr id="487" name="Google Shape;487;gf406a5a9b8_2_203"/>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488" name="Google Shape;488;gf406a5a9b8_2_203"/>
          <p:cNvSpPr/>
          <p:nvPr/>
        </p:nvSpPr>
        <p:spPr>
          <a:xfrm>
            <a:off x="4287148" y="494923"/>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89" name="Google Shape;489;gf406a5a9b8_2_203"/>
          <p:cNvSpPr/>
          <p:nvPr/>
        </p:nvSpPr>
        <p:spPr>
          <a:xfrm>
            <a:off x="6260339" y="539412"/>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90" name="Google Shape;490;gf406a5a9b8_2_203"/>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91" name="Google Shape;491;gf406a5a9b8_2_203"/>
          <p:cNvSpPr/>
          <p:nvPr/>
        </p:nvSpPr>
        <p:spPr>
          <a:xfrm>
            <a:off x="326324" y="5459148"/>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92" name="Google Shape;492;gf406a5a9b8_2_203"/>
          <p:cNvSpPr/>
          <p:nvPr/>
        </p:nvSpPr>
        <p:spPr>
          <a:xfrm>
            <a:off x="11437699" y="3943239"/>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93" name="Google Shape;493;gf406a5a9b8_2_203"/>
          <p:cNvSpPr/>
          <p:nvPr/>
        </p:nvSpPr>
        <p:spPr>
          <a:xfrm>
            <a:off x="6471861" y="6143068"/>
            <a:ext cx="1135195" cy="2068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94" name="Google Shape;494;gf406a5a9b8_2_203"/>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497"/>
        <p:cNvGrpSpPr/>
        <p:nvPr/>
      </p:nvGrpSpPr>
      <p:grpSpPr>
        <a:xfrm>
          <a:off x="0" y="0"/>
          <a:ext cx="0" cy="0"/>
          <a:chOff x="0" y="0"/>
          <a:chExt cx="0" cy="0"/>
        </a:xfrm>
      </p:grpSpPr>
      <p:pic>
        <p:nvPicPr>
          <p:cNvPr id="498" name="Google Shape;498;g12fb95a969e_0_115" descr="Imagen que contiene niño, persona, joven, sentado&#10;&#10;Descripción generada automáticamente"/>
          <p:cNvPicPr preferRelativeResize="0"/>
          <p:nvPr/>
        </p:nvPicPr>
        <p:blipFill rotWithShape="1">
          <a:blip r:embed="rId2">
            <a:alphaModFix/>
          </a:blip>
          <a:srcRect t="909" b="14858"/>
          <a:stretch/>
        </p:blipFill>
        <p:spPr>
          <a:xfrm>
            <a:off x="0" y="0"/>
            <a:ext cx="12191999" cy="6857999"/>
          </a:xfrm>
          <a:prstGeom prst="rect">
            <a:avLst/>
          </a:prstGeom>
          <a:noFill/>
          <a:ln>
            <a:noFill/>
          </a:ln>
        </p:spPr>
      </p:pic>
      <p:sp>
        <p:nvSpPr>
          <p:cNvPr id="499" name="Google Shape;499;g12fb95a969e_0_115"/>
          <p:cNvSpPr/>
          <p:nvPr/>
        </p:nvSpPr>
        <p:spPr>
          <a:xfrm>
            <a:off x="494489" y="0"/>
            <a:ext cx="2800800" cy="12006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0" name="Google Shape;500;g12fb95a969e_0_115"/>
          <p:cNvSpPr/>
          <p:nvPr/>
        </p:nvSpPr>
        <p:spPr>
          <a:xfrm>
            <a:off x="3295244" y="0"/>
            <a:ext cx="2800800" cy="12006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1" name="Google Shape;501;g12fb95a969e_0_115"/>
          <p:cNvSpPr/>
          <p:nvPr/>
        </p:nvSpPr>
        <p:spPr>
          <a:xfrm>
            <a:off x="6096000" y="0"/>
            <a:ext cx="2800800" cy="12006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2" name="Google Shape;502;g12fb95a969e_0_115"/>
          <p:cNvSpPr/>
          <p:nvPr/>
        </p:nvSpPr>
        <p:spPr>
          <a:xfrm>
            <a:off x="8896755" y="0"/>
            <a:ext cx="2800800" cy="12006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3" name="Google Shape;503;g12fb95a969e_0_115"/>
          <p:cNvSpPr/>
          <p:nvPr/>
        </p:nvSpPr>
        <p:spPr>
          <a:xfrm>
            <a:off x="567692" y="5218545"/>
            <a:ext cx="11129700" cy="1639500"/>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4" name="Google Shape;504;g12fb95a969e_0_115"/>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505"/>
        <p:cNvGrpSpPr/>
        <p:nvPr/>
      </p:nvGrpSpPr>
      <p:grpSpPr>
        <a:xfrm>
          <a:off x="0" y="0"/>
          <a:ext cx="0" cy="0"/>
          <a:chOff x="0" y="0"/>
          <a:chExt cx="0" cy="0"/>
        </a:xfrm>
      </p:grpSpPr>
      <p:sp>
        <p:nvSpPr>
          <p:cNvPr id="506" name="Google Shape;506;g12fb95a969e_0_123"/>
          <p:cNvSpPr/>
          <p:nvPr/>
        </p:nvSpPr>
        <p:spPr>
          <a:xfrm>
            <a:off x="609599" y="2035277"/>
            <a:ext cx="900000" cy="900000"/>
          </a:xfrm>
          <a:prstGeom prst="rect">
            <a:avLst/>
          </a:prstGeom>
          <a:solidFill>
            <a:srgbClr val="E1C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g12fb95a969e_0_123"/>
          <p:cNvSpPr/>
          <p:nvPr/>
        </p:nvSpPr>
        <p:spPr>
          <a:xfrm>
            <a:off x="4344953" y="2035277"/>
            <a:ext cx="900000" cy="900000"/>
          </a:xfrm>
          <a:prstGeom prst="rect">
            <a:avLst/>
          </a:prstGeom>
          <a:solidFill>
            <a:srgbClr val="E78A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g12fb95a969e_0_123"/>
          <p:cNvSpPr/>
          <p:nvPr/>
        </p:nvSpPr>
        <p:spPr>
          <a:xfrm>
            <a:off x="8118867" y="2035277"/>
            <a:ext cx="900000" cy="9000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g12fb95a969e_0_123"/>
          <p:cNvSpPr/>
          <p:nvPr/>
        </p:nvSpPr>
        <p:spPr>
          <a:xfrm>
            <a:off x="609599" y="4443510"/>
            <a:ext cx="900000" cy="900000"/>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g12fb95a969e_0_123"/>
          <p:cNvSpPr/>
          <p:nvPr/>
        </p:nvSpPr>
        <p:spPr>
          <a:xfrm>
            <a:off x="4344953" y="4443510"/>
            <a:ext cx="900000" cy="900000"/>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g12fb95a969e_0_123"/>
          <p:cNvSpPr/>
          <p:nvPr/>
        </p:nvSpPr>
        <p:spPr>
          <a:xfrm>
            <a:off x="8118867" y="4443510"/>
            <a:ext cx="900000" cy="900000"/>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512"/>
        <p:cNvGrpSpPr/>
        <p:nvPr/>
      </p:nvGrpSpPr>
      <p:grpSpPr>
        <a:xfrm>
          <a:off x="0" y="0"/>
          <a:ext cx="0" cy="0"/>
          <a:chOff x="0" y="0"/>
          <a:chExt cx="0" cy="0"/>
        </a:xfrm>
      </p:grpSpPr>
      <p:sp>
        <p:nvSpPr>
          <p:cNvPr id="513" name="Google Shape;513;g12fb95a969e_0_130"/>
          <p:cNvSpPr/>
          <p:nvPr/>
        </p:nvSpPr>
        <p:spPr>
          <a:xfrm>
            <a:off x="146921" y="3825551"/>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g12fb95a969e_0_130"/>
          <p:cNvSpPr/>
          <p:nvPr/>
        </p:nvSpPr>
        <p:spPr>
          <a:xfrm>
            <a:off x="3145440" y="3825398"/>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g12fb95a969e_0_130"/>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g12fb95a969e_0_130"/>
          <p:cNvSpPr/>
          <p:nvPr/>
        </p:nvSpPr>
        <p:spPr>
          <a:xfrm>
            <a:off x="9155984" y="3816067"/>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g12fb95a969e_0_130"/>
          <p:cNvSpPr/>
          <p:nvPr/>
        </p:nvSpPr>
        <p:spPr>
          <a:xfrm>
            <a:off x="145863" y="3429000"/>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g12fb95a969e_0_130"/>
          <p:cNvSpPr/>
          <p:nvPr/>
        </p:nvSpPr>
        <p:spPr>
          <a:xfrm>
            <a:off x="3138224" y="3428998"/>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g12fb95a969e_0_130"/>
          <p:cNvSpPr/>
          <p:nvPr/>
        </p:nvSpPr>
        <p:spPr>
          <a:xfrm>
            <a:off x="6148537" y="3428994"/>
            <a:ext cx="28692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g12fb95a969e_0_130"/>
          <p:cNvSpPr/>
          <p:nvPr/>
        </p:nvSpPr>
        <p:spPr>
          <a:xfrm>
            <a:off x="9157042" y="3419663"/>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g12fb95a969e_0_13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522"/>
        <p:cNvGrpSpPr/>
        <p:nvPr/>
      </p:nvGrpSpPr>
      <p:grpSpPr>
        <a:xfrm>
          <a:off x="0" y="0"/>
          <a:ext cx="0" cy="0"/>
          <a:chOff x="0" y="0"/>
          <a:chExt cx="0" cy="0"/>
        </a:xfrm>
      </p:grpSpPr>
      <p:pic>
        <p:nvPicPr>
          <p:cNvPr id="523" name="Google Shape;523;g12fb95a969e_0_140"/>
          <p:cNvPicPr preferRelativeResize="0"/>
          <p:nvPr/>
        </p:nvPicPr>
        <p:blipFill rotWithShape="1">
          <a:blip r:embed="rId2">
            <a:alphaModFix/>
          </a:blip>
          <a:srcRect b="57103"/>
          <a:stretch/>
        </p:blipFill>
        <p:spPr>
          <a:xfrm>
            <a:off x="0" y="3916218"/>
            <a:ext cx="3376781" cy="2941781"/>
          </a:xfrm>
          <a:prstGeom prst="rect">
            <a:avLst/>
          </a:prstGeom>
          <a:noFill/>
          <a:ln>
            <a:noFill/>
          </a:ln>
        </p:spPr>
      </p:pic>
      <p:pic>
        <p:nvPicPr>
          <p:cNvPr id="524" name="Google Shape;524;g12fb95a969e_0_140"/>
          <p:cNvPicPr preferRelativeResize="0"/>
          <p:nvPr/>
        </p:nvPicPr>
        <p:blipFill rotWithShape="1">
          <a:blip r:embed="rId2">
            <a:alphaModFix/>
          </a:blip>
          <a:srcRect b="57103"/>
          <a:stretch/>
        </p:blipFill>
        <p:spPr>
          <a:xfrm>
            <a:off x="3376782" y="3916218"/>
            <a:ext cx="3376781" cy="2941781"/>
          </a:xfrm>
          <a:prstGeom prst="rect">
            <a:avLst/>
          </a:prstGeom>
          <a:noFill/>
          <a:ln>
            <a:noFill/>
          </a:ln>
        </p:spPr>
      </p:pic>
      <p:pic>
        <p:nvPicPr>
          <p:cNvPr id="525" name="Google Shape;525;g12fb95a969e_0_140"/>
          <p:cNvPicPr preferRelativeResize="0"/>
          <p:nvPr/>
        </p:nvPicPr>
        <p:blipFill rotWithShape="1">
          <a:blip r:embed="rId2">
            <a:alphaModFix/>
          </a:blip>
          <a:srcRect b="57103"/>
          <a:stretch/>
        </p:blipFill>
        <p:spPr>
          <a:xfrm>
            <a:off x="6753564" y="3916218"/>
            <a:ext cx="3376781" cy="2941781"/>
          </a:xfrm>
          <a:prstGeom prst="rect">
            <a:avLst/>
          </a:prstGeom>
          <a:noFill/>
          <a:ln>
            <a:noFill/>
          </a:ln>
        </p:spPr>
      </p:pic>
      <p:pic>
        <p:nvPicPr>
          <p:cNvPr id="526" name="Google Shape;526;g12fb95a969e_0_140"/>
          <p:cNvPicPr preferRelativeResize="0"/>
          <p:nvPr/>
        </p:nvPicPr>
        <p:blipFill rotWithShape="1">
          <a:blip r:embed="rId2">
            <a:alphaModFix/>
          </a:blip>
          <a:srcRect r="38946" b="57103"/>
          <a:stretch/>
        </p:blipFill>
        <p:spPr>
          <a:xfrm>
            <a:off x="10130346" y="3916218"/>
            <a:ext cx="2061654" cy="2941781"/>
          </a:xfrm>
          <a:prstGeom prst="rect">
            <a:avLst/>
          </a:prstGeom>
          <a:noFill/>
          <a:ln>
            <a:noFill/>
          </a:ln>
        </p:spPr>
      </p:pic>
      <p:sp>
        <p:nvSpPr>
          <p:cNvPr id="527" name="Google Shape;527;g12fb95a969e_0_14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528"/>
        <p:cNvGrpSpPr/>
        <p:nvPr/>
      </p:nvGrpSpPr>
      <p:grpSpPr>
        <a:xfrm>
          <a:off x="0" y="0"/>
          <a:ext cx="0" cy="0"/>
          <a:chOff x="0" y="0"/>
          <a:chExt cx="0" cy="0"/>
        </a:xfrm>
      </p:grpSpPr>
      <p:sp>
        <p:nvSpPr>
          <p:cNvPr id="529" name="Google Shape;529;g12fb95a969e_0_146"/>
          <p:cNvSpPr/>
          <p:nvPr/>
        </p:nvSpPr>
        <p:spPr>
          <a:xfrm>
            <a:off x="165394" y="4682836"/>
            <a:ext cx="11877600" cy="21753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g12fb95a969e_0_146"/>
          <p:cNvSpPr/>
          <p:nvPr/>
        </p:nvSpPr>
        <p:spPr>
          <a:xfrm>
            <a:off x="165394" y="1756605"/>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g12fb95a969e_0_146"/>
          <p:cNvSpPr/>
          <p:nvPr/>
        </p:nvSpPr>
        <p:spPr>
          <a:xfrm>
            <a:off x="3163913" y="1756452"/>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g12fb95a969e_0_146"/>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g12fb95a969e_0_146"/>
          <p:cNvSpPr/>
          <p:nvPr/>
        </p:nvSpPr>
        <p:spPr>
          <a:xfrm>
            <a:off x="9174457" y="1747121"/>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66"/>
        <p:cNvGrpSpPr/>
        <p:nvPr/>
      </p:nvGrpSpPr>
      <p:grpSpPr>
        <a:xfrm>
          <a:off x="0" y="0"/>
          <a:ext cx="0" cy="0"/>
          <a:chOff x="0" y="0"/>
          <a:chExt cx="0" cy="0"/>
        </a:xfrm>
      </p:grpSpPr>
      <p:sp>
        <p:nvSpPr>
          <p:cNvPr id="67" name="Google Shape;67;p41"/>
          <p:cNvSpPr/>
          <p:nvPr/>
        </p:nvSpPr>
        <p:spPr>
          <a:xfrm rot="-1760547">
            <a:off x="6117843" y="849366"/>
            <a:ext cx="5609072" cy="548437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68" name="Google Shape;68;p41"/>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grpSp>
        <p:nvGrpSpPr>
          <p:cNvPr id="69" name="Google Shape;69;p41"/>
          <p:cNvGrpSpPr/>
          <p:nvPr/>
        </p:nvGrpSpPr>
        <p:grpSpPr>
          <a:xfrm>
            <a:off x="5836383" y="575417"/>
            <a:ext cx="5814403" cy="5707165"/>
            <a:chOff x="576654" y="555403"/>
            <a:chExt cx="3865959" cy="3794658"/>
          </a:xfrm>
        </p:grpSpPr>
        <p:sp>
          <p:nvSpPr>
            <p:cNvPr id="70" name="Google Shape;70;p41"/>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71" name="Google Shape;71;p41"/>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72" name="Google Shape;72;p41"/>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73" name="Google Shape;73;p41"/>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74" name="Google Shape;74;p41"/>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grpSp>
      <p:sp>
        <p:nvSpPr>
          <p:cNvPr id="75" name="Google Shape;75;p41"/>
          <p:cNvSpPr/>
          <p:nvPr/>
        </p:nvSpPr>
        <p:spPr>
          <a:xfrm rot="2700000">
            <a:off x="6626279" y="1272902"/>
            <a:ext cx="267959" cy="230467"/>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76" name="Google Shape;76;p41"/>
          <p:cNvSpPr/>
          <p:nvPr/>
        </p:nvSpPr>
        <p:spPr>
          <a:xfrm rot="8433178">
            <a:off x="10414381" y="5279186"/>
            <a:ext cx="720337" cy="35240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534"/>
        <p:cNvGrpSpPr/>
        <p:nvPr/>
      </p:nvGrpSpPr>
      <p:grpSpPr>
        <a:xfrm>
          <a:off x="0" y="0"/>
          <a:ext cx="0" cy="0"/>
          <a:chOff x="0" y="0"/>
          <a:chExt cx="0" cy="0"/>
        </a:xfrm>
      </p:grpSpPr>
      <p:sp>
        <p:nvSpPr>
          <p:cNvPr id="535" name="Google Shape;535;g12fb95a969e_0_152"/>
          <p:cNvSpPr/>
          <p:nvPr/>
        </p:nvSpPr>
        <p:spPr>
          <a:xfrm>
            <a:off x="192823" y="3818268"/>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g12fb95a969e_0_152"/>
          <p:cNvSpPr/>
          <p:nvPr/>
        </p:nvSpPr>
        <p:spPr>
          <a:xfrm>
            <a:off x="3191342" y="3818115"/>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g12fb95a969e_0_152"/>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g12fb95a969e_0_152"/>
          <p:cNvSpPr/>
          <p:nvPr/>
        </p:nvSpPr>
        <p:spPr>
          <a:xfrm>
            <a:off x="9201886" y="3808784"/>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g12fb95a969e_0_152"/>
          <p:cNvSpPr/>
          <p:nvPr/>
        </p:nvSpPr>
        <p:spPr>
          <a:xfrm>
            <a:off x="8254460" y="1609164"/>
            <a:ext cx="3816000" cy="2050500"/>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g12fb95a969e_0_152"/>
          <p:cNvSpPr/>
          <p:nvPr/>
        </p:nvSpPr>
        <p:spPr>
          <a:xfrm>
            <a:off x="192823" y="1609174"/>
            <a:ext cx="3816900" cy="2050500"/>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g12fb95a969e_0_152"/>
          <p:cNvSpPr/>
          <p:nvPr/>
        </p:nvSpPr>
        <p:spPr>
          <a:xfrm>
            <a:off x="4169915" y="1616364"/>
            <a:ext cx="3924000" cy="20505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0045_Jefferson_Template_SlidesMania_7">
  <p:cSld name="Jefferson_5">
    <p:bg>
      <p:bgPr>
        <a:solidFill>
          <a:srgbClr val="F2F2F2"/>
        </a:solidFill>
        <a:effectLst/>
      </p:bgPr>
    </p:bg>
    <p:spTree>
      <p:nvGrpSpPr>
        <p:cNvPr id="1" name="Shape 542"/>
        <p:cNvGrpSpPr/>
        <p:nvPr/>
      </p:nvGrpSpPr>
      <p:grpSpPr>
        <a:xfrm>
          <a:off x="0" y="0"/>
          <a:ext cx="0" cy="0"/>
          <a:chOff x="0" y="0"/>
          <a:chExt cx="0" cy="0"/>
        </a:xfrm>
      </p:grpSpPr>
      <p:sp>
        <p:nvSpPr>
          <p:cNvPr id="543" name="Google Shape;543;g12fb95a969e_0_160"/>
          <p:cNvSpPr/>
          <p:nvPr/>
        </p:nvSpPr>
        <p:spPr>
          <a:xfrm>
            <a:off x="391885" y="3870627"/>
            <a:ext cx="3807000" cy="2558100"/>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g12fb95a969e_0_160"/>
          <p:cNvSpPr/>
          <p:nvPr/>
        </p:nvSpPr>
        <p:spPr>
          <a:xfrm>
            <a:off x="8003927" y="1710625"/>
            <a:ext cx="3796200" cy="2464800"/>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g12fb95a969e_0_160"/>
          <p:cNvSpPr/>
          <p:nvPr/>
        </p:nvSpPr>
        <p:spPr>
          <a:xfrm>
            <a:off x="4272550" y="4322619"/>
            <a:ext cx="3657600" cy="2106300"/>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g12fb95a969e_0_160"/>
          <p:cNvSpPr/>
          <p:nvPr/>
        </p:nvSpPr>
        <p:spPr>
          <a:xfrm>
            <a:off x="4272550" y="1710625"/>
            <a:ext cx="3657600" cy="25308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045_Jefferson_Template_SlidesMania_8">
  <p:cSld name="Jefferson_7">
    <p:bg>
      <p:bgPr>
        <a:solidFill>
          <a:srgbClr val="F2F2F2"/>
        </a:solidFill>
        <a:effectLst/>
      </p:bgPr>
    </p:bg>
    <p:spTree>
      <p:nvGrpSpPr>
        <p:cNvPr id="1" name="Shape 547"/>
        <p:cNvGrpSpPr/>
        <p:nvPr/>
      </p:nvGrpSpPr>
      <p:grpSpPr>
        <a:xfrm>
          <a:off x="0" y="0"/>
          <a:ext cx="0" cy="0"/>
          <a:chOff x="0" y="0"/>
          <a:chExt cx="0" cy="0"/>
        </a:xfrm>
      </p:grpSpPr>
      <p:grpSp>
        <p:nvGrpSpPr>
          <p:cNvPr id="548" name="Google Shape;548;g12fb95a969e_0_165"/>
          <p:cNvGrpSpPr/>
          <p:nvPr/>
        </p:nvGrpSpPr>
        <p:grpSpPr>
          <a:xfrm>
            <a:off x="145863" y="1699591"/>
            <a:ext cx="11879779" cy="4916235"/>
            <a:chOff x="145863" y="3419663"/>
            <a:chExt cx="11879779" cy="3195888"/>
          </a:xfrm>
        </p:grpSpPr>
        <p:sp>
          <p:nvSpPr>
            <p:cNvPr id="549" name="Google Shape;549;g12fb95a969e_0_165"/>
            <p:cNvSpPr/>
            <p:nvPr/>
          </p:nvSpPr>
          <p:spPr>
            <a:xfrm>
              <a:off x="146921" y="3825551"/>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g12fb95a969e_0_165"/>
            <p:cNvSpPr/>
            <p:nvPr/>
          </p:nvSpPr>
          <p:spPr>
            <a:xfrm>
              <a:off x="3145440" y="3825398"/>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g12fb95a969e_0_165"/>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g12fb95a969e_0_165"/>
            <p:cNvSpPr/>
            <p:nvPr/>
          </p:nvSpPr>
          <p:spPr>
            <a:xfrm>
              <a:off x="9155984" y="3816067"/>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g12fb95a969e_0_165"/>
            <p:cNvSpPr/>
            <p:nvPr/>
          </p:nvSpPr>
          <p:spPr>
            <a:xfrm>
              <a:off x="145863" y="3429000"/>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g12fb95a969e_0_165"/>
            <p:cNvSpPr/>
            <p:nvPr/>
          </p:nvSpPr>
          <p:spPr>
            <a:xfrm>
              <a:off x="3138224" y="3428998"/>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g12fb95a969e_0_165"/>
            <p:cNvSpPr/>
            <p:nvPr/>
          </p:nvSpPr>
          <p:spPr>
            <a:xfrm>
              <a:off x="6148537" y="3428994"/>
              <a:ext cx="28692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g12fb95a969e_0_165"/>
            <p:cNvSpPr/>
            <p:nvPr/>
          </p:nvSpPr>
          <p:spPr>
            <a:xfrm>
              <a:off x="9157042" y="3419663"/>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57" name="Google Shape;557;g12fb95a969e_0_165"/>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0045_Jefferson_Template_SlidesMania_9">
  <p:cSld name="Jefferson_4">
    <p:bg>
      <p:bgPr>
        <a:solidFill>
          <a:srgbClr val="F2F2F2"/>
        </a:solidFill>
        <a:effectLst/>
      </p:bgPr>
    </p:bg>
    <p:spTree>
      <p:nvGrpSpPr>
        <p:cNvPr id="1" name="Shape 558"/>
        <p:cNvGrpSpPr/>
        <p:nvPr/>
      </p:nvGrpSpPr>
      <p:grpSpPr>
        <a:xfrm>
          <a:off x="0" y="0"/>
          <a:ext cx="0" cy="0"/>
          <a:chOff x="0" y="0"/>
          <a:chExt cx="0" cy="0"/>
        </a:xfrm>
      </p:grpSpPr>
      <p:grpSp>
        <p:nvGrpSpPr>
          <p:cNvPr id="559" name="Google Shape;559;g12fb95a969e_0_176"/>
          <p:cNvGrpSpPr/>
          <p:nvPr/>
        </p:nvGrpSpPr>
        <p:grpSpPr>
          <a:xfrm rot="10800000" flipH="1">
            <a:off x="165394" y="1746984"/>
            <a:ext cx="11877663" cy="5111015"/>
            <a:chOff x="165394" y="1747121"/>
            <a:chExt cx="11877663" cy="5111015"/>
          </a:xfrm>
        </p:grpSpPr>
        <p:sp>
          <p:nvSpPr>
            <p:cNvPr id="560" name="Google Shape;560;g12fb95a969e_0_176"/>
            <p:cNvSpPr/>
            <p:nvPr/>
          </p:nvSpPr>
          <p:spPr>
            <a:xfrm>
              <a:off x="165394" y="4682836"/>
              <a:ext cx="11877600" cy="21753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g12fb95a969e_0_176"/>
            <p:cNvSpPr/>
            <p:nvPr/>
          </p:nvSpPr>
          <p:spPr>
            <a:xfrm>
              <a:off x="165394" y="1756605"/>
              <a:ext cx="2868600" cy="2790000"/>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g12fb95a969e_0_176"/>
            <p:cNvSpPr/>
            <p:nvPr/>
          </p:nvSpPr>
          <p:spPr>
            <a:xfrm>
              <a:off x="3163913" y="1756452"/>
              <a:ext cx="2868600"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g12fb95a969e_0_176"/>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g12fb95a969e_0_176"/>
            <p:cNvSpPr/>
            <p:nvPr/>
          </p:nvSpPr>
          <p:spPr>
            <a:xfrm>
              <a:off x="9174457" y="1747121"/>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65" name="Google Shape;565;g12fb95a969e_0_176"/>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0045_Jefferson_Template_SlidesMania_10">
  <p:cSld name="Jefferson_10">
    <p:bg>
      <p:bgPr>
        <a:solidFill>
          <a:srgbClr val="F2F2F2"/>
        </a:solidFill>
        <a:effectLst/>
      </p:bgPr>
    </p:bg>
    <p:spTree>
      <p:nvGrpSpPr>
        <p:cNvPr id="1" name="Shape 566"/>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67"/>
        <p:cNvGrpSpPr/>
        <p:nvPr/>
      </p:nvGrpSpPr>
      <p:grpSpPr>
        <a:xfrm>
          <a:off x="0" y="0"/>
          <a:ext cx="0" cy="0"/>
          <a:chOff x="0" y="0"/>
          <a:chExt cx="0" cy="0"/>
        </a:xfrm>
      </p:grpSpPr>
      <p:grpSp>
        <p:nvGrpSpPr>
          <p:cNvPr id="568" name="Google Shape;568;g12fb95a969e_0_185"/>
          <p:cNvGrpSpPr/>
          <p:nvPr/>
        </p:nvGrpSpPr>
        <p:grpSpPr>
          <a:xfrm>
            <a:off x="0" y="0"/>
            <a:ext cx="12192000" cy="6858000"/>
            <a:chOff x="0" y="0"/>
            <a:chExt cx="12192000" cy="6858000"/>
          </a:xfrm>
        </p:grpSpPr>
        <p:sp>
          <p:nvSpPr>
            <p:cNvPr id="569" name="Google Shape;569;g12fb95a969e_0_185"/>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0" name="Google Shape;570;g12fb95a969e_0_185">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571" name="Google Shape;571;g12fb95a969e_0_185"/>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600" b="1">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lang="es-ES" sz="3600" b="1">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lang="es-ES"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s-ES"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572" name="Google Shape;572;g12fb95a969e_0_185"/>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573" name="Google Shape;573;g12fb95a969e_0_185">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574" name="Google Shape;574;g12fb95a969e_0_185">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575" name="Google Shape;575;g12fb95a969e_0_185">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576" name="Google Shape;576;g12fb95a969e_0_185">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577" name="Google Shape;577;g12fb95a969e_0_185"/>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1 column">
  <p:cSld name="1_Title + 1 column">
    <p:spTree>
      <p:nvGrpSpPr>
        <p:cNvPr id="1" name="Shape 578"/>
        <p:cNvGrpSpPr/>
        <p:nvPr/>
      </p:nvGrpSpPr>
      <p:grpSpPr>
        <a:xfrm>
          <a:off x="0" y="0"/>
          <a:ext cx="0" cy="0"/>
          <a:chOff x="0" y="0"/>
          <a:chExt cx="0" cy="0"/>
        </a:xfrm>
      </p:grpSpPr>
      <p:sp>
        <p:nvSpPr>
          <p:cNvPr id="579" name="Google Shape;579;g12fb95a969e_0_196"/>
          <p:cNvSpPr/>
          <p:nvPr/>
        </p:nvSpPr>
        <p:spPr>
          <a:xfrm rot="5400000">
            <a:off x="10137592" y="5332875"/>
            <a:ext cx="1147508" cy="1263150"/>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80" name="Google Shape;580;g12fb95a969e_0_196"/>
          <p:cNvSpPr/>
          <p:nvPr/>
        </p:nvSpPr>
        <p:spPr>
          <a:xfrm>
            <a:off x="856700" y="442364"/>
            <a:ext cx="9666384" cy="123700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81" name="Google Shape;581;g12fb95a969e_0_196"/>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82" name="Google Shape;582;g12fb95a969e_0_196"/>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SzPts val="4500"/>
              <a:buNone/>
              <a:defRPr sz="1900"/>
            </a:lvl1pPr>
            <a:lvl2pPr lvl="1" algn="l" rtl="0">
              <a:lnSpc>
                <a:spcPct val="90000"/>
              </a:lnSpc>
              <a:spcBef>
                <a:spcPts val="0"/>
              </a:spcBef>
              <a:spcAft>
                <a:spcPts val="0"/>
              </a:spcAft>
              <a:buSzPts val="4500"/>
              <a:buNone/>
              <a:defRPr sz="1900"/>
            </a:lvl2pPr>
            <a:lvl3pPr lvl="2" algn="l" rtl="0">
              <a:lnSpc>
                <a:spcPct val="90000"/>
              </a:lnSpc>
              <a:spcBef>
                <a:spcPts val="0"/>
              </a:spcBef>
              <a:spcAft>
                <a:spcPts val="0"/>
              </a:spcAft>
              <a:buSzPts val="4500"/>
              <a:buNone/>
              <a:defRPr sz="1900"/>
            </a:lvl3pPr>
            <a:lvl4pPr lvl="3" algn="l" rtl="0">
              <a:lnSpc>
                <a:spcPct val="90000"/>
              </a:lnSpc>
              <a:spcBef>
                <a:spcPts val="0"/>
              </a:spcBef>
              <a:spcAft>
                <a:spcPts val="0"/>
              </a:spcAft>
              <a:buSzPts val="4500"/>
              <a:buNone/>
              <a:defRPr sz="1900"/>
            </a:lvl4pPr>
            <a:lvl5pPr lvl="4" algn="l" rtl="0">
              <a:lnSpc>
                <a:spcPct val="90000"/>
              </a:lnSpc>
              <a:spcBef>
                <a:spcPts val="0"/>
              </a:spcBef>
              <a:spcAft>
                <a:spcPts val="0"/>
              </a:spcAft>
              <a:buSzPts val="4500"/>
              <a:buNone/>
              <a:defRPr sz="1900"/>
            </a:lvl5pPr>
            <a:lvl6pPr lvl="5" algn="l" rtl="0">
              <a:lnSpc>
                <a:spcPct val="90000"/>
              </a:lnSpc>
              <a:spcBef>
                <a:spcPts val="0"/>
              </a:spcBef>
              <a:spcAft>
                <a:spcPts val="0"/>
              </a:spcAft>
              <a:buSzPts val="4500"/>
              <a:buNone/>
              <a:defRPr sz="1900"/>
            </a:lvl6pPr>
            <a:lvl7pPr lvl="6" algn="l" rtl="0">
              <a:lnSpc>
                <a:spcPct val="90000"/>
              </a:lnSpc>
              <a:spcBef>
                <a:spcPts val="0"/>
              </a:spcBef>
              <a:spcAft>
                <a:spcPts val="0"/>
              </a:spcAft>
              <a:buSzPts val="4500"/>
              <a:buNone/>
              <a:defRPr sz="1900"/>
            </a:lvl7pPr>
            <a:lvl8pPr lvl="7" algn="l" rtl="0">
              <a:lnSpc>
                <a:spcPct val="90000"/>
              </a:lnSpc>
              <a:spcBef>
                <a:spcPts val="0"/>
              </a:spcBef>
              <a:spcAft>
                <a:spcPts val="0"/>
              </a:spcAft>
              <a:buSzPts val="4500"/>
              <a:buNone/>
              <a:defRPr sz="1900"/>
            </a:lvl8pPr>
            <a:lvl9pPr lvl="8" algn="l" rtl="0">
              <a:lnSpc>
                <a:spcPct val="90000"/>
              </a:lnSpc>
              <a:spcBef>
                <a:spcPts val="0"/>
              </a:spcBef>
              <a:spcAft>
                <a:spcPts val="0"/>
              </a:spcAft>
              <a:buSzPts val="4500"/>
              <a:buNone/>
              <a:defRPr sz="1900"/>
            </a:lvl9pPr>
          </a:lstStyle>
          <a:p>
            <a:endParaRPr/>
          </a:p>
        </p:txBody>
      </p:sp>
      <p:sp>
        <p:nvSpPr>
          <p:cNvPr id="583" name="Google Shape;583;g12fb95a969e_0_196"/>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lvl1pPr marL="457200" lvl="0" indent="-412750" algn="l" rtl="0">
              <a:lnSpc>
                <a:spcPct val="100000"/>
              </a:lnSpc>
              <a:spcBef>
                <a:spcPts val="0"/>
              </a:spcBef>
              <a:spcAft>
                <a:spcPts val="0"/>
              </a:spcAft>
              <a:buClr>
                <a:srgbClr val="69C2FF"/>
              </a:buClr>
              <a:buSzPts val="2900"/>
              <a:buChar char="✗"/>
              <a:defRPr sz="1900"/>
            </a:lvl1pPr>
            <a:lvl2pPr marL="914400" lvl="1" indent="-412750" algn="l" rtl="0">
              <a:lnSpc>
                <a:spcPct val="100000"/>
              </a:lnSpc>
              <a:spcBef>
                <a:spcPts val="1300"/>
              </a:spcBef>
              <a:spcAft>
                <a:spcPts val="0"/>
              </a:spcAft>
              <a:buSzPts val="2900"/>
              <a:buChar char="✗"/>
              <a:defRPr sz="1900"/>
            </a:lvl2pPr>
            <a:lvl3pPr marL="1371600" lvl="2" indent="-412750" algn="l" rtl="0">
              <a:lnSpc>
                <a:spcPct val="100000"/>
              </a:lnSpc>
              <a:spcBef>
                <a:spcPts val="1300"/>
              </a:spcBef>
              <a:spcAft>
                <a:spcPts val="0"/>
              </a:spcAft>
              <a:buSzPts val="2900"/>
              <a:buChar char="■"/>
              <a:defRPr sz="1900"/>
            </a:lvl3pPr>
            <a:lvl4pPr marL="1828800" lvl="3" indent="-412750" algn="l" rtl="0">
              <a:lnSpc>
                <a:spcPct val="100000"/>
              </a:lnSpc>
              <a:spcBef>
                <a:spcPts val="1300"/>
              </a:spcBef>
              <a:spcAft>
                <a:spcPts val="0"/>
              </a:spcAft>
              <a:buSzPts val="2900"/>
              <a:buChar char="●"/>
              <a:defRPr sz="1900"/>
            </a:lvl4pPr>
            <a:lvl5pPr marL="2286000" lvl="4" indent="-412750" algn="l" rtl="0">
              <a:lnSpc>
                <a:spcPct val="100000"/>
              </a:lnSpc>
              <a:spcBef>
                <a:spcPts val="1300"/>
              </a:spcBef>
              <a:spcAft>
                <a:spcPts val="0"/>
              </a:spcAft>
              <a:buSzPts val="2900"/>
              <a:buChar char="○"/>
              <a:defRPr sz="1900"/>
            </a:lvl5pPr>
            <a:lvl6pPr marL="2743200" lvl="5" indent="-412750" algn="l" rtl="0">
              <a:lnSpc>
                <a:spcPct val="100000"/>
              </a:lnSpc>
              <a:spcBef>
                <a:spcPts val="1300"/>
              </a:spcBef>
              <a:spcAft>
                <a:spcPts val="0"/>
              </a:spcAft>
              <a:buSzPts val="2900"/>
              <a:buChar char="■"/>
              <a:defRPr sz="1900"/>
            </a:lvl6pPr>
            <a:lvl7pPr marL="3200400" lvl="6" indent="-412750" algn="l" rtl="0">
              <a:lnSpc>
                <a:spcPct val="100000"/>
              </a:lnSpc>
              <a:spcBef>
                <a:spcPts val="1300"/>
              </a:spcBef>
              <a:spcAft>
                <a:spcPts val="0"/>
              </a:spcAft>
              <a:buSzPts val="2900"/>
              <a:buChar char="●"/>
              <a:defRPr sz="1900"/>
            </a:lvl7pPr>
            <a:lvl8pPr marL="3657600" lvl="7" indent="-412750" algn="l" rtl="0">
              <a:lnSpc>
                <a:spcPct val="100000"/>
              </a:lnSpc>
              <a:spcBef>
                <a:spcPts val="1300"/>
              </a:spcBef>
              <a:spcAft>
                <a:spcPts val="0"/>
              </a:spcAft>
              <a:buSzPts val="2900"/>
              <a:buChar char="○"/>
              <a:defRPr sz="1900"/>
            </a:lvl8pPr>
            <a:lvl9pPr marL="4114800" lvl="8" indent="-412750" algn="l" rtl="0">
              <a:lnSpc>
                <a:spcPct val="100000"/>
              </a:lnSpc>
              <a:spcBef>
                <a:spcPts val="1300"/>
              </a:spcBef>
              <a:spcAft>
                <a:spcPts val="1300"/>
              </a:spcAft>
              <a:buSzPts val="2900"/>
              <a:buChar char="■"/>
              <a:defRPr sz="1900"/>
            </a:lvl9pPr>
          </a:lstStyle>
          <a:p>
            <a:endParaRPr/>
          </a:p>
        </p:txBody>
      </p:sp>
      <p:sp>
        <p:nvSpPr>
          <p:cNvPr id="584" name="Google Shape;584;g12fb95a969e_0_196"/>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585" name="Google Shape;585;g12fb95a969e_0_196"/>
          <p:cNvSpPr/>
          <p:nvPr/>
        </p:nvSpPr>
        <p:spPr>
          <a:xfrm>
            <a:off x="4287148" y="494923"/>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86" name="Google Shape;586;g12fb95a969e_0_196"/>
          <p:cNvSpPr/>
          <p:nvPr/>
        </p:nvSpPr>
        <p:spPr>
          <a:xfrm>
            <a:off x="6260339" y="539412"/>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87" name="Google Shape;587;g12fb95a969e_0_196"/>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88" name="Google Shape;588;g12fb95a969e_0_196"/>
          <p:cNvSpPr/>
          <p:nvPr/>
        </p:nvSpPr>
        <p:spPr>
          <a:xfrm>
            <a:off x="326324" y="5459148"/>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89" name="Google Shape;589;g12fb95a969e_0_196"/>
          <p:cNvSpPr/>
          <p:nvPr/>
        </p:nvSpPr>
        <p:spPr>
          <a:xfrm>
            <a:off x="11437699" y="3943239"/>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90" name="Google Shape;590;g12fb95a969e_0_196"/>
          <p:cNvSpPr/>
          <p:nvPr/>
        </p:nvSpPr>
        <p:spPr>
          <a:xfrm>
            <a:off x="6471861" y="6143068"/>
            <a:ext cx="1135195" cy="2068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91" name="Google Shape;591;g12fb95a969e_0_196"/>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7"/>
        <p:cNvGrpSpPr/>
        <p:nvPr/>
      </p:nvGrpSpPr>
      <p:grpSpPr>
        <a:xfrm>
          <a:off x="0" y="0"/>
          <a:ext cx="0" cy="0"/>
          <a:chOff x="0" y="0"/>
          <a:chExt cx="0" cy="0"/>
        </a:xfrm>
      </p:grpSpPr>
      <p:sp>
        <p:nvSpPr>
          <p:cNvPr id="78" name="Google Shape;78;p46"/>
          <p:cNvSpPr/>
          <p:nvPr/>
        </p:nvSpPr>
        <p:spPr>
          <a:xfrm>
            <a:off x="2281785" y="1406383"/>
            <a:ext cx="3938" cy="1862"/>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79" name="Google Shape;79;p46"/>
          <p:cNvSpPr/>
          <p:nvPr/>
        </p:nvSpPr>
        <p:spPr>
          <a:xfrm>
            <a:off x="1053255" y="674684"/>
            <a:ext cx="10555847" cy="5826518"/>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80" name="Google Shape;80;p46"/>
          <p:cNvSpPr/>
          <p:nvPr/>
        </p:nvSpPr>
        <p:spPr>
          <a:xfrm>
            <a:off x="705895" y="466400"/>
            <a:ext cx="10746942" cy="6014557"/>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grpSp>
        <p:nvGrpSpPr>
          <p:cNvPr id="81" name="Google Shape;81;p46"/>
          <p:cNvGrpSpPr/>
          <p:nvPr/>
        </p:nvGrpSpPr>
        <p:grpSpPr>
          <a:xfrm>
            <a:off x="733614" y="491481"/>
            <a:ext cx="1170942" cy="836698"/>
            <a:chOff x="550224" y="368620"/>
            <a:chExt cx="878228" cy="627539"/>
          </a:xfrm>
        </p:grpSpPr>
        <p:sp>
          <p:nvSpPr>
            <p:cNvPr id="82" name="Google Shape;82;p46"/>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83" name="Google Shape;83;p46"/>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84" name="Google Shape;84;p46"/>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85" name="Google Shape;85;p46"/>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86" name="Google Shape;86;p46"/>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grpSp>
      <p:sp>
        <p:nvSpPr>
          <p:cNvPr id="87" name="Google Shape;87;p46"/>
          <p:cNvSpPr txBox="1">
            <a:spLocks noGrp="1"/>
          </p:cNvSpPr>
          <p:nvPr>
            <p:ph type="body" idx="1"/>
          </p:nvPr>
        </p:nvSpPr>
        <p:spPr>
          <a:xfrm>
            <a:off x="2285733" y="1582433"/>
            <a:ext cx="7620300" cy="3693300"/>
          </a:xfrm>
          <a:prstGeom prst="rect">
            <a:avLst/>
          </a:prstGeom>
          <a:noFill/>
          <a:ln>
            <a:noFill/>
          </a:ln>
        </p:spPr>
        <p:txBody>
          <a:bodyPr spcFirstLastPara="1" wrap="square" lIns="0" tIns="0" rIns="0" bIns="0" anchor="ctr" anchorCtr="0">
            <a:noAutofit/>
          </a:bodyPr>
          <a:lstStyle>
            <a:lvl1pPr marL="457200" lvl="0" indent="-463550" algn="ctr" rtl="0">
              <a:lnSpc>
                <a:spcPct val="100000"/>
              </a:lnSpc>
              <a:spcBef>
                <a:spcPts val="0"/>
              </a:spcBef>
              <a:spcAft>
                <a:spcPts val="0"/>
              </a:spcAft>
              <a:buSzPts val="3700"/>
              <a:buFont typeface="Nunito SemiBold"/>
              <a:buChar char="✗"/>
              <a:defRPr sz="3700">
                <a:latin typeface="Nunito SemiBold"/>
                <a:ea typeface="Nunito SemiBold"/>
                <a:cs typeface="Nunito SemiBold"/>
                <a:sym typeface="Nunito SemiBold"/>
              </a:defRPr>
            </a:lvl1pPr>
            <a:lvl2pPr marL="914400" lvl="1" indent="-463550" algn="ctr" rtl="0">
              <a:lnSpc>
                <a:spcPct val="100000"/>
              </a:lnSpc>
              <a:spcBef>
                <a:spcPts val="1300"/>
              </a:spcBef>
              <a:spcAft>
                <a:spcPts val="0"/>
              </a:spcAft>
              <a:buSzPts val="3700"/>
              <a:buFont typeface="Nunito SemiBold"/>
              <a:buChar char="✗"/>
              <a:defRPr sz="3700">
                <a:latin typeface="Nunito SemiBold"/>
                <a:ea typeface="Nunito SemiBold"/>
                <a:cs typeface="Nunito SemiBold"/>
                <a:sym typeface="Nunito SemiBold"/>
              </a:defRPr>
            </a:lvl2pPr>
            <a:lvl3pPr marL="1371600" lvl="2" indent="-463550" algn="ctr" rtl="0">
              <a:lnSpc>
                <a:spcPct val="100000"/>
              </a:lnSpc>
              <a:spcBef>
                <a:spcPts val="1300"/>
              </a:spcBef>
              <a:spcAft>
                <a:spcPts val="0"/>
              </a:spcAft>
              <a:buSzPts val="3700"/>
              <a:buFont typeface="Nunito SemiBold"/>
              <a:buChar char="■"/>
              <a:defRPr sz="3700">
                <a:latin typeface="Nunito SemiBold"/>
                <a:ea typeface="Nunito SemiBold"/>
                <a:cs typeface="Nunito SemiBold"/>
                <a:sym typeface="Nunito SemiBold"/>
              </a:defRPr>
            </a:lvl3pPr>
            <a:lvl4pPr marL="1828800" lvl="3" indent="-463550" algn="ctr" rtl="0">
              <a:lnSpc>
                <a:spcPct val="100000"/>
              </a:lnSpc>
              <a:spcBef>
                <a:spcPts val="1300"/>
              </a:spcBef>
              <a:spcAft>
                <a:spcPts val="0"/>
              </a:spcAft>
              <a:buSzPts val="3700"/>
              <a:buFont typeface="Nunito SemiBold"/>
              <a:buChar char="●"/>
              <a:defRPr sz="3700">
                <a:latin typeface="Nunito SemiBold"/>
                <a:ea typeface="Nunito SemiBold"/>
                <a:cs typeface="Nunito SemiBold"/>
                <a:sym typeface="Nunito SemiBold"/>
              </a:defRPr>
            </a:lvl4pPr>
            <a:lvl5pPr marL="2286000" lvl="4" indent="-463550" algn="ctr" rtl="0">
              <a:lnSpc>
                <a:spcPct val="100000"/>
              </a:lnSpc>
              <a:spcBef>
                <a:spcPts val="1300"/>
              </a:spcBef>
              <a:spcAft>
                <a:spcPts val="0"/>
              </a:spcAft>
              <a:buSzPts val="3700"/>
              <a:buFont typeface="Nunito SemiBold"/>
              <a:buChar char="○"/>
              <a:defRPr sz="3700">
                <a:latin typeface="Nunito SemiBold"/>
                <a:ea typeface="Nunito SemiBold"/>
                <a:cs typeface="Nunito SemiBold"/>
                <a:sym typeface="Nunito SemiBold"/>
              </a:defRPr>
            </a:lvl5pPr>
            <a:lvl6pPr marL="2743200" lvl="5" indent="-463550" algn="ctr" rtl="0">
              <a:lnSpc>
                <a:spcPct val="100000"/>
              </a:lnSpc>
              <a:spcBef>
                <a:spcPts val="1300"/>
              </a:spcBef>
              <a:spcAft>
                <a:spcPts val="0"/>
              </a:spcAft>
              <a:buSzPts val="3700"/>
              <a:buFont typeface="Nunito SemiBold"/>
              <a:buChar char="■"/>
              <a:defRPr sz="3700">
                <a:latin typeface="Nunito SemiBold"/>
                <a:ea typeface="Nunito SemiBold"/>
                <a:cs typeface="Nunito SemiBold"/>
                <a:sym typeface="Nunito SemiBold"/>
              </a:defRPr>
            </a:lvl6pPr>
            <a:lvl7pPr marL="3200400" lvl="6" indent="-463550" algn="ctr" rtl="0">
              <a:lnSpc>
                <a:spcPct val="100000"/>
              </a:lnSpc>
              <a:spcBef>
                <a:spcPts val="1300"/>
              </a:spcBef>
              <a:spcAft>
                <a:spcPts val="0"/>
              </a:spcAft>
              <a:buSzPts val="3700"/>
              <a:buFont typeface="Nunito SemiBold"/>
              <a:buChar char="●"/>
              <a:defRPr sz="3700">
                <a:latin typeface="Nunito SemiBold"/>
                <a:ea typeface="Nunito SemiBold"/>
                <a:cs typeface="Nunito SemiBold"/>
                <a:sym typeface="Nunito SemiBold"/>
              </a:defRPr>
            </a:lvl7pPr>
            <a:lvl8pPr marL="3657600" lvl="7" indent="-463550" algn="ctr" rtl="0">
              <a:lnSpc>
                <a:spcPct val="100000"/>
              </a:lnSpc>
              <a:spcBef>
                <a:spcPts val="1300"/>
              </a:spcBef>
              <a:spcAft>
                <a:spcPts val="0"/>
              </a:spcAft>
              <a:buSzPts val="3700"/>
              <a:buFont typeface="Nunito SemiBold"/>
              <a:buChar char="○"/>
              <a:defRPr sz="3700">
                <a:latin typeface="Nunito SemiBold"/>
                <a:ea typeface="Nunito SemiBold"/>
                <a:cs typeface="Nunito SemiBold"/>
                <a:sym typeface="Nunito SemiBold"/>
              </a:defRPr>
            </a:lvl8pPr>
            <a:lvl9pPr marL="4114800" lvl="8" indent="-463550" algn="ctr" rtl="0">
              <a:lnSpc>
                <a:spcPct val="100000"/>
              </a:lnSpc>
              <a:spcBef>
                <a:spcPts val="1300"/>
              </a:spcBef>
              <a:spcAft>
                <a:spcPts val="1300"/>
              </a:spcAft>
              <a:buSzPts val="3700"/>
              <a:buFont typeface="Nunito SemiBold"/>
              <a:buChar char="■"/>
              <a:defRPr sz="3700">
                <a:latin typeface="Nunito SemiBold"/>
                <a:ea typeface="Nunito SemiBold"/>
                <a:cs typeface="Nunito SemiBold"/>
                <a:sym typeface="Nunito SemiBold"/>
              </a:defRPr>
            </a:lvl9pPr>
          </a:lstStyle>
          <a:p>
            <a:endParaRPr/>
          </a:p>
        </p:txBody>
      </p:sp>
      <p:sp>
        <p:nvSpPr>
          <p:cNvPr id="88" name="Google Shape;88;p46"/>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89" name="Google Shape;89;p46"/>
          <p:cNvSpPr/>
          <p:nvPr/>
        </p:nvSpPr>
        <p:spPr>
          <a:xfrm rot="-10653412">
            <a:off x="412194" y="4549757"/>
            <a:ext cx="1086342" cy="1364141"/>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90" name="Google Shape;90;p46"/>
          <p:cNvSpPr/>
          <p:nvPr/>
        </p:nvSpPr>
        <p:spPr>
          <a:xfrm rot="5623155">
            <a:off x="11052849" y="3822565"/>
            <a:ext cx="720358" cy="3524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91" name="Google Shape;91;p46"/>
          <p:cNvSpPr/>
          <p:nvPr/>
        </p:nvSpPr>
        <p:spPr>
          <a:xfrm rot="5400000">
            <a:off x="8345735" y="-158785"/>
            <a:ext cx="151062" cy="127168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92" name="Google Shape;92;p46"/>
          <p:cNvSpPr/>
          <p:nvPr/>
        </p:nvSpPr>
        <p:spPr>
          <a:xfrm rot="5400000">
            <a:off x="8612978" y="97810"/>
            <a:ext cx="107218" cy="531894"/>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93" name="Google Shape;93;p46"/>
          <p:cNvSpPr/>
          <p:nvPr/>
        </p:nvSpPr>
        <p:spPr>
          <a:xfrm flipH="1">
            <a:off x="648248" y="338347"/>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94" name="Google Shape;94;p46"/>
          <p:cNvSpPr/>
          <p:nvPr/>
        </p:nvSpPr>
        <p:spPr>
          <a:xfrm flipH="1">
            <a:off x="679466" y="307516"/>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95"/>
        <p:cNvGrpSpPr/>
        <p:nvPr/>
      </p:nvGrpSpPr>
      <p:grpSpPr>
        <a:xfrm>
          <a:off x="0" y="0"/>
          <a:ext cx="0" cy="0"/>
          <a:chOff x="0" y="0"/>
          <a:chExt cx="0" cy="0"/>
        </a:xfrm>
      </p:grpSpPr>
      <p:sp>
        <p:nvSpPr>
          <p:cNvPr id="96" name="Google Shape;96;p47"/>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lt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97" name="Google Shape;97;p47"/>
          <p:cNvSpPr/>
          <p:nvPr/>
        </p:nvSpPr>
        <p:spPr>
          <a:xfrm>
            <a:off x="490925" y="562836"/>
            <a:ext cx="11169835" cy="5735073"/>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98" name="Google Shape;98;p47"/>
          <p:cNvSpPr/>
          <p:nvPr/>
        </p:nvSpPr>
        <p:spPr>
          <a:xfrm rot="-5672363">
            <a:off x="3165314" y="5744432"/>
            <a:ext cx="150999" cy="127115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99" name="Google Shape;99;p47"/>
          <p:cNvSpPr/>
          <p:nvPr/>
        </p:nvSpPr>
        <p:spPr>
          <a:xfrm rot="-5672363">
            <a:off x="2951855" y="6246418"/>
            <a:ext cx="107173" cy="531671"/>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00" name="Google Shape;100;p47"/>
          <p:cNvSpPr/>
          <p:nvPr/>
        </p:nvSpPr>
        <p:spPr>
          <a:xfrm>
            <a:off x="7453533" y="398833"/>
            <a:ext cx="720121" cy="35229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01" name="Google Shape;101;p47"/>
          <p:cNvSpPr/>
          <p:nvPr/>
        </p:nvSpPr>
        <p:spPr>
          <a:xfrm>
            <a:off x="11162116" y="529829"/>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02" name="Google Shape;102;p47"/>
          <p:cNvSpPr/>
          <p:nvPr/>
        </p:nvSpPr>
        <p:spPr>
          <a:xfrm>
            <a:off x="11368405" y="463033"/>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03" name="Google Shape;103;p47"/>
          <p:cNvSpPr/>
          <p:nvPr/>
        </p:nvSpPr>
        <p:spPr>
          <a:xfrm>
            <a:off x="441549" y="2665959"/>
            <a:ext cx="282038" cy="357176"/>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04" name="Google Shape;104;p47"/>
          <p:cNvSpPr/>
          <p:nvPr/>
        </p:nvSpPr>
        <p:spPr>
          <a:xfrm>
            <a:off x="11419717" y="4779372"/>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05" name="Google Shape;105;p47"/>
          <p:cNvSpPr/>
          <p:nvPr/>
        </p:nvSpPr>
        <p:spPr>
          <a:xfrm rot="5069525">
            <a:off x="10470845" y="4989088"/>
            <a:ext cx="1085543" cy="1363137"/>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06" name="Google Shape;106;p47"/>
          <p:cNvSpPr/>
          <p:nvPr/>
        </p:nvSpPr>
        <p:spPr>
          <a:xfrm rot="5400000">
            <a:off x="407524" y="406154"/>
            <a:ext cx="994711" cy="1033973"/>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Half">
  <p:cSld name="1_Blank - Half">
    <p:bg>
      <p:bgPr>
        <a:solidFill>
          <a:schemeClr val="lt1"/>
        </a:solidFill>
        <a:effectLst/>
      </p:bgPr>
    </p:bg>
    <p:spTree>
      <p:nvGrpSpPr>
        <p:cNvPr id="1" name="Shape 107"/>
        <p:cNvGrpSpPr/>
        <p:nvPr/>
      </p:nvGrpSpPr>
      <p:grpSpPr>
        <a:xfrm>
          <a:off x="0" y="0"/>
          <a:ext cx="0" cy="0"/>
          <a:chOff x="0" y="0"/>
          <a:chExt cx="0" cy="0"/>
        </a:xfrm>
      </p:grpSpPr>
      <p:sp>
        <p:nvSpPr>
          <p:cNvPr id="108" name="Google Shape;108;p48"/>
          <p:cNvSpPr/>
          <p:nvPr/>
        </p:nvSpPr>
        <p:spPr>
          <a:xfrm rot="-1760547">
            <a:off x="6117843" y="849366"/>
            <a:ext cx="5609072" cy="548437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7C80"/>
              </a:solidFill>
              <a:latin typeface="Calibri"/>
              <a:ea typeface="Calibri"/>
              <a:cs typeface="Calibri"/>
              <a:sym typeface="Calibri"/>
            </a:endParaRPr>
          </a:p>
        </p:txBody>
      </p:sp>
      <p:sp>
        <p:nvSpPr>
          <p:cNvPr id="109" name="Google Shape;109;p48"/>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grpSp>
        <p:nvGrpSpPr>
          <p:cNvPr id="110" name="Google Shape;110;p48"/>
          <p:cNvGrpSpPr/>
          <p:nvPr/>
        </p:nvGrpSpPr>
        <p:grpSpPr>
          <a:xfrm>
            <a:off x="5836383" y="575417"/>
            <a:ext cx="5814403" cy="5707165"/>
            <a:chOff x="576654" y="555403"/>
            <a:chExt cx="3865959" cy="3794658"/>
          </a:xfrm>
        </p:grpSpPr>
        <p:sp>
          <p:nvSpPr>
            <p:cNvPr id="111" name="Google Shape;111;p48"/>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12" name="Google Shape;112;p48"/>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13" name="Google Shape;113;p48"/>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14" name="Google Shape;114;p48"/>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15" name="Google Shape;115;p48"/>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grpSp>
      <p:sp>
        <p:nvSpPr>
          <p:cNvPr id="116" name="Google Shape;116;p48"/>
          <p:cNvSpPr/>
          <p:nvPr/>
        </p:nvSpPr>
        <p:spPr>
          <a:xfrm rot="2700000">
            <a:off x="6626279" y="1272902"/>
            <a:ext cx="267959" cy="230467"/>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17" name="Google Shape;117;p48"/>
          <p:cNvSpPr/>
          <p:nvPr/>
        </p:nvSpPr>
        <p:spPr>
          <a:xfrm rot="8433178">
            <a:off x="10414381" y="5279186"/>
            <a:ext cx="720337" cy="35240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half">
  <p:cSld name="1_Title + 1 column half">
    <p:spTree>
      <p:nvGrpSpPr>
        <p:cNvPr id="1" name="Shape 118"/>
        <p:cNvGrpSpPr/>
        <p:nvPr/>
      </p:nvGrpSpPr>
      <p:grpSpPr>
        <a:xfrm>
          <a:off x="0" y="0"/>
          <a:ext cx="0" cy="0"/>
          <a:chOff x="0" y="0"/>
          <a:chExt cx="0" cy="0"/>
        </a:xfrm>
      </p:grpSpPr>
      <p:sp>
        <p:nvSpPr>
          <p:cNvPr id="119" name="Google Shape;119;p49"/>
          <p:cNvSpPr/>
          <p:nvPr/>
        </p:nvSpPr>
        <p:spPr>
          <a:xfrm>
            <a:off x="0" y="0"/>
            <a:ext cx="12192000" cy="68580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20" name="Google Shape;120;p49"/>
          <p:cNvSpPr/>
          <p:nvPr/>
        </p:nvSpPr>
        <p:spPr>
          <a:xfrm rot="10800000">
            <a:off x="638221" y="666427"/>
            <a:ext cx="5188046" cy="5852173"/>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rgbClr val="69C2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21" name="Google Shape;121;p49"/>
          <p:cNvSpPr/>
          <p:nvPr/>
        </p:nvSpPr>
        <p:spPr>
          <a:xfrm>
            <a:off x="479517" y="494933"/>
            <a:ext cx="5157430" cy="5865438"/>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22" name="Google Shape;122;p49"/>
          <p:cNvSpPr txBox="1">
            <a:spLocks noGrp="1"/>
          </p:cNvSpPr>
          <p:nvPr>
            <p:ph type="title"/>
          </p:nvPr>
        </p:nvSpPr>
        <p:spPr>
          <a:xfrm>
            <a:off x="1177833" y="1339984"/>
            <a:ext cx="3839100" cy="12693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4500"/>
              <a:buNone/>
              <a:defRPr/>
            </a:lvl1pPr>
            <a:lvl2pPr lvl="1" algn="l" rtl="0">
              <a:lnSpc>
                <a:spcPct val="90000"/>
              </a:lnSpc>
              <a:spcBef>
                <a:spcPts val="0"/>
              </a:spcBef>
              <a:spcAft>
                <a:spcPts val="0"/>
              </a:spcAft>
              <a:buSzPts val="4500"/>
              <a:buNone/>
              <a:defRPr/>
            </a:lvl2pPr>
            <a:lvl3pPr lvl="2" algn="l" rtl="0">
              <a:lnSpc>
                <a:spcPct val="90000"/>
              </a:lnSpc>
              <a:spcBef>
                <a:spcPts val="0"/>
              </a:spcBef>
              <a:spcAft>
                <a:spcPts val="0"/>
              </a:spcAft>
              <a:buSzPts val="4500"/>
              <a:buNone/>
              <a:defRPr/>
            </a:lvl3pPr>
            <a:lvl4pPr lvl="3" algn="l" rtl="0">
              <a:lnSpc>
                <a:spcPct val="90000"/>
              </a:lnSpc>
              <a:spcBef>
                <a:spcPts val="0"/>
              </a:spcBef>
              <a:spcAft>
                <a:spcPts val="0"/>
              </a:spcAft>
              <a:buSzPts val="4500"/>
              <a:buNone/>
              <a:defRPr/>
            </a:lvl4pPr>
            <a:lvl5pPr lvl="4" algn="l" rtl="0">
              <a:lnSpc>
                <a:spcPct val="90000"/>
              </a:lnSpc>
              <a:spcBef>
                <a:spcPts val="0"/>
              </a:spcBef>
              <a:spcAft>
                <a:spcPts val="0"/>
              </a:spcAft>
              <a:buSzPts val="4500"/>
              <a:buNone/>
              <a:defRPr/>
            </a:lvl5pPr>
            <a:lvl6pPr lvl="5" algn="l" rtl="0">
              <a:lnSpc>
                <a:spcPct val="90000"/>
              </a:lnSpc>
              <a:spcBef>
                <a:spcPts val="0"/>
              </a:spcBef>
              <a:spcAft>
                <a:spcPts val="0"/>
              </a:spcAft>
              <a:buSzPts val="4500"/>
              <a:buNone/>
              <a:defRPr/>
            </a:lvl6pPr>
            <a:lvl7pPr lvl="6" algn="l" rtl="0">
              <a:lnSpc>
                <a:spcPct val="90000"/>
              </a:lnSpc>
              <a:spcBef>
                <a:spcPts val="0"/>
              </a:spcBef>
              <a:spcAft>
                <a:spcPts val="0"/>
              </a:spcAft>
              <a:buSzPts val="4500"/>
              <a:buNone/>
              <a:defRPr/>
            </a:lvl7pPr>
            <a:lvl8pPr lvl="7" algn="l" rtl="0">
              <a:lnSpc>
                <a:spcPct val="90000"/>
              </a:lnSpc>
              <a:spcBef>
                <a:spcPts val="0"/>
              </a:spcBef>
              <a:spcAft>
                <a:spcPts val="0"/>
              </a:spcAft>
              <a:buSzPts val="4500"/>
              <a:buNone/>
              <a:defRPr/>
            </a:lvl8pPr>
            <a:lvl9pPr lvl="8" algn="l" rtl="0">
              <a:lnSpc>
                <a:spcPct val="90000"/>
              </a:lnSpc>
              <a:spcBef>
                <a:spcPts val="0"/>
              </a:spcBef>
              <a:spcAft>
                <a:spcPts val="0"/>
              </a:spcAft>
              <a:buSzPts val="4500"/>
              <a:buNone/>
              <a:defRPr/>
            </a:lvl9pPr>
          </a:lstStyle>
          <a:p>
            <a:endParaRPr/>
          </a:p>
        </p:txBody>
      </p:sp>
      <p:sp>
        <p:nvSpPr>
          <p:cNvPr id="123" name="Google Shape;123;p49"/>
          <p:cNvSpPr txBox="1">
            <a:spLocks noGrp="1"/>
          </p:cNvSpPr>
          <p:nvPr>
            <p:ph type="body" idx="1"/>
          </p:nvPr>
        </p:nvSpPr>
        <p:spPr>
          <a:xfrm>
            <a:off x="1178033" y="2771217"/>
            <a:ext cx="3839100" cy="2746800"/>
          </a:xfrm>
          <a:prstGeom prst="rect">
            <a:avLst/>
          </a:prstGeom>
          <a:noFill/>
          <a:ln>
            <a:noFill/>
          </a:ln>
        </p:spPr>
        <p:txBody>
          <a:bodyPr spcFirstLastPara="1" wrap="square" lIns="0" tIns="0" rIns="0" bIns="0" anchor="t" anchorCtr="0">
            <a:noAutofit/>
          </a:bodyPr>
          <a:lstStyle>
            <a:lvl1pPr marL="457200" lvl="0" indent="-400050" algn="l" rtl="0">
              <a:lnSpc>
                <a:spcPct val="100000"/>
              </a:lnSpc>
              <a:spcBef>
                <a:spcPts val="0"/>
              </a:spcBef>
              <a:spcAft>
                <a:spcPts val="0"/>
              </a:spcAft>
              <a:buClr>
                <a:srgbClr val="69C2FF"/>
              </a:buClr>
              <a:buSzPts val="2700"/>
              <a:buFont typeface="Noto Sans Symbols"/>
              <a:buChar char="▪"/>
              <a:defRPr sz="2700"/>
            </a:lvl1pPr>
            <a:lvl2pPr marL="914400" lvl="1" indent="-400050" algn="l" rtl="0">
              <a:lnSpc>
                <a:spcPct val="100000"/>
              </a:lnSpc>
              <a:spcBef>
                <a:spcPts val="1300"/>
              </a:spcBef>
              <a:spcAft>
                <a:spcPts val="0"/>
              </a:spcAft>
              <a:buSzPts val="2700"/>
              <a:buChar char="✗"/>
              <a:defRPr sz="2700"/>
            </a:lvl2pPr>
            <a:lvl3pPr marL="1371600" lvl="2" indent="-400050" algn="l" rtl="0">
              <a:lnSpc>
                <a:spcPct val="100000"/>
              </a:lnSpc>
              <a:spcBef>
                <a:spcPts val="1300"/>
              </a:spcBef>
              <a:spcAft>
                <a:spcPts val="0"/>
              </a:spcAft>
              <a:buSzPts val="2700"/>
              <a:buChar char="■"/>
              <a:defRPr sz="2700"/>
            </a:lvl3pPr>
            <a:lvl4pPr marL="1828800" lvl="3" indent="-400050" algn="l" rtl="0">
              <a:lnSpc>
                <a:spcPct val="100000"/>
              </a:lnSpc>
              <a:spcBef>
                <a:spcPts val="1300"/>
              </a:spcBef>
              <a:spcAft>
                <a:spcPts val="0"/>
              </a:spcAft>
              <a:buSzPts val="2700"/>
              <a:buChar char="●"/>
              <a:defRPr sz="2700"/>
            </a:lvl4pPr>
            <a:lvl5pPr marL="2286000" lvl="4" indent="-400050" algn="l" rtl="0">
              <a:lnSpc>
                <a:spcPct val="100000"/>
              </a:lnSpc>
              <a:spcBef>
                <a:spcPts val="1300"/>
              </a:spcBef>
              <a:spcAft>
                <a:spcPts val="0"/>
              </a:spcAft>
              <a:buSzPts val="2700"/>
              <a:buChar char="○"/>
              <a:defRPr sz="2700"/>
            </a:lvl5pPr>
            <a:lvl6pPr marL="2743200" lvl="5" indent="-400050" algn="l" rtl="0">
              <a:lnSpc>
                <a:spcPct val="100000"/>
              </a:lnSpc>
              <a:spcBef>
                <a:spcPts val="1300"/>
              </a:spcBef>
              <a:spcAft>
                <a:spcPts val="0"/>
              </a:spcAft>
              <a:buSzPts val="2700"/>
              <a:buChar char="■"/>
              <a:defRPr sz="2700"/>
            </a:lvl6pPr>
            <a:lvl7pPr marL="3200400" lvl="6" indent="-400050" algn="l" rtl="0">
              <a:lnSpc>
                <a:spcPct val="100000"/>
              </a:lnSpc>
              <a:spcBef>
                <a:spcPts val="1300"/>
              </a:spcBef>
              <a:spcAft>
                <a:spcPts val="0"/>
              </a:spcAft>
              <a:buSzPts val="2700"/>
              <a:buChar char="●"/>
              <a:defRPr sz="2700"/>
            </a:lvl7pPr>
            <a:lvl8pPr marL="3657600" lvl="7" indent="-400050" algn="l" rtl="0">
              <a:lnSpc>
                <a:spcPct val="100000"/>
              </a:lnSpc>
              <a:spcBef>
                <a:spcPts val="1300"/>
              </a:spcBef>
              <a:spcAft>
                <a:spcPts val="0"/>
              </a:spcAft>
              <a:buSzPts val="2700"/>
              <a:buChar char="○"/>
              <a:defRPr sz="2700"/>
            </a:lvl8pPr>
            <a:lvl9pPr marL="4114800" lvl="8" indent="-400050" algn="l" rtl="0">
              <a:lnSpc>
                <a:spcPct val="100000"/>
              </a:lnSpc>
              <a:spcBef>
                <a:spcPts val="1300"/>
              </a:spcBef>
              <a:spcAft>
                <a:spcPts val="1300"/>
              </a:spcAft>
              <a:buSzPts val="2700"/>
              <a:buChar char="■"/>
              <a:defRPr sz="2700"/>
            </a:lvl9pPr>
          </a:lstStyle>
          <a:p>
            <a:endParaRPr/>
          </a:p>
        </p:txBody>
      </p:sp>
      <p:sp>
        <p:nvSpPr>
          <p:cNvPr id="124" name="Google Shape;124;p49"/>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
        <p:nvSpPr>
          <p:cNvPr id="125" name="Google Shape;125;p49"/>
          <p:cNvSpPr/>
          <p:nvPr/>
        </p:nvSpPr>
        <p:spPr>
          <a:xfrm rot="5400000">
            <a:off x="4819675" y="3441989"/>
            <a:ext cx="1835511" cy="89184"/>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26" name="Google Shape;126;p49"/>
          <p:cNvSpPr/>
          <p:nvPr/>
        </p:nvSpPr>
        <p:spPr>
          <a:xfrm rot="5400000">
            <a:off x="5540800" y="4697126"/>
            <a:ext cx="351841" cy="41622"/>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27" name="Google Shape;127;p49"/>
          <p:cNvSpPr/>
          <p:nvPr/>
        </p:nvSpPr>
        <p:spPr>
          <a:xfrm rot="10800000">
            <a:off x="723497" y="5986991"/>
            <a:ext cx="387051" cy="308208"/>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28" name="Google Shape;128;p49"/>
          <p:cNvSpPr/>
          <p:nvPr/>
        </p:nvSpPr>
        <p:spPr>
          <a:xfrm rot="5130685">
            <a:off x="330489" y="549119"/>
            <a:ext cx="994224" cy="1033467"/>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29" name="Google Shape;129;p49"/>
          <p:cNvSpPr/>
          <p:nvPr/>
        </p:nvSpPr>
        <p:spPr>
          <a:xfrm>
            <a:off x="3993032" y="400739"/>
            <a:ext cx="267789" cy="23032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30" name="Google Shape;130;p49"/>
          <p:cNvSpPr/>
          <p:nvPr/>
        </p:nvSpPr>
        <p:spPr>
          <a:xfrm>
            <a:off x="1994261" y="6170761"/>
            <a:ext cx="1135195" cy="206820"/>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31" name="Google Shape;131;p49"/>
          <p:cNvSpPr/>
          <p:nvPr/>
        </p:nvSpPr>
        <p:spPr>
          <a:xfrm rot="10800000">
            <a:off x="727741" y="6240374"/>
            <a:ext cx="176518" cy="121621"/>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500"/>
              <a:buFont typeface="Amatic SC"/>
              <a:buNone/>
              <a:defRPr sz="45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4500"/>
              <a:buFont typeface="Amatic SC"/>
              <a:buNone/>
              <a:defRPr sz="45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4500"/>
              <a:buFont typeface="Amatic SC"/>
              <a:buNone/>
              <a:defRPr sz="45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4500"/>
              <a:buFont typeface="Amatic SC"/>
              <a:buNone/>
              <a:defRPr sz="45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4500"/>
              <a:buFont typeface="Amatic SC"/>
              <a:buNone/>
              <a:defRPr sz="45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4500"/>
              <a:buFont typeface="Amatic SC"/>
              <a:buNone/>
              <a:defRPr sz="45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4500"/>
              <a:buFont typeface="Amatic SC"/>
              <a:buNone/>
              <a:defRPr sz="45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4500"/>
              <a:buFont typeface="Amatic SC"/>
              <a:buNone/>
              <a:defRPr sz="45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4500"/>
              <a:buFont typeface="Amatic SC"/>
              <a:buNone/>
              <a:defRPr sz="4500" b="1" i="0" u="none" strike="noStrike" cap="none">
                <a:solidFill>
                  <a:schemeClr val="dk1"/>
                </a:solidFill>
                <a:latin typeface="Amatic SC"/>
                <a:ea typeface="Amatic SC"/>
                <a:cs typeface="Amatic SC"/>
                <a:sym typeface="Amatic SC"/>
              </a:defRPr>
            </a:lvl9pPr>
          </a:lstStyle>
          <a:p>
            <a:endParaRPr/>
          </a:p>
        </p:txBody>
      </p:sp>
      <p:sp>
        <p:nvSpPr>
          <p:cNvPr id="7" name="Google Shape;7;p31"/>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lvl1pPr marL="457200" marR="0" lvl="0" indent="-412750" algn="l" rtl="0">
              <a:lnSpc>
                <a:spcPct val="100000"/>
              </a:lnSpc>
              <a:spcBef>
                <a:spcPts val="0"/>
              </a:spcBef>
              <a:spcAft>
                <a:spcPts val="0"/>
              </a:spcAft>
              <a:buClr>
                <a:schemeClr val="accent1"/>
              </a:buClr>
              <a:buSzPts val="2900"/>
              <a:buFont typeface="Nunito"/>
              <a:buChar char="✗"/>
              <a:defRPr sz="2900" b="0" i="0" u="none" strike="noStrike" cap="none">
                <a:solidFill>
                  <a:schemeClr val="dk1"/>
                </a:solidFill>
                <a:latin typeface="Nunito"/>
                <a:ea typeface="Nunito"/>
                <a:cs typeface="Nunito"/>
                <a:sym typeface="Nunito"/>
              </a:defRPr>
            </a:lvl1pPr>
            <a:lvl2pPr marL="914400" marR="0" lvl="1" indent="-412750" algn="l" rtl="0">
              <a:lnSpc>
                <a:spcPct val="100000"/>
              </a:lnSpc>
              <a:spcBef>
                <a:spcPts val="1300"/>
              </a:spcBef>
              <a:spcAft>
                <a:spcPts val="0"/>
              </a:spcAft>
              <a:buClr>
                <a:schemeClr val="dk2"/>
              </a:buClr>
              <a:buSzPts val="2900"/>
              <a:buFont typeface="Nunito"/>
              <a:buChar char="✗"/>
              <a:defRPr sz="2900" b="0" i="0" u="none" strike="noStrike" cap="none">
                <a:solidFill>
                  <a:schemeClr val="dk1"/>
                </a:solidFill>
                <a:latin typeface="Nunito"/>
                <a:ea typeface="Nunito"/>
                <a:cs typeface="Nunito"/>
                <a:sym typeface="Nunito"/>
              </a:defRPr>
            </a:lvl2pPr>
            <a:lvl3pPr marL="1371600" marR="0" lvl="2" indent="-412750" algn="l" rtl="0">
              <a:lnSpc>
                <a:spcPct val="100000"/>
              </a:lnSpc>
              <a:spcBef>
                <a:spcPts val="1300"/>
              </a:spcBef>
              <a:spcAft>
                <a:spcPts val="0"/>
              </a:spcAft>
              <a:buClr>
                <a:schemeClr val="dk1"/>
              </a:buClr>
              <a:buSzPts val="2900"/>
              <a:buFont typeface="Nunito"/>
              <a:buChar char="■"/>
              <a:defRPr sz="2900" b="0" i="0" u="none" strike="noStrike" cap="none">
                <a:solidFill>
                  <a:schemeClr val="dk1"/>
                </a:solidFill>
                <a:latin typeface="Nunito"/>
                <a:ea typeface="Nunito"/>
                <a:cs typeface="Nunito"/>
                <a:sym typeface="Nunito"/>
              </a:defRPr>
            </a:lvl3pPr>
            <a:lvl4pPr marL="1828800" marR="0" lvl="3" indent="-412750" algn="l" rtl="0">
              <a:lnSpc>
                <a:spcPct val="100000"/>
              </a:lnSpc>
              <a:spcBef>
                <a:spcPts val="1300"/>
              </a:spcBef>
              <a:spcAft>
                <a:spcPts val="0"/>
              </a:spcAft>
              <a:buClr>
                <a:schemeClr val="dk1"/>
              </a:buClr>
              <a:buSzPts val="2900"/>
              <a:buFont typeface="Nunito"/>
              <a:buChar char="●"/>
              <a:defRPr sz="2900" b="0" i="0" u="none" strike="noStrike" cap="none">
                <a:solidFill>
                  <a:schemeClr val="dk1"/>
                </a:solidFill>
                <a:latin typeface="Nunito"/>
                <a:ea typeface="Nunito"/>
                <a:cs typeface="Nunito"/>
                <a:sym typeface="Nunito"/>
              </a:defRPr>
            </a:lvl4pPr>
            <a:lvl5pPr marL="2286000" marR="0" lvl="4" indent="-412750" algn="l" rtl="0">
              <a:lnSpc>
                <a:spcPct val="100000"/>
              </a:lnSpc>
              <a:spcBef>
                <a:spcPts val="1300"/>
              </a:spcBef>
              <a:spcAft>
                <a:spcPts val="0"/>
              </a:spcAft>
              <a:buClr>
                <a:schemeClr val="dk1"/>
              </a:buClr>
              <a:buSzPts val="2900"/>
              <a:buFont typeface="Nunito"/>
              <a:buChar char="○"/>
              <a:defRPr sz="2900" b="0" i="0" u="none" strike="noStrike" cap="none">
                <a:solidFill>
                  <a:schemeClr val="dk1"/>
                </a:solidFill>
                <a:latin typeface="Nunito"/>
                <a:ea typeface="Nunito"/>
                <a:cs typeface="Nunito"/>
                <a:sym typeface="Nunito"/>
              </a:defRPr>
            </a:lvl5pPr>
            <a:lvl6pPr marL="2743200" marR="0" lvl="5" indent="-412750" algn="l" rtl="0">
              <a:lnSpc>
                <a:spcPct val="100000"/>
              </a:lnSpc>
              <a:spcBef>
                <a:spcPts val="1300"/>
              </a:spcBef>
              <a:spcAft>
                <a:spcPts val="0"/>
              </a:spcAft>
              <a:buClr>
                <a:schemeClr val="dk1"/>
              </a:buClr>
              <a:buSzPts val="2900"/>
              <a:buFont typeface="Nunito"/>
              <a:buChar char="■"/>
              <a:defRPr sz="2900" b="0" i="0" u="none" strike="noStrike" cap="none">
                <a:solidFill>
                  <a:schemeClr val="dk1"/>
                </a:solidFill>
                <a:latin typeface="Nunito"/>
                <a:ea typeface="Nunito"/>
                <a:cs typeface="Nunito"/>
                <a:sym typeface="Nunito"/>
              </a:defRPr>
            </a:lvl6pPr>
            <a:lvl7pPr marL="3200400" marR="0" lvl="6" indent="-412750" algn="l" rtl="0">
              <a:lnSpc>
                <a:spcPct val="100000"/>
              </a:lnSpc>
              <a:spcBef>
                <a:spcPts val="1300"/>
              </a:spcBef>
              <a:spcAft>
                <a:spcPts val="0"/>
              </a:spcAft>
              <a:buClr>
                <a:schemeClr val="dk1"/>
              </a:buClr>
              <a:buSzPts val="2900"/>
              <a:buFont typeface="Nunito"/>
              <a:buChar char="●"/>
              <a:defRPr sz="2900" b="0" i="0" u="none" strike="noStrike" cap="none">
                <a:solidFill>
                  <a:schemeClr val="dk1"/>
                </a:solidFill>
                <a:latin typeface="Nunito"/>
                <a:ea typeface="Nunito"/>
                <a:cs typeface="Nunito"/>
                <a:sym typeface="Nunito"/>
              </a:defRPr>
            </a:lvl7pPr>
            <a:lvl8pPr marL="3657600" marR="0" lvl="7" indent="-412750" algn="l" rtl="0">
              <a:lnSpc>
                <a:spcPct val="100000"/>
              </a:lnSpc>
              <a:spcBef>
                <a:spcPts val="1300"/>
              </a:spcBef>
              <a:spcAft>
                <a:spcPts val="0"/>
              </a:spcAft>
              <a:buClr>
                <a:schemeClr val="dk1"/>
              </a:buClr>
              <a:buSzPts val="2900"/>
              <a:buFont typeface="Nunito"/>
              <a:buChar char="○"/>
              <a:defRPr sz="2900" b="0" i="0" u="none" strike="noStrike" cap="none">
                <a:solidFill>
                  <a:schemeClr val="dk1"/>
                </a:solidFill>
                <a:latin typeface="Nunito"/>
                <a:ea typeface="Nunito"/>
                <a:cs typeface="Nunito"/>
                <a:sym typeface="Nunito"/>
              </a:defRPr>
            </a:lvl8pPr>
            <a:lvl9pPr marL="4114800" marR="0" lvl="8" indent="-412750" algn="l" rtl="0">
              <a:lnSpc>
                <a:spcPct val="100000"/>
              </a:lnSpc>
              <a:spcBef>
                <a:spcPts val="1300"/>
              </a:spcBef>
              <a:spcAft>
                <a:spcPts val="1300"/>
              </a:spcAft>
              <a:buClr>
                <a:schemeClr val="dk1"/>
              </a:buClr>
              <a:buSzPts val="2900"/>
              <a:buFont typeface="Nunito"/>
              <a:buChar char="■"/>
              <a:defRPr sz="2900" b="0" i="0" u="none" strike="noStrike" cap="none">
                <a:solidFill>
                  <a:schemeClr val="dk1"/>
                </a:solidFill>
                <a:latin typeface="Nunito"/>
                <a:ea typeface="Nunito"/>
                <a:cs typeface="Nunito"/>
                <a:sym typeface="Nunito"/>
              </a:defRPr>
            </a:lvl9pPr>
          </a:lstStyle>
          <a:p>
            <a:endParaRPr/>
          </a:p>
        </p:txBody>
      </p:sp>
      <p:sp>
        <p:nvSpPr>
          <p:cNvPr id="8" name="Google Shape;8;p31"/>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2000"/>
              <a:buFont typeface="Arial"/>
              <a:buNone/>
              <a:defRPr sz="20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p36"/>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gf406a5a9b8_2_12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5"/>
        <p:cNvGrpSpPr/>
        <p:nvPr/>
      </p:nvGrpSpPr>
      <p:grpSpPr>
        <a:xfrm>
          <a:off x="0" y="0"/>
          <a:ext cx="0" cy="0"/>
          <a:chOff x="0" y="0"/>
          <a:chExt cx="0" cy="0"/>
        </a:xfrm>
      </p:grpSpPr>
      <p:sp>
        <p:nvSpPr>
          <p:cNvPr id="496" name="Google Shape;496;g12fb95a969e_0_113"/>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hyperlink" Target="https://jamboard.google.com/d/1pyi0Wf606F-UkGjPWrU74Qeav4aFvQ4qmVIYWU4TLms/edit?usp=sharin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halfyourplate.ca/" TargetMode="External"/><Relationship Id="rId7" Type="http://schemas.openxmlformats.org/officeDocument/2006/relationships/hyperlink" Target="https://www.youtube.com/watch?v=qOODaupQBCQ" TargetMode="External"/><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hyperlink" Target="https://www.canada.ca/content/dam/hc-sc/documents/services/food-nutrition/canada-food-guide/resources/evidence/food-nutrients-health-interim-evidence-update-2018/26-18-2165-History%20of%20CFG-EN-06.pdf" TargetMode="Externa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s://www.fao.org/nutrition/education/food-based-dietary-guidelines/regions/countries/brazil/en/"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canada.ca/en/health-canada/services/nutrients.html" TargetMode="External"/><Relationship Id="rId7" Type="http://schemas.openxmlformats.org/officeDocument/2006/relationships/hyperlink" Target="https://wholegrainscouncil.org/whole-grains-101/whole-grains-z" TargetMode="External"/><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28.png"/><Relationship Id="rId5" Type="http://schemas.openxmlformats.org/officeDocument/2006/relationships/hyperlink" Target="https://www.halfyourplate.ca/veggies/asparagus/" TargetMode="Externa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hyperlink" Target="https://www.unlockfood.ca/en/Articles/Nutrition-Labelling/Understanding-Food-Labels-in-Canada.aspx"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brightbites.ca/wp-content/uploads/2020/05/nurturing-healthy-eaters-secondary-schools.pdf" TargetMode="External"/><Relationship Id="rId7" Type="http://schemas.openxmlformats.org/officeDocument/2006/relationships/hyperlink" Target="https://agclassroom.org/matrix/lesson/820/" TargetMode="External"/><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32.png"/><Relationship Id="rId5" Type="http://schemas.openxmlformats.org/officeDocument/2006/relationships/hyperlink" Target="https://www.afar.com/magazine/what-breakfast-looks-like-in-25-countries-around-the-world" TargetMode="External"/><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hyperlink" Target="https://www.cravingchange.ca/4kid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unlockfood.ca/en/Articles/Fat/Tackling-Trans-Fat.aspx" TargetMode="External"/><Relationship Id="rId7" Type="http://schemas.openxmlformats.org/officeDocument/2006/relationships/hyperlink" Target="http://www.edu.gov.on.ca/eng/healthyschools/policy.html" TargetMode="External"/><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36.png"/><Relationship Id="rId5" Type="http://schemas.openxmlformats.org/officeDocument/2006/relationships/hyperlink" Target="https://www.unlockfood.ca/en/Articles/Childrens-Nutrition/Cooking-and-Meal-Planning/A-collection-of-tried-and-true-recipes-shared-by-M.aspx" TargetMode="External"/><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hyperlink" Target="https://www.ontario.ca/document/student-nutrition-program-nutrition-guidelines-20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food-guide.canada.ca/sites/default/files/artifact-pdf/CDG-EN-2018.pdf" TargetMode="External"/><Relationship Id="rId7" Type="http://schemas.openxmlformats.org/officeDocument/2006/relationships/hyperlink" Target="https://dairyfarmersofcanada.ca/en/teachnutrition/ab/lets-talk-about-food" TargetMode="External"/><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40.png"/><Relationship Id="rId5" Type="http://schemas.openxmlformats.org/officeDocument/2006/relationships/hyperlink" Target="https://www.aboutkidshealth.ca/Article?contentid=1450&amp;language=English#:~:text=Iron%20helps%20form%20the%20hemoglobin%20in%20red%20blood%20cells%20to,help%20the%20body%20absorb%20it)." TargetMode="Externa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hyperlink" Target="https://dairyfarmersofcanada.ca/en/teachnutrition/ab/healthy-kids/food-nutrition/mindfulness-and-mindful-eating-classro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bodybanter.com/" TargetMode="External"/><Relationship Id="rId7" Type="http://schemas.openxmlformats.org/officeDocument/2006/relationships/hyperlink" Target="https://mediasmarts.ca/digital-media-literacy/media-issues/body-image" TargetMode="External"/><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44.png"/><Relationship Id="rId5" Type="http://schemas.openxmlformats.org/officeDocument/2006/relationships/hyperlink" Target="https://butterfly.org.au/get-involved/campaigns/bodykindfamilies/bkfresources/#msdynttrid=B8iw14kxKvMiM7v5yzwkZUYeHhs5H-yxyBjwguVOHbQ" TargetMode="Externa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hyperlink" Target="https://beyondimages.ca/"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instagram.com/intuitiveeatingrd/?hl=en" TargetMode="External"/><Relationship Id="rId7" Type="http://schemas.openxmlformats.org/officeDocument/2006/relationships/hyperlink" Target="http://www.eatingdisorderscoalition.ca/blog/2019/7/2/you-are-what-you-say-changing-the-diet-culture-dialogue-at-food-centered-events"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39.png"/><Relationship Id="rId5" Type="http://schemas.openxmlformats.org/officeDocument/2006/relationships/hyperlink" Target="https://food-guide.canada.ca/sites/default/files/artifact-pdf/CDG-EN-2018.pdf" TargetMode="External"/><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hyperlink" Target="https://food-guide.canada.ca/en/healthy-eating-recommendation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halfyourplate.ca/veggies/asparagus/" TargetMode="External"/><Relationship Id="rId3" Type="http://schemas.openxmlformats.org/officeDocument/2006/relationships/hyperlink" Target="https://agclassroom.org/matrix/lesson/668/" TargetMode="External"/><Relationship Id="rId7" Type="http://schemas.openxmlformats.org/officeDocument/2006/relationships/hyperlink" Target="https://www.unlockfood.ca/en/Articles/Vitamins-and-Minerals/Facts-about-Folate.aspx" TargetMode="External"/><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51.png"/><Relationship Id="rId5" Type="http://schemas.openxmlformats.org/officeDocument/2006/relationships/hyperlink" Target="https://www.unlockfood.ca/en/CookingAndFood.aspx" TargetMode="External"/><Relationship Id="rId4" Type="http://schemas.openxmlformats.org/officeDocument/2006/relationships/image" Target="../media/image50.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canada.ca/en/health-canada/services/understanding-food-labels.html" TargetMode="External"/><Relationship Id="rId7" Type="http://schemas.openxmlformats.org/officeDocument/2006/relationships/hyperlink" Target="https://www.aboutkidshealth.ca/Article?contentid=1952&amp;language=English" TargetMode="External"/><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image" Target="../media/image53.png"/><Relationship Id="rId5" Type="http://schemas.openxmlformats.org/officeDocument/2006/relationships/hyperlink" Target="https://www.unlockfood.ca/en/Articles/Nutrition-Labelling/Understanding-Food-Labels-in-Canada.aspx" TargetMode="External"/><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hyperlink" Target="https://pulsecanada.com/pulse/nutrition-health/nutrient-claim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halfyourplate.ca/veggies/asparagus/" TargetMode="External"/><Relationship Id="rId7" Type="http://schemas.openxmlformats.org/officeDocument/2006/relationships/hyperlink" Target="https://wholegrainscouncil.org/whole-grains-101/whole-grains-z"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hyperlink" Target="https://www.canada.ca/en/health-canada/services/nutrients.html" TargetMode="External"/><Relationship Id="rId10" Type="http://schemas.openxmlformats.org/officeDocument/2006/relationships/image" Target="../media/image56.png"/><Relationship Id="rId4" Type="http://schemas.openxmlformats.org/officeDocument/2006/relationships/image" Target="../media/image28.png"/><Relationship Id="rId9" Type="http://schemas.openxmlformats.org/officeDocument/2006/relationships/hyperlink" Target="https://agclassroom.org/matrix/lesson/668/"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endocrineweb.com/news/problems-with-BMI" TargetMode="External"/><Relationship Id="rId7" Type="http://schemas.openxmlformats.org/officeDocument/2006/relationships/hyperlink" Target="https://butterfly.org.au/get-involved/campaigns/bodykindfamilies/bkfresources/#msdynttrid=B8iw14kxKvMiM7v5yzwkZUYeHhs5H-yxyBjwguVOHbQ" TargetMode="External"/><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image" Target="../media/image58.png"/><Relationship Id="rId5" Type="http://schemas.openxmlformats.org/officeDocument/2006/relationships/hyperlink" Target="https://www.vox.com/2016/4/6/11377158/bmi-flaws-tessa-embry" TargetMode="External"/><Relationship Id="rId10" Type="http://schemas.openxmlformats.org/officeDocument/2006/relationships/image" Target="../media/image43.png"/><Relationship Id="rId4" Type="http://schemas.openxmlformats.org/officeDocument/2006/relationships/image" Target="../media/image57.png"/><Relationship Id="rId9" Type="http://schemas.openxmlformats.org/officeDocument/2006/relationships/hyperlink" Target="https://www.bodybanter.com/"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food-guide.canada.ca/en/tips-for-healthy-eating/pregnant-breastfeeding/" TargetMode="External"/><Relationship Id="rId7" Type="http://schemas.openxmlformats.org/officeDocument/2006/relationships/hyperlink" Target="https://www.bhf.org.uk/informationsupport/heart-matters-magazine/nutrition/weight/intuitive-eating/10-principles-of-intuitive-eating" TargetMode="External"/><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image" Target="../media/image42.png"/><Relationship Id="rId5" Type="http://schemas.openxmlformats.org/officeDocument/2006/relationships/hyperlink" Target="https://dairyfarmersofcanada.ca/en/teachnutrition/ab/healthy-kids/food-nutrition/mindfulness-and-mindful-eating-classroom" TargetMode="External"/><Relationship Id="rId10" Type="http://schemas.openxmlformats.org/officeDocument/2006/relationships/image" Target="../media/image33.png"/><Relationship Id="rId4" Type="http://schemas.openxmlformats.org/officeDocument/2006/relationships/image" Target="../media/image59.png"/><Relationship Id="rId9" Type="http://schemas.openxmlformats.org/officeDocument/2006/relationships/hyperlink" Target="https://agclassroom.org/matrix/lesson/820/"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www.canada.ca/en/health-canada/services/food-allergies-intolerances/food-allergies.html" TargetMode="External"/><Relationship Id="rId7" Type="http://schemas.openxmlformats.org/officeDocument/2006/relationships/hyperlink" Target="https://agclassroom.org/matrix/lesson/671/"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image" Target="../media/image62.png"/><Relationship Id="rId5" Type="http://schemas.openxmlformats.org/officeDocument/2006/relationships/hyperlink" Target="https://www.unlockfood.ca/en/Seniors" TargetMode="External"/><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hyperlink" Target="https://kidshealth.org/en/parents/food-allergies.html"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food-guide.canada.ca/en/healthy-eating-recommendations/" TargetMode="External"/><Relationship Id="rId7" Type="http://schemas.openxmlformats.org/officeDocument/2006/relationships/hyperlink" Target="https://agclassroom.org/matrix/lesson/820/" TargetMode="External"/><Relationship Id="rId2" Type="http://schemas.openxmlformats.org/officeDocument/2006/relationships/notesSlide" Target="../notesSlides/notesSlide29.xml"/><Relationship Id="rId1" Type="http://schemas.openxmlformats.org/officeDocument/2006/relationships/slideLayout" Target="../slideLayouts/slideLayout27.xml"/><Relationship Id="rId6" Type="http://schemas.openxmlformats.org/officeDocument/2006/relationships/image" Target="../media/image47.png"/><Relationship Id="rId5" Type="http://schemas.openxmlformats.org/officeDocument/2006/relationships/hyperlink" Target="https://www.instagram.com/intuitiveeatingrd/?hl=en" TargetMode="External"/><Relationship Id="rId10" Type="http://schemas.openxmlformats.org/officeDocument/2006/relationships/image" Target="../media/image42.png"/><Relationship Id="rId4" Type="http://schemas.openxmlformats.org/officeDocument/2006/relationships/image" Target="../media/image49.png"/><Relationship Id="rId9" Type="http://schemas.openxmlformats.org/officeDocument/2006/relationships/hyperlink" Target="https://dairyfarmersofcanada.ca/en/teachnutrition/ab/healthy-kids/food-nutrition/mindfulness-and-mindful-eating-classro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foodsecurecanada.org/resources-news/news-media/we-want-affordable-food-north" TargetMode="External"/><Relationship Id="rId7" Type="http://schemas.openxmlformats.org/officeDocument/2006/relationships/hyperlink" Target="https://dairyfarmersofcanada.ca/en/teachnutrition/ab/lets-talk-about-food" TargetMode="External"/><Relationship Id="rId2" Type="http://schemas.openxmlformats.org/officeDocument/2006/relationships/notesSlide" Target="../notesSlides/notesSlide30.xml"/><Relationship Id="rId1" Type="http://schemas.openxmlformats.org/officeDocument/2006/relationships/slideLayout" Target="../slideLayouts/slideLayout27.xml"/><Relationship Id="rId6" Type="http://schemas.openxmlformats.org/officeDocument/2006/relationships/image" Target="../media/image49.png"/><Relationship Id="rId5" Type="http://schemas.openxmlformats.org/officeDocument/2006/relationships/hyperlink" Target="https://food-guide.canada.ca/en/healthy-eating-recommendations/" TargetMode="External"/><Relationship Id="rId10"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hyperlink" Target="https://aitcresources.agscape.ca/Portals/0/AITC/Resources/ClassResources/20170214-G1-iyop-lesson-plans-6.5pR0GE.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ontario.ca/foodland/feature/why-buy-local" TargetMode="External"/><Relationship Id="rId3" Type="http://schemas.openxmlformats.org/officeDocument/2006/relationships/hyperlink" Target="https://agscape.ca/uploads/resources/files/20210219-S8-local-food-part-1.pdf" TargetMode="External"/><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hyperlink" Target="https://www.unlockfood.ca/en/Articles/Farming-Food-production/Organic-Foods-and-Growing-Methods-FAQ.aspx#:~:text=The%20difference%20between%20organic%20and%20non%2Dorganic%20(conventional)%20food,)%20pesticides%2C%20herbicides%20and%20fertilizers." TargetMode="External"/><Relationship Id="rId5" Type="http://schemas.openxmlformats.org/officeDocument/2006/relationships/hyperlink" Target="https://agscape.ca/uploads/resources/files/20210219-7Z-local-food-part-2.pdf" TargetMode="External"/><Relationship Id="rId4" Type="http://schemas.openxmlformats.org/officeDocument/2006/relationships/image" Target="../media/image67.png"/><Relationship Id="rId9"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hyperlink" Target="https://teacherfanclub.com/kelly-fullerton" TargetMode="External"/><Relationship Id="rId3" Type="http://schemas.openxmlformats.org/officeDocument/2006/relationships/hyperlink" Target="https://hollandbloorview.ca/research-education/bloorview-research-institute/research-centres-labs/weight-related-conversations?fbclid=IwAR37GmPnGfjjf0-y3x_7A_YHEUM-Wwe06pmvb2lfAUTMpNHvo9MzzUJsXxo" TargetMode="External"/><Relationship Id="rId7" Type="http://schemas.openxmlformats.org/officeDocument/2006/relationships/hyperlink" Target="https://www.ncbi.nlm.nih.gov/pmc/articles/PMC5051141/" TargetMode="External"/><Relationship Id="rId12" Type="http://schemas.openxmlformats.org/officeDocument/2006/relationships/image" Target="../media/image73.png"/><Relationship Id="rId2" Type="http://schemas.openxmlformats.org/officeDocument/2006/relationships/notesSlide" Target="../notesSlides/notesSlide32.xml"/><Relationship Id="rId16" Type="http://schemas.openxmlformats.org/officeDocument/2006/relationships/image" Target="../media/image75.png"/><Relationship Id="rId1" Type="http://schemas.openxmlformats.org/officeDocument/2006/relationships/slideLayout" Target="../slideLayouts/slideLayout28.xml"/><Relationship Id="rId6" Type="http://schemas.openxmlformats.org/officeDocument/2006/relationships/image" Target="../media/image70.png"/><Relationship Id="rId11" Type="http://schemas.openxmlformats.org/officeDocument/2006/relationships/hyperlink" Target="https://virginiasolesmith.substack.com/p/book-research-roundup-diet-culture?s=r" TargetMode="External"/><Relationship Id="rId5" Type="http://schemas.openxmlformats.org/officeDocument/2006/relationships/hyperlink" Target="https://www.instagram.com/maggielandesmd/" TargetMode="External"/><Relationship Id="rId15" Type="http://schemas.openxmlformats.org/officeDocument/2006/relationships/hyperlink" Target="https://teacherfanclub.com/dr-shelly-russell-mayhew" TargetMode="External"/><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hyperlink" Target="https://www.azhealthzone.org/wp-content/uploads/2021/10/style-guide-language-of-health.pdf" TargetMode="External"/><Relationship Id="rId1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U9yKEnewTas" TargetMode="External"/><Relationship Id="rId2" Type="http://schemas.openxmlformats.org/officeDocument/2006/relationships/notesSlide" Target="../notesSlides/notesSlide35.xml"/><Relationship Id="rId1" Type="http://schemas.openxmlformats.org/officeDocument/2006/relationships/slideLayout" Target="../slideLayouts/slideLayout32.xml"/><Relationship Id="rId5" Type="http://schemas.openxmlformats.org/officeDocument/2006/relationships/image" Target="../media/image76.png"/><Relationship Id="rId4" Type="http://schemas.openxmlformats.org/officeDocument/2006/relationships/image" Target="../media/image77.jpg"/></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3389/fpsyg.2016.01527" TargetMode="External"/><Relationship Id="rId2" Type="http://schemas.openxmlformats.org/officeDocument/2006/relationships/notesSlide" Target="../notesSlides/notesSlide36.xml"/><Relationship Id="rId1" Type="http://schemas.openxmlformats.org/officeDocument/2006/relationships/slideLayout" Target="../slideLayouts/slideLayout32.xml"/><Relationship Id="rId5" Type="http://schemas.openxmlformats.org/officeDocument/2006/relationships/hyperlink" Target="https://asdah.org/health-at-every-size-haes-approach/" TargetMode="External"/><Relationship Id="rId4" Type="http://schemas.openxmlformats.org/officeDocument/2006/relationships/hyperlink" Target="https://www.sonyareneetaylor.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document/d/19zOf4D0PLh9QfTZmDc3I40qemIhtvOzi_mIoafRP1TM/edit?usp=sharing" TargetMode="External"/><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8.xml"/><Relationship Id="rId1" Type="http://schemas.openxmlformats.org/officeDocument/2006/relationships/slideLayout" Target="../slideLayouts/slideLayout32.xml"/><Relationship Id="rId5" Type="http://schemas.openxmlformats.org/officeDocument/2006/relationships/image" Target="../media/image80.jp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hyperlink" Target="mailto:ofsheea@ofsheea.ca"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hyperlink" Target="https://forms.gle/JV5BfBN5fXc3jxeb8" TargetMode="External"/><Relationship Id="rId4" Type="http://schemas.openxmlformats.org/officeDocument/2006/relationships/hyperlink" Target="https://ofsheea.educ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www.dietitians4teachers.ca/"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500"/>
              <a:buNone/>
            </a:pPr>
            <a:r>
              <a:rPr lang="es-ES"/>
              <a:t>Before our Presentation</a:t>
            </a:r>
            <a:endParaRPr/>
          </a:p>
        </p:txBody>
      </p:sp>
      <p:sp>
        <p:nvSpPr>
          <p:cNvPr id="597" name="Google Shape;597;p1"/>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2900"/>
              <a:buFont typeface="Arial"/>
              <a:buChar char="•"/>
            </a:pPr>
            <a:r>
              <a:rPr lang="es-ES" sz="2600" i="1">
                <a:solidFill>
                  <a:schemeClr val="dk1"/>
                </a:solidFill>
                <a:latin typeface="Poppins"/>
                <a:ea typeface="Poppins"/>
                <a:cs typeface="Poppins"/>
                <a:sym typeface="Poppins"/>
              </a:rPr>
              <a:t>Please have your microphones muted during the presentation. </a:t>
            </a:r>
            <a:endParaRPr/>
          </a:p>
          <a:p>
            <a:pPr marL="0" lvl="0" indent="0" algn="l" rtl="0">
              <a:lnSpc>
                <a:spcPct val="100000"/>
              </a:lnSpc>
              <a:spcBef>
                <a:spcPts val="0"/>
              </a:spcBef>
              <a:spcAft>
                <a:spcPts val="0"/>
              </a:spcAft>
              <a:buSzPts val="2900"/>
              <a:buNone/>
            </a:pPr>
            <a:r>
              <a:rPr lang="es-ES" sz="2600" i="1">
                <a:solidFill>
                  <a:schemeClr val="dk1"/>
                </a:solidFill>
                <a:latin typeface="Poppins"/>
                <a:ea typeface="Poppins"/>
                <a:cs typeface="Poppins"/>
                <a:sym typeface="Poppins"/>
              </a:rPr>
              <a:t> </a:t>
            </a:r>
            <a:endParaRPr/>
          </a:p>
          <a:p>
            <a:pPr marL="342900" lvl="0" indent="-342900" algn="l" rtl="0">
              <a:lnSpc>
                <a:spcPct val="100000"/>
              </a:lnSpc>
              <a:spcBef>
                <a:spcPts val="0"/>
              </a:spcBef>
              <a:spcAft>
                <a:spcPts val="0"/>
              </a:spcAft>
              <a:buSzPts val="2900"/>
              <a:buFont typeface="Arial"/>
              <a:buChar char="•"/>
            </a:pPr>
            <a:r>
              <a:rPr lang="es-ES" sz="2600" i="1">
                <a:solidFill>
                  <a:schemeClr val="dk1"/>
                </a:solidFill>
                <a:latin typeface="Poppins"/>
                <a:ea typeface="Poppins"/>
                <a:cs typeface="Poppins"/>
                <a:sym typeface="Poppins"/>
              </a:rPr>
              <a:t>Our session is being recorded. Please turn off your camera if you do not want to appear on the recording. </a:t>
            </a:r>
            <a:endParaRPr/>
          </a:p>
          <a:p>
            <a:pPr marL="0" lvl="0" indent="0" algn="l" rtl="0">
              <a:lnSpc>
                <a:spcPct val="100000"/>
              </a:lnSpc>
              <a:spcBef>
                <a:spcPts val="0"/>
              </a:spcBef>
              <a:spcAft>
                <a:spcPts val="0"/>
              </a:spcAft>
              <a:buSzPts val="2900"/>
              <a:buNone/>
            </a:pPr>
            <a:endParaRPr sz="2600" i="1">
              <a:solidFill>
                <a:schemeClr val="dk1"/>
              </a:solidFill>
              <a:latin typeface="Poppins"/>
              <a:ea typeface="Poppins"/>
              <a:cs typeface="Poppins"/>
              <a:sym typeface="Poppins"/>
            </a:endParaRPr>
          </a:p>
          <a:p>
            <a:pPr marL="342900" lvl="0" indent="-342900" algn="l" rtl="0">
              <a:lnSpc>
                <a:spcPct val="100000"/>
              </a:lnSpc>
              <a:spcBef>
                <a:spcPts val="0"/>
              </a:spcBef>
              <a:spcAft>
                <a:spcPts val="0"/>
              </a:spcAft>
              <a:buSzPts val="2900"/>
              <a:buFont typeface="Arial"/>
              <a:buChar char="•"/>
            </a:pPr>
            <a:r>
              <a:rPr lang="es-ES" sz="2600" i="1">
                <a:solidFill>
                  <a:schemeClr val="dk1"/>
                </a:solidFill>
                <a:latin typeface="Poppins"/>
                <a:ea typeface="Poppins"/>
                <a:cs typeface="Poppins"/>
                <a:sym typeface="Poppins"/>
              </a:rPr>
              <a:t>If you have questions during the session, write them in the chat and the moderator will address them when appropriate during the presentation.</a:t>
            </a:r>
            <a:endParaRPr sz="2600">
              <a:solidFill>
                <a:schemeClr val="dk1"/>
              </a:solidFill>
            </a:endParaRPr>
          </a:p>
          <a:p>
            <a:pPr marL="457200" lvl="0" indent="-228600" algn="l" rtl="0">
              <a:lnSpc>
                <a:spcPct val="100000"/>
              </a:lnSpc>
              <a:spcBef>
                <a:spcPts val="0"/>
              </a:spcBef>
              <a:spcAft>
                <a:spcPts val="0"/>
              </a:spcAft>
              <a:buSzPts val="29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f406a5a9b8_2_112"/>
          <p:cNvSpPr txBox="1">
            <a:spLocks noGrp="1"/>
          </p:cNvSpPr>
          <p:nvPr>
            <p:ph type="title"/>
          </p:nvPr>
        </p:nvSpPr>
        <p:spPr>
          <a:xfrm>
            <a:off x="1177825" y="336604"/>
            <a:ext cx="8568300" cy="631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500"/>
              <a:buNone/>
            </a:pPr>
            <a:r>
              <a:rPr lang="es-ES" sz="2500" b="1"/>
              <a:t>How to Spot an Unsafe Lesson Plan</a:t>
            </a:r>
            <a:endParaRPr sz="2500" b="1"/>
          </a:p>
          <a:p>
            <a:pPr marL="0" lvl="0" indent="0" algn="l" rtl="0">
              <a:lnSpc>
                <a:spcPct val="90000"/>
              </a:lnSpc>
              <a:spcBef>
                <a:spcPts val="0"/>
              </a:spcBef>
              <a:spcAft>
                <a:spcPts val="0"/>
              </a:spcAft>
              <a:buSzPts val="4500"/>
              <a:buNone/>
            </a:pPr>
            <a:endParaRPr sz="2500" b="1"/>
          </a:p>
        </p:txBody>
      </p:sp>
      <p:graphicFrame>
        <p:nvGraphicFramePr>
          <p:cNvPr id="686" name="Google Shape;686;gf406a5a9b8_2_112"/>
          <p:cNvGraphicFramePr/>
          <p:nvPr/>
        </p:nvGraphicFramePr>
        <p:xfrm>
          <a:off x="922204" y="974572"/>
          <a:ext cx="3000000" cy="3000000"/>
        </p:xfrm>
        <a:graphic>
          <a:graphicData uri="http://schemas.openxmlformats.org/drawingml/2006/table">
            <a:tbl>
              <a:tblPr firstRow="1" bandRow="1">
                <a:noFill/>
                <a:tableStyleId>{C55A381E-4089-4BFF-B4EB-564AF02CD02F}</a:tableStyleId>
              </a:tblPr>
              <a:tblGrid>
                <a:gridCol w="4553150">
                  <a:extLst>
                    <a:ext uri="{9D8B030D-6E8A-4147-A177-3AD203B41FA5}">
                      <a16:colId xmlns:a16="http://schemas.microsoft.com/office/drawing/2014/main" val="20000"/>
                    </a:ext>
                  </a:extLst>
                </a:gridCol>
                <a:gridCol w="709850">
                  <a:extLst>
                    <a:ext uri="{9D8B030D-6E8A-4147-A177-3AD203B41FA5}">
                      <a16:colId xmlns:a16="http://schemas.microsoft.com/office/drawing/2014/main" val="20001"/>
                    </a:ext>
                  </a:extLst>
                </a:gridCol>
                <a:gridCol w="630125">
                  <a:extLst>
                    <a:ext uri="{9D8B030D-6E8A-4147-A177-3AD203B41FA5}">
                      <a16:colId xmlns:a16="http://schemas.microsoft.com/office/drawing/2014/main" val="20002"/>
                    </a:ext>
                  </a:extLst>
                </a:gridCol>
                <a:gridCol w="4069500">
                  <a:extLst>
                    <a:ext uri="{9D8B030D-6E8A-4147-A177-3AD203B41FA5}">
                      <a16:colId xmlns:a16="http://schemas.microsoft.com/office/drawing/2014/main" val="20003"/>
                    </a:ext>
                  </a:extLst>
                </a:gridCol>
              </a:tblGrid>
              <a:tr h="574575">
                <a:tc>
                  <a:txBody>
                    <a:bodyPr/>
                    <a:lstStyle/>
                    <a:p>
                      <a:pPr marL="0" marR="0" lvl="0" indent="0" algn="l" rtl="0">
                        <a:lnSpc>
                          <a:spcPct val="107000"/>
                        </a:lnSpc>
                        <a:spcBef>
                          <a:spcPts val="0"/>
                        </a:spcBef>
                        <a:spcAft>
                          <a:spcPts val="0"/>
                        </a:spcAft>
                        <a:buNone/>
                      </a:pPr>
                      <a:r>
                        <a:rPr lang="es-ES" sz="2100" b="1" u="none" strike="noStrike" cap="none">
                          <a:latin typeface="Calibri"/>
                          <a:ea typeface="Calibri"/>
                          <a:cs typeface="Calibri"/>
                          <a:sym typeface="Calibri"/>
                        </a:rPr>
                        <a:t>Questions. Does the resource… </a:t>
                      </a:r>
                      <a:endParaRPr sz="1900" u="none" strike="noStrike" cap="none">
                        <a:latin typeface="Calibri"/>
                        <a:ea typeface="Calibri"/>
                        <a:cs typeface="Calibri"/>
                        <a:sym typeface="Calibri"/>
                      </a:endParaRPr>
                    </a:p>
                  </a:txBody>
                  <a:tcPr marL="91425" marR="91425" marT="0" marB="0">
                    <a:solidFill>
                      <a:srgbClr val="00B0F0"/>
                    </a:solidFill>
                  </a:tcPr>
                </a:tc>
                <a:tc>
                  <a:txBody>
                    <a:bodyPr/>
                    <a:lstStyle/>
                    <a:p>
                      <a:pPr marL="0" marR="0" lvl="0" indent="0" algn="l" rtl="0">
                        <a:lnSpc>
                          <a:spcPct val="107000"/>
                        </a:lnSpc>
                        <a:spcBef>
                          <a:spcPts val="0"/>
                        </a:spcBef>
                        <a:spcAft>
                          <a:spcPts val="0"/>
                        </a:spcAft>
                        <a:buNone/>
                      </a:pPr>
                      <a:r>
                        <a:rPr lang="es-ES" sz="2100" b="1" u="none" strike="noStrike" cap="none">
                          <a:latin typeface="Calibri"/>
                          <a:ea typeface="Calibri"/>
                          <a:cs typeface="Calibri"/>
                          <a:sym typeface="Calibri"/>
                        </a:rPr>
                        <a:t>No</a:t>
                      </a:r>
                      <a:endParaRPr sz="1900" u="none" strike="noStrike" cap="none">
                        <a:latin typeface="Calibri"/>
                        <a:ea typeface="Calibri"/>
                        <a:cs typeface="Calibri"/>
                        <a:sym typeface="Calibri"/>
                      </a:endParaRPr>
                    </a:p>
                  </a:txBody>
                  <a:tcPr marL="91425" marR="91425" marT="0" marB="0">
                    <a:solidFill>
                      <a:srgbClr val="00B0F0"/>
                    </a:solidFill>
                  </a:tcPr>
                </a:tc>
                <a:tc>
                  <a:txBody>
                    <a:bodyPr/>
                    <a:lstStyle/>
                    <a:p>
                      <a:pPr marL="0" marR="0" lvl="0" indent="0" algn="l" rtl="0">
                        <a:lnSpc>
                          <a:spcPct val="107000"/>
                        </a:lnSpc>
                        <a:spcBef>
                          <a:spcPts val="0"/>
                        </a:spcBef>
                        <a:spcAft>
                          <a:spcPts val="0"/>
                        </a:spcAft>
                        <a:buNone/>
                      </a:pPr>
                      <a:r>
                        <a:rPr lang="es-ES" sz="2100" b="1" u="none" strike="noStrike" cap="none">
                          <a:latin typeface="Calibri"/>
                          <a:ea typeface="Calibri"/>
                          <a:cs typeface="Calibri"/>
                          <a:sym typeface="Calibri"/>
                        </a:rPr>
                        <a:t>Yes</a:t>
                      </a:r>
                      <a:endParaRPr sz="1900" u="none" strike="noStrike" cap="none">
                        <a:latin typeface="Calibri"/>
                        <a:ea typeface="Calibri"/>
                        <a:cs typeface="Calibri"/>
                        <a:sym typeface="Calibri"/>
                      </a:endParaRPr>
                    </a:p>
                  </a:txBody>
                  <a:tcPr marL="91425" marR="91425" marT="0" marB="0">
                    <a:solidFill>
                      <a:srgbClr val="00B0F0"/>
                    </a:solidFill>
                  </a:tcPr>
                </a:tc>
                <a:tc>
                  <a:txBody>
                    <a:bodyPr/>
                    <a:lstStyle/>
                    <a:p>
                      <a:pPr marL="0" marR="0" lvl="0" indent="0" algn="l" rtl="0">
                        <a:lnSpc>
                          <a:spcPct val="107000"/>
                        </a:lnSpc>
                        <a:spcBef>
                          <a:spcPts val="0"/>
                        </a:spcBef>
                        <a:spcAft>
                          <a:spcPts val="0"/>
                        </a:spcAft>
                        <a:buNone/>
                      </a:pPr>
                      <a:r>
                        <a:rPr lang="es-ES" sz="2100" b="1" u="none" strike="noStrike" cap="none">
                          <a:latin typeface="Calibri"/>
                          <a:ea typeface="Calibri"/>
                          <a:cs typeface="Calibri"/>
                          <a:sym typeface="Calibri"/>
                        </a:rPr>
                        <a:t>If yes…</a:t>
                      </a:r>
                      <a:endParaRPr sz="1900" u="none" strike="noStrike" cap="none">
                        <a:latin typeface="Calibri"/>
                        <a:ea typeface="Calibri"/>
                        <a:cs typeface="Calibri"/>
                        <a:sym typeface="Calibri"/>
                      </a:endParaRPr>
                    </a:p>
                  </a:txBody>
                  <a:tcPr marL="91425" marR="91425" marT="0" marB="0">
                    <a:solidFill>
                      <a:srgbClr val="00B0F0"/>
                    </a:solidFill>
                  </a:tcPr>
                </a:tc>
                <a:extLst>
                  <a:ext uri="{0D108BD9-81ED-4DB2-BD59-A6C34878D82A}">
                    <a16:rowId xmlns:a16="http://schemas.microsoft.com/office/drawing/2014/main" val="10000"/>
                  </a:ext>
                </a:extLst>
              </a:tr>
              <a:tr h="692925">
                <a:tc>
                  <a:txBody>
                    <a:bodyPr/>
                    <a:lstStyle/>
                    <a:p>
                      <a:pPr marL="241300" marR="0" lvl="0" indent="-241300" algn="l" rtl="0">
                        <a:lnSpc>
                          <a:spcPct val="107000"/>
                        </a:lnSpc>
                        <a:spcBef>
                          <a:spcPts val="0"/>
                        </a:spcBef>
                        <a:spcAft>
                          <a:spcPts val="0"/>
                        </a:spcAft>
                        <a:buClr>
                          <a:srgbClr val="000000"/>
                        </a:buClr>
                        <a:buSzPts val="1500"/>
                        <a:buFont typeface="Arial"/>
                        <a:buNone/>
                      </a:pPr>
                      <a:r>
                        <a:rPr lang="es-ES" sz="1500" b="1" u="none" strike="noStrike" cap="none">
                          <a:latin typeface="Calibri"/>
                          <a:ea typeface="Calibri"/>
                          <a:cs typeface="Calibri"/>
                          <a:sym typeface="Calibri"/>
                        </a:rPr>
                        <a:t>1. … use language that suggests certain foods and types of movement are “better” or “ideal” over other foods?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This lends itself to creating a hierarchy of foods and types of movement, not a neutral context.</a:t>
                      </a:r>
                      <a:endParaRPr sz="1900" b="1"/>
                    </a:p>
                  </a:txBody>
                  <a:tcPr marL="91425" marR="91425" marT="0" marB="0"/>
                </a:tc>
                <a:extLst>
                  <a:ext uri="{0D108BD9-81ED-4DB2-BD59-A6C34878D82A}">
                    <a16:rowId xmlns:a16="http://schemas.microsoft.com/office/drawing/2014/main" val="10001"/>
                  </a:ext>
                </a:extLst>
              </a:tr>
              <a:tr h="625375">
                <a:tc>
                  <a:txBody>
                    <a:bodyPr/>
                    <a:lstStyle/>
                    <a:p>
                      <a:pPr marL="241300" marR="0" lvl="0" indent="-241300" algn="l" rtl="0">
                        <a:lnSpc>
                          <a:spcPct val="107000"/>
                        </a:lnSpc>
                        <a:spcBef>
                          <a:spcPts val="0"/>
                        </a:spcBef>
                        <a:spcAft>
                          <a:spcPts val="0"/>
                        </a:spcAft>
                        <a:buClr>
                          <a:srgbClr val="000000"/>
                        </a:buClr>
                        <a:buSzPts val="1500"/>
                        <a:buFont typeface="Arial"/>
                        <a:buNone/>
                      </a:pPr>
                      <a:r>
                        <a:rPr lang="es-ES" sz="1500" b="1" u="none" strike="noStrike" cap="none">
                          <a:latin typeface="Calibri"/>
                          <a:ea typeface="Calibri"/>
                          <a:cs typeface="Calibri"/>
                          <a:sym typeface="Calibri"/>
                        </a:rPr>
                        <a:t>2. … use language that assigns a moral directive to a food such as “guilt-free”, or “bad”</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This undermines the opportunity to utilize body, nutrient or activity cues to prompt eating</a:t>
                      </a:r>
                      <a:endParaRPr sz="1900" b="1"/>
                    </a:p>
                  </a:txBody>
                  <a:tcPr marL="91425" marR="91425" marT="0" marB="0"/>
                </a:tc>
                <a:extLst>
                  <a:ext uri="{0D108BD9-81ED-4DB2-BD59-A6C34878D82A}">
                    <a16:rowId xmlns:a16="http://schemas.microsoft.com/office/drawing/2014/main" val="10002"/>
                  </a:ext>
                </a:extLst>
              </a:tr>
              <a:tr h="625375">
                <a:tc>
                  <a:txBody>
                    <a:bodyPr/>
                    <a:lstStyle/>
                    <a:p>
                      <a:pPr marL="241300" marR="0" lvl="0" indent="-241300" algn="l" rtl="0">
                        <a:lnSpc>
                          <a:spcPct val="107000"/>
                        </a:lnSpc>
                        <a:spcBef>
                          <a:spcPts val="0"/>
                        </a:spcBef>
                        <a:spcAft>
                          <a:spcPts val="0"/>
                        </a:spcAft>
                        <a:buClr>
                          <a:srgbClr val="000000"/>
                        </a:buClr>
                        <a:buSzPts val="1500"/>
                        <a:buFont typeface="Arial"/>
                        <a:buNone/>
                      </a:pPr>
                      <a:r>
                        <a:rPr lang="es-ES" sz="1500" b="1" u="none" strike="noStrike" cap="none">
                          <a:latin typeface="Calibri"/>
                          <a:ea typeface="Calibri"/>
                          <a:cs typeface="Calibri"/>
                          <a:sym typeface="Calibri"/>
                        </a:rPr>
                        <a:t>3. … lead the user to categorize foods or eating behaviours as “healthy” or “unhealthy”?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Recognize that individuals have their own definition and context of what is healthy.</a:t>
                      </a:r>
                      <a:endParaRPr sz="1900" b="1"/>
                    </a:p>
                  </a:txBody>
                  <a:tcPr marL="91425" marR="91425" marT="0" marB="0"/>
                </a:tc>
                <a:extLst>
                  <a:ext uri="{0D108BD9-81ED-4DB2-BD59-A6C34878D82A}">
                    <a16:rowId xmlns:a16="http://schemas.microsoft.com/office/drawing/2014/main" val="10003"/>
                  </a:ext>
                </a:extLst>
              </a:tr>
              <a:tr h="1271875">
                <a:tc>
                  <a:txBody>
                    <a:bodyPr/>
                    <a:lstStyle/>
                    <a:p>
                      <a:pPr marL="241300" marR="0" lvl="0" indent="-241300" algn="l" rtl="0">
                        <a:lnSpc>
                          <a:spcPct val="107000"/>
                        </a:lnSpc>
                        <a:spcBef>
                          <a:spcPts val="0"/>
                        </a:spcBef>
                        <a:spcAft>
                          <a:spcPts val="0"/>
                        </a:spcAft>
                        <a:buClr>
                          <a:srgbClr val="000000"/>
                        </a:buClr>
                        <a:buSzPts val="1500"/>
                        <a:buFont typeface="Arial"/>
                        <a:buNone/>
                      </a:pPr>
                      <a:r>
                        <a:rPr lang="es-ES" sz="1500" b="1" u="none" strike="noStrike" cap="none">
                          <a:latin typeface="Calibri"/>
                          <a:ea typeface="Calibri"/>
                          <a:cs typeface="Calibri"/>
                          <a:sym typeface="Calibri"/>
                        </a:rPr>
                        <a:t>4. … suggest a specific dieting behaviour, dietary pattern or tracking of foods/nutrients?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The concept of steadily scrutinizing an eating pattern to fit a prescribed “ideal” pattern undermines freedom to enjoy foods for nourishment and celebration.   </a:t>
                      </a:r>
                      <a:endParaRPr sz="1900" b="1"/>
                    </a:p>
                  </a:txBody>
                  <a:tcPr marL="91425" marR="91425" marT="0" marB="0"/>
                </a:tc>
                <a:extLst>
                  <a:ext uri="{0D108BD9-81ED-4DB2-BD59-A6C34878D82A}">
                    <a16:rowId xmlns:a16="http://schemas.microsoft.com/office/drawing/2014/main" val="10004"/>
                  </a:ext>
                </a:extLst>
              </a:tr>
              <a:tr h="948625">
                <a:tc>
                  <a:txBody>
                    <a:bodyPr/>
                    <a:lstStyle/>
                    <a:p>
                      <a:pPr marL="0" marR="0" lvl="0" indent="0" algn="l" rtl="0">
                        <a:lnSpc>
                          <a:spcPct val="107000"/>
                        </a:lnSpc>
                        <a:spcBef>
                          <a:spcPts val="0"/>
                        </a:spcBef>
                        <a:spcAft>
                          <a:spcPts val="0"/>
                        </a:spcAft>
                        <a:buClr>
                          <a:srgbClr val="000000"/>
                        </a:buClr>
                        <a:buSzPts val="1500"/>
                        <a:buFont typeface="Arial"/>
                        <a:buNone/>
                      </a:pPr>
                      <a:r>
                        <a:rPr lang="es-ES" sz="1500" b="1" u="none" strike="noStrike" cap="none">
                          <a:latin typeface="Calibri"/>
                          <a:ea typeface="Calibri"/>
                          <a:cs typeface="Calibri"/>
                          <a:sym typeface="Calibri"/>
                        </a:rPr>
                        <a:t>5. … use language that refers to body weight or body size? </a:t>
                      </a:r>
                      <a:endParaRPr sz="1900" b="1"/>
                    </a:p>
                    <a:p>
                      <a:pPr marL="30480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To support body diversity, ensure no weighing, measuring, or anthropometric assessment of students occurs in any context.</a:t>
                      </a:r>
                      <a:endParaRPr sz="1900" b="1"/>
                    </a:p>
                  </a:txBody>
                  <a:tcPr marL="91425" marR="91425" marT="0" marB="0"/>
                </a:tc>
                <a:extLst>
                  <a:ext uri="{0D108BD9-81ED-4DB2-BD59-A6C34878D82A}">
                    <a16:rowId xmlns:a16="http://schemas.microsoft.com/office/drawing/2014/main" val="10005"/>
                  </a:ext>
                </a:extLst>
              </a:tr>
            </a:tbl>
          </a:graphicData>
        </a:graphic>
      </p:graphicFrame>
      <p:sp>
        <p:nvSpPr>
          <p:cNvPr id="687" name="Google Shape;687;gf406a5a9b8_2_112"/>
          <p:cNvSpPr txBox="1"/>
          <p:nvPr/>
        </p:nvSpPr>
        <p:spPr>
          <a:xfrm>
            <a:off x="9257400" y="5855275"/>
            <a:ext cx="281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8" name="Google Shape;688;gf406a5a9b8_2_112"/>
          <p:cNvSpPr txBox="1"/>
          <p:nvPr/>
        </p:nvSpPr>
        <p:spPr>
          <a:xfrm>
            <a:off x="9687150" y="5425525"/>
            <a:ext cx="238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689" name="Google Shape;689;gf406a5a9b8_2_112"/>
          <p:cNvPicPr preferRelativeResize="0"/>
          <p:nvPr/>
        </p:nvPicPr>
        <p:blipFill>
          <a:blip r:embed="rId3">
            <a:alphaModFix/>
          </a:blip>
          <a:stretch>
            <a:fillRect/>
          </a:stretch>
        </p:blipFill>
        <p:spPr>
          <a:xfrm rot="-146225">
            <a:off x="10205900" y="5432450"/>
            <a:ext cx="1665775" cy="1254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g12f19bc27e8_0_4"/>
          <p:cNvSpPr txBox="1">
            <a:spLocks noGrp="1"/>
          </p:cNvSpPr>
          <p:nvPr>
            <p:ph type="title"/>
          </p:nvPr>
        </p:nvSpPr>
        <p:spPr>
          <a:xfrm>
            <a:off x="1177825" y="336604"/>
            <a:ext cx="8568300" cy="631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500"/>
              <a:buNone/>
            </a:pPr>
            <a:r>
              <a:rPr lang="es-ES" sz="2500" b="1"/>
              <a:t>How to Spot an Unsafe Lesson Plan</a:t>
            </a:r>
            <a:endParaRPr sz="2500" b="1"/>
          </a:p>
          <a:p>
            <a:pPr marL="0" lvl="0" indent="0" algn="l" rtl="0">
              <a:lnSpc>
                <a:spcPct val="90000"/>
              </a:lnSpc>
              <a:spcBef>
                <a:spcPts val="0"/>
              </a:spcBef>
              <a:spcAft>
                <a:spcPts val="0"/>
              </a:spcAft>
              <a:buSzPts val="4500"/>
              <a:buNone/>
            </a:pPr>
            <a:endParaRPr sz="2500" b="1"/>
          </a:p>
        </p:txBody>
      </p:sp>
      <p:graphicFrame>
        <p:nvGraphicFramePr>
          <p:cNvPr id="695" name="Google Shape;695;g12f19bc27e8_0_4"/>
          <p:cNvGraphicFramePr/>
          <p:nvPr/>
        </p:nvGraphicFramePr>
        <p:xfrm>
          <a:off x="922204" y="740360"/>
          <a:ext cx="3000000" cy="3000000"/>
        </p:xfrm>
        <a:graphic>
          <a:graphicData uri="http://schemas.openxmlformats.org/drawingml/2006/table">
            <a:tbl>
              <a:tblPr firstRow="1" bandRow="1">
                <a:noFill/>
                <a:tableStyleId>{C55A381E-4089-4BFF-B4EB-564AF02CD02F}</a:tableStyleId>
              </a:tblPr>
              <a:tblGrid>
                <a:gridCol w="4728700">
                  <a:extLst>
                    <a:ext uri="{9D8B030D-6E8A-4147-A177-3AD203B41FA5}">
                      <a16:colId xmlns:a16="http://schemas.microsoft.com/office/drawing/2014/main" val="20000"/>
                    </a:ext>
                  </a:extLst>
                </a:gridCol>
                <a:gridCol w="737225">
                  <a:extLst>
                    <a:ext uri="{9D8B030D-6E8A-4147-A177-3AD203B41FA5}">
                      <a16:colId xmlns:a16="http://schemas.microsoft.com/office/drawing/2014/main" val="20001"/>
                    </a:ext>
                  </a:extLst>
                </a:gridCol>
                <a:gridCol w="654425">
                  <a:extLst>
                    <a:ext uri="{9D8B030D-6E8A-4147-A177-3AD203B41FA5}">
                      <a16:colId xmlns:a16="http://schemas.microsoft.com/office/drawing/2014/main" val="20002"/>
                    </a:ext>
                  </a:extLst>
                </a:gridCol>
                <a:gridCol w="4020275">
                  <a:extLst>
                    <a:ext uri="{9D8B030D-6E8A-4147-A177-3AD203B41FA5}">
                      <a16:colId xmlns:a16="http://schemas.microsoft.com/office/drawing/2014/main" val="20003"/>
                    </a:ext>
                  </a:extLst>
                </a:gridCol>
              </a:tblGrid>
              <a:tr h="596500">
                <a:tc>
                  <a:txBody>
                    <a:bodyPr/>
                    <a:lstStyle/>
                    <a:p>
                      <a:pPr marL="0" marR="0" lvl="0" indent="0" algn="l" rtl="0">
                        <a:lnSpc>
                          <a:spcPct val="107000"/>
                        </a:lnSpc>
                        <a:spcBef>
                          <a:spcPts val="0"/>
                        </a:spcBef>
                        <a:spcAft>
                          <a:spcPts val="0"/>
                        </a:spcAft>
                        <a:buNone/>
                      </a:pPr>
                      <a:r>
                        <a:rPr lang="es-ES" sz="2100" b="1" u="none" strike="noStrike" cap="none">
                          <a:latin typeface="Calibri"/>
                          <a:ea typeface="Calibri"/>
                          <a:cs typeface="Calibri"/>
                          <a:sym typeface="Calibri"/>
                        </a:rPr>
                        <a:t>Questions. Does the resource… </a:t>
                      </a:r>
                      <a:endParaRPr sz="1900" u="none" strike="noStrike" cap="none">
                        <a:latin typeface="Calibri"/>
                        <a:ea typeface="Calibri"/>
                        <a:cs typeface="Calibri"/>
                        <a:sym typeface="Calibri"/>
                      </a:endParaRPr>
                    </a:p>
                  </a:txBody>
                  <a:tcPr marL="91425" marR="91425" marT="0" marB="0">
                    <a:solidFill>
                      <a:srgbClr val="00B0F0"/>
                    </a:solidFill>
                  </a:tcPr>
                </a:tc>
                <a:tc>
                  <a:txBody>
                    <a:bodyPr/>
                    <a:lstStyle/>
                    <a:p>
                      <a:pPr marL="0" marR="0" lvl="0" indent="0" algn="l" rtl="0">
                        <a:lnSpc>
                          <a:spcPct val="107000"/>
                        </a:lnSpc>
                        <a:spcBef>
                          <a:spcPts val="0"/>
                        </a:spcBef>
                        <a:spcAft>
                          <a:spcPts val="0"/>
                        </a:spcAft>
                        <a:buNone/>
                      </a:pPr>
                      <a:r>
                        <a:rPr lang="es-ES" sz="2100" b="1" u="none" strike="noStrike" cap="none">
                          <a:latin typeface="Calibri"/>
                          <a:ea typeface="Calibri"/>
                          <a:cs typeface="Calibri"/>
                          <a:sym typeface="Calibri"/>
                        </a:rPr>
                        <a:t>No</a:t>
                      </a:r>
                      <a:endParaRPr sz="1900" u="none" strike="noStrike" cap="none">
                        <a:latin typeface="Calibri"/>
                        <a:ea typeface="Calibri"/>
                        <a:cs typeface="Calibri"/>
                        <a:sym typeface="Calibri"/>
                      </a:endParaRPr>
                    </a:p>
                  </a:txBody>
                  <a:tcPr marL="91425" marR="91425" marT="0" marB="0">
                    <a:solidFill>
                      <a:srgbClr val="00B0F0"/>
                    </a:solidFill>
                  </a:tcPr>
                </a:tc>
                <a:tc>
                  <a:txBody>
                    <a:bodyPr/>
                    <a:lstStyle/>
                    <a:p>
                      <a:pPr marL="0" marR="0" lvl="0" indent="0" algn="l" rtl="0">
                        <a:lnSpc>
                          <a:spcPct val="107000"/>
                        </a:lnSpc>
                        <a:spcBef>
                          <a:spcPts val="0"/>
                        </a:spcBef>
                        <a:spcAft>
                          <a:spcPts val="0"/>
                        </a:spcAft>
                        <a:buNone/>
                      </a:pPr>
                      <a:r>
                        <a:rPr lang="es-ES" sz="2100" b="1" u="none" strike="noStrike" cap="none">
                          <a:latin typeface="Calibri"/>
                          <a:ea typeface="Calibri"/>
                          <a:cs typeface="Calibri"/>
                          <a:sym typeface="Calibri"/>
                        </a:rPr>
                        <a:t>Yes</a:t>
                      </a:r>
                      <a:endParaRPr sz="1900" u="none" strike="noStrike" cap="none">
                        <a:latin typeface="Calibri"/>
                        <a:ea typeface="Calibri"/>
                        <a:cs typeface="Calibri"/>
                        <a:sym typeface="Calibri"/>
                      </a:endParaRPr>
                    </a:p>
                  </a:txBody>
                  <a:tcPr marL="91425" marR="91425" marT="0" marB="0">
                    <a:solidFill>
                      <a:srgbClr val="00B0F0"/>
                    </a:solidFill>
                  </a:tcPr>
                </a:tc>
                <a:tc>
                  <a:txBody>
                    <a:bodyPr/>
                    <a:lstStyle/>
                    <a:p>
                      <a:pPr marL="0" marR="0" lvl="0" indent="0" algn="l" rtl="0">
                        <a:lnSpc>
                          <a:spcPct val="107000"/>
                        </a:lnSpc>
                        <a:spcBef>
                          <a:spcPts val="0"/>
                        </a:spcBef>
                        <a:spcAft>
                          <a:spcPts val="0"/>
                        </a:spcAft>
                        <a:buNone/>
                      </a:pPr>
                      <a:r>
                        <a:rPr lang="es-ES" sz="2100" b="1" u="none" strike="noStrike" cap="none">
                          <a:latin typeface="Calibri"/>
                          <a:ea typeface="Calibri"/>
                          <a:cs typeface="Calibri"/>
                          <a:sym typeface="Calibri"/>
                        </a:rPr>
                        <a:t>If yes…</a:t>
                      </a:r>
                      <a:endParaRPr sz="1900" u="none" strike="noStrike" cap="none">
                        <a:latin typeface="Calibri"/>
                        <a:ea typeface="Calibri"/>
                        <a:cs typeface="Calibri"/>
                        <a:sym typeface="Calibri"/>
                      </a:endParaRPr>
                    </a:p>
                  </a:txBody>
                  <a:tcPr marL="91425" marR="91425" marT="0" marB="0">
                    <a:solidFill>
                      <a:srgbClr val="00B0F0"/>
                    </a:solidFill>
                  </a:tcPr>
                </a:tc>
                <a:extLst>
                  <a:ext uri="{0D108BD9-81ED-4DB2-BD59-A6C34878D82A}">
                    <a16:rowId xmlns:a16="http://schemas.microsoft.com/office/drawing/2014/main" val="10000"/>
                  </a:ext>
                </a:extLst>
              </a:tr>
              <a:tr h="1019625">
                <a:tc>
                  <a:txBody>
                    <a:bodyPr/>
                    <a:lstStyle/>
                    <a:p>
                      <a:pPr marL="241300" marR="0" lvl="0" indent="-241300" algn="l" rtl="0">
                        <a:lnSpc>
                          <a:spcPct val="107000"/>
                        </a:lnSpc>
                        <a:spcBef>
                          <a:spcPts val="0"/>
                        </a:spcBef>
                        <a:spcAft>
                          <a:spcPts val="0"/>
                        </a:spcAft>
                        <a:buClr>
                          <a:srgbClr val="000000"/>
                        </a:buClr>
                        <a:buSzPts val="1500"/>
                        <a:buFont typeface="Arial"/>
                        <a:buNone/>
                      </a:pPr>
                      <a:r>
                        <a:rPr lang="es-ES" sz="1500" b="1">
                          <a:latin typeface="Calibri"/>
                          <a:ea typeface="Calibri"/>
                          <a:cs typeface="Calibri"/>
                          <a:sym typeface="Calibri"/>
                        </a:rPr>
                        <a:t>6</a:t>
                      </a:r>
                      <a:r>
                        <a:rPr lang="es-ES" sz="1500" b="1" u="none" strike="noStrike" cap="none">
                          <a:latin typeface="Calibri"/>
                          <a:ea typeface="Calibri"/>
                          <a:cs typeface="Calibri"/>
                          <a:sym typeface="Calibri"/>
                        </a:rPr>
                        <a:t>. … </a:t>
                      </a:r>
                      <a:r>
                        <a:rPr lang="es-ES" sz="1500" b="1">
                          <a:solidFill>
                            <a:schemeClr val="dk1"/>
                          </a:solidFill>
                          <a:latin typeface="Calibri"/>
                          <a:ea typeface="Calibri"/>
                          <a:cs typeface="Calibri"/>
                          <a:sym typeface="Calibri"/>
                        </a:rPr>
                        <a:t>suggest the pursuit of changes to body weight or body size? </a:t>
                      </a:r>
                      <a:endParaRPr sz="15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lvl="0" indent="0" algn="l" rtl="0">
                        <a:lnSpc>
                          <a:spcPct val="107000"/>
                        </a:lnSpc>
                        <a:spcBef>
                          <a:spcPts val="0"/>
                        </a:spcBef>
                        <a:spcAft>
                          <a:spcPts val="0"/>
                        </a:spcAft>
                        <a:buClr>
                          <a:schemeClr val="dk1"/>
                        </a:buClr>
                        <a:buSzPts val="1100"/>
                        <a:buFont typeface="Arial"/>
                        <a:buNone/>
                      </a:pPr>
                      <a:r>
                        <a:rPr lang="es-ES" sz="1500" b="1">
                          <a:solidFill>
                            <a:schemeClr val="dk1"/>
                          </a:solidFill>
                          <a:latin typeface="Calibri"/>
                          <a:ea typeface="Calibri"/>
                          <a:cs typeface="Calibri"/>
                          <a:sym typeface="Calibri"/>
                        </a:rPr>
                        <a:t>This elevates certain body types over others and conveys the message that bodies that do not conform to a specific weight or size are not acceptable as they are.</a:t>
                      </a:r>
                      <a:endParaRPr sz="1500" b="1">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500" b="1"/>
                    </a:p>
                  </a:txBody>
                  <a:tcPr marL="91425" marR="91425" marT="0" marB="0"/>
                </a:tc>
                <a:extLst>
                  <a:ext uri="{0D108BD9-81ED-4DB2-BD59-A6C34878D82A}">
                    <a16:rowId xmlns:a16="http://schemas.microsoft.com/office/drawing/2014/main" val="10001"/>
                  </a:ext>
                </a:extLst>
              </a:tr>
              <a:tr h="1103175">
                <a:tc>
                  <a:txBody>
                    <a:bodyPr/>
                    <a:lstStyle/>
                    <a:p>
                      <a:pPr marL="241300" marR="0" lvl="0" indent="-241300" algn="l" rtl="0">
                        <a:lnSpc>
                          <a:spcPct val="107000"/>
                        </a:lnSpc>
                        <a:spcBef>
                          <a:spcPts val="0"/>
                        </a:spcBef>
                        <a:spcAft>
                          <a:spcPts val="0"/>
                        </a:spcAft>
                        <a:buClr>
                          <a:srgbClr val="000000"/>
                        </a:buClr>
                        <a:buSzPts val="1500"/>
                        <a:buFont typeface="Arial"/>
                        <a:buNone/>
                      </a:pPr>
                      <a:r>
                        <a:rPr lang="es-ES" sz="1500" b="1">
                          <a:latin typeface="Calibri"/>
                          <a:ea typeface="Calibri"/>
                          <a:cs typeface="Calibri"/>
                          <a:sym typeface="Calibri"/>
                        </a:rPr>
                        <a:t>7</a:t>
                      </a:r>
                      <a:r>
                        <a:rPr lang="es-ES" sz="1500" b="1" u="none" strike="noStrike" cap="none">
                          <a:latin typeface="Calibri"/>
                          <a:ea typeface="Calibri"/>
                          <a:cs typeface="Calibri"/>
                          <a:sym typeface="Calibri"/>
                        </a:rPr>
                        <a:t>. …</a:t>
                      </a:r>
                      <a:r>
                        <a:rPr lang="es-ES" sz="1500" b="1">
                          <a:solidFill>
                            <a:schemeClr val="dk1"/>
                          </a:solidFill>
                          <a:latin typeface="Calibri"/>
                          <a:ea typeface="Calibri"/>
                          <a:cs typeface="Calibri"/>
                          <a:sym typeface="Calibri"/>
                        </a:rPr>
                        <a:t>include emotionally charged questions or activities about bodies or eating patterns, or use triggering language?</a:t>
                      </a:r>
                      <a:endParaRPr sz="15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lvl="0" indent="0" algn="l" rtl="0">
                        <a:lnSpc>
                          <a:spcPct val="107000"/>
                        </a:lnSpc>
                        <a:spcBef>
                          <a:spcPts val="0"/>
                        </a:spcBef>
                        <a:spcAft>
                          <a:spcPts val="0"/>
                        </a:spcAft>
                        <a:buClr>
                          <a:schemeClr val="dk1"/>
                        </a:buClr>
                        <a:buSzPts val="1100"/>
                        <a:buFont typeface="Arial"/>
                        <a:buNone/>
                      </a:pPr>
                      <a:r>
                        <a:rPr lang="es-ES" sz="1500" b="1">
                          <a:solidFill>
                            <a:schemeClr val="dk1"/>
                          </a:solidFill>
                          <a:latin typeface="Calibri"/>
                          <a:ea typeface="Calibri"/>
                          <a:cs typeface="Calibri"/>
                          <a:sym typeface="Calibri"/>
                        </a:rPr>
                        <a:t>Recognize that learners need to have a safe environment free of harassment or possibility of judgement. Questions or activities should not trigger guilt.</a:t>
                      </a:r>
                      <a:endParaRPr sz="1500" b="1">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500" b="1"/>
                    </a:p>
                  </a:txBody>
                  <a:tcPr marL="91425" marR="91425" marT="0" marB="0"/>
                </a:tc>
                <a:extLst>
                  <a:ext uri="{0D108BD9-81ED-4DB2-BD59-A6C34878D82A}">
                    <a16:rowId xmlns:a16="http://schemas.microsoft.com/office/drawing/2014/main" val="10002"/>
                  </a:ext>
                </a:extLst>
              </a:tr>
              <a:tr h="1600650">
                <a:tc>
                  <a:txBody>
                    <a:bodyPr/>
                    <a:lstStyle/>
                    <a:p>
                      <a:pPr marL="241300" marR="0" lvl="0" indent="-241300" algn="l" rtl="0">
                        <a:lnSpc>
                          <a:spcPct val="107000"/>
                        </a:lnSpc>
                        <a:spcBef>
                          <a:spcPts val="0"/>
                        </a:spcBef>
                        <a:spcAft>
                          <a:spcPts val="0"/>
                        </a:spcAft>
                        <a:buClr>
                          <a:srgbClr val="000000"/>
                        </a:buClr>
                        <a:buSzPts val="1500"/>
                        <a:buFont typeface="Arial"/>
                        <a:buNone/>
                      </a:pPr>
                      <a:r>
                        <a:rPr lang="es-ES" sz="1500" b="1">
                          <a:latin typeface="Calibri"/>
                          <a:ea typeface="Calibri"/>
                          <a:cs typeface="Calibri"/>
                          <a:sym typeface="Calibri"/>
                        </a:rPr>
                        <a:t>8</a:t>
                      </a:r>
                      <a:r>
                        <a:rPr lang="es-ES" sz="1500" b="1" u="none" strike="noStrike" cap="none">
                          <a:latin typeface="Calibri"/>
                          <a:ea typeface="Calibri"/>
                          <a:cs typeface="Calibri"/>
                          <a:sym typeface="Calibri"/>
                        </a:rPr>
                        <a:t>. … </a:t>
                      </a:r>
                      <a:r>
                        <a:rPr lang="es-ES" sz="1500" b="1">
                          <a:solidFill>
                            <a:schemeClr val="dk1"/>
                          </a:solidFill>
                          <a:latin typeface="Calibri"/>
                          <a:ea typeface="Calibri"/>
                          <a:cs typeface="Calibri"/>
                          <a:sym typeface="Calibri"/>
                        </a:rPr>
                        <a:t>not indicate when it was developed or last updated?</a:t>
                      </a:r>
                      <a:endParaRPr sz="15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lvl="0" indent="0" algn="l" rtl="0">
                        <a:lnSpc>
                          <a:spcPct val="107000"/>
                        </a:lnSpc>
                        <a:spcBef>
                          <a:spcPts val="0"/>
                        </a:spcBef>
                        <a:spcAft>
                          <a:spcPts val="0"/>
                        </a:spcAft>
                        <a:buClr>
                          <a:schemeClr val="dk1"/>
                        </a:buClr>
                        <a:buSzPts val="1100"/>
                        <a:buFont typeface="Arial"/>
                        <a:buNone/>
                      </a:pPr>
                      <a:r>
                        <a:rPr lang="es-ES" sz="1500" b="1">
                          <a:solidFill>
                            <a:schemeClr val="dk1"/>
                          </a:solidFill>
                          <a:latin typeface="Calibri"/>
                          <a:ea typeface="Calibri"/>
                          <a:cs typeface="Calibri"/>
                          <a:sym typeface="Calibri"/>
                        </a:rPr>
                        <a:t>If there is no indication of when a resource was developed or last updated, take extra care to ensure that not only is it food- and weight-neutral, but that it aligns with the messaging of the current version of Canada’s Food Guide, which was released in 2019.</a:t>
                      </a:r>
                      <a:endParaRPr sz="1500" b="1">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500" b="1"/>
                    </a:p>
                  </a:txBody>
                  <a:tcPr marL="91425" marR="91425" marT="0" marB="0"/>
                </a:tc>
                <a:extLst>
                  <a:ext uri="{0D108BD9-81ED-4DB2-BD59-A6C34878D82A}">
                    <a16:rowId xmlns:a16="http://schemas.microsoft.com/office/drawing/2014/main" val="10003"/>
                  </a:ext>
                </a:extLst>
              </a:tr>
              <a:tr h="1264200">
                <a:tc>
                  <a:txBody>
                    <a:bodyPr/>
                    <a:lstStyle/>
                    <a:p>
                      <a:pPr marL="241300" marR="0" lvl="0" indent="-241300" algn="l" rtl="0">
                        <a:lnSpc>
                          <a:spcPct val="107000"/>
                        </a:lnSpc>
                        <a:spcBef>
                          <a:spcPts val="0"/>
                        </a:spcBef>
                        <a:spcAft>
                          <a:spcPts val="0"/>
                        </a:spcAft>
                        <a:buClr>
                          <a:srgbClr val="000000"/>
                        </a:buClr>
                        <a:buSzPts val="1500"/>
                        <a:buFont typeface="Arial"/>
                        <a:buNone/>
                      </a:pPr>
                      <a:r>
                        <a:rPr lang="es-ES" sz="1500" b="1">
                          <a:latin typeface="Calibri"/>
                          <a:ea typeface="Calibri"/>
                          <a:cs typeface="Calibri"/>
                          <a:sym typeface="Calibri"/>
                        </a:rPr>
                        <a:t>9</a:t>
                      </a:r>
                      <a:r>
                        <a:rPr lang="es-ES" sz="1500" b="1" u="none" strike="noStrike" cap="none">
                          <a:latin typeface="Calibri"/>
                          <a:ea typeface="Calibri"/>
                          <a:cs typeface="Calibri"/>
                          <a:sym typeface="Calibri"/>
                        </a:rPr>
                        <a:t>. … </a:t>
                      </a:r>
                      <a:r>
                        <a:rPr lang="es-ES" sz="1500" b="1">
                          <a:solidFill>
                            <a:schemeClr val="dk1"/>
                          </a:solidFill>
                          <a:latin typeface="Calibri"/>
                          <a:ea typeface="Calibri"/>
                          <a:cs typeface="Calibri"/>
                          <a:sym typeface="Calibri"/>
                        </a:rPr>
                        <a:t>have no further links to references, authorship, or publishing organization? </a:t>
                      </a:r>
                      <a:endParaRPr sz="15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marR="0" lvl="0" indent="0" algn="l" rtl="0">
                        <a:lnSpc>
                          <a:spcPct val="107000"/>
                        </a:lnSpc>
                        <a:spcBef>
                          <a:spcPts val="0"/>
                        </a:spcBef>
                        <a:spcAft>
                          <a:spcPts val="0"/>
                        </a:spcAft>
                        <a:buNone/>
                      </a:pPr>
                      <a:r>
                        <a:rPr lang="es-ES" sz="1500" b="1" u="none" strike="noStrike" cap="none">
                          <a:latin typeface="Calibri"/>
                          <a:ea typeface="Calibri"/>
                          <a:cs typeface="Calibri"/>
                          <a:sym typeface="Calibri"/>
                        </a:rPr>
                        <a:t> </a:t>
                      </a:r>
                      <a:endParaRPr sz="1900" b="1"/>
                    </a:p>
                  </a:txBody>
                  <a:tcPr marL="91425" marR="91425" marT="0" marB="0"/>
                </a:tc>
                <a:tc>
                  <a:txBody>
                    <a:bodyPr/>
                    <a:lstStyle/>
                    <a:p>
                      <a:pPr marL="0" lvl="0" indent="0" algn="l" rtl="0">
                        <a:lnSpc>
                          <a:spcPct val="107000"/>
                        </a:lnSpc>
                        <a:spcBef>
                          <a:spcPts val="0"/>
                        </a:spcBef>
                        <a:spcAft>
                          <a:spcPts val="0"/>
                        </a:spcAft>
                        <a:buClr>
                          <a:schemeClr val="dk1"/>
                        </a:buClr>
                        <a:buSzPts val="1100"/>
                        <a:buFont typeface="Arial"/>
                        <a:buNone/>
                      </a:pPr>
                      <a:r>
                        <a:rPr lang="es-ES" sz="1500" b="1">
                          <a:solidFill>
                            <a:schemeClr val="dk1"/>
                          </a:solidFill>
                          <a:latin typeface="Calibri"/>
                          <a:ea typeface="Calibri"/>
                          <a:cs typeface="Calibri"/>
                          <a:sym typeface="Calibri"/>
                        </a:rPr>
                        <a:t>Without being able to check a resources credibility and review the author’s or organization’s objective, a resource may be less than altruistic. Resource materials should be well researched. </a:t>
                      </a:r>
                      <a:endParaRPr sz="1500" b="1">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500" b="1"/>
                    </a:p>
                  </a:txBody>
                  <a:tcPr marL="91425" marR="91425" marT="0" marB="0"/>
                </a:tc>
                <a:extLst>
                  <a:ext uri="{0D108BD9-81ED-4DB2-BD59-A6C34878D82A}">
                    <a16:rowId xmlns:a16="http://schemas.microsoft.com/office/drawing/2014/main" val="10004"/>
                  </a:ext>
                </a:extLst>
              </a:tr>
            </a:tbl>
          </a:graphicData>
        </a:graphic>
      </p:graphicFrame>
      <p:sp>
        <p:nvSpPr>
          <p:cNvPr id="696" name="Google Shape;696;g12f19bc27e8_0_4"/>
          <p:cNvSpPr txBox="1"/>
          <p:nvPr/>
        </p:nvSpPr>
        <p:spPr>
          <a:xfrm>
            <a:off x="9257400" y="5855275"/>
            <a:ext cx="281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10"/>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500"/>
              <a:buNone/>
            </a:pPr>
            <a:r>
              <a:rPr lang="es-ES" sz="4800">
                <a:solidFill>
                  <a:srgbClr val="2C3442"/>
                </a:solidFill>
              </a:rPr>
              <a:t>Let’s look at resources!</a:t>
            </a:r>
            <a:endParaRPr/>
          </a:p>
        </p:txBody>
      </p:sp>
      <p:sp>
        <p:nvSpPr>
          <p:cNvPr id="702" name="Google Shape;702;p10"/>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p>
            <a:pPr marL="457200" lvl="0" indent="-412750" algn="l" rtl="0">
              <a:lnSpc>
                <a:spcPct val="100000"/>
              </a:lnSpc>
              <a:spcBef>
                <a:spcPts val="0"/>
              </a:spcBef>
              <a:spcAft>
                <a:spcPts val="0"/>
              </a:spcAft>
              <a:buClr>
                <a:srgbClr val="69C2FF"/>
              </a:buClr>
              <a:buSzPts val="2900"/>
              <a:buChar char="✗"/>
            </a:pPr>
            <a:r>
              <a:rPr lang="es-ES" sz="2100">
                <a:latin typeface="Nunito"/>
                <a:ea typeface="Nunito"/>
                <a:cs typeface="Nunito"/>
                <a:sym typeface="Nunito"/>
              </a:rPr>
              <a:t>BREAKOUT ROOMS Activity</a:t>
            </a:r>
            <a:endParaRPr/>
          </a:p>
          <a:p>
            <a:pPr marL="457200" lvl="0" indent="-412750" algn="l" rtl="0">
              <a:lnSpc>
                <a:spcPct val="100000"/>
              </a:lnSpc>
              <a:spcBef>
                <a:spcPts val="0"/>
              </a:spcBef>
              <a:spcAft>
                <a:spcPts val="0"/>
              </a:spcAft>
              <a:buClr>
                <a:srgbClr val="69C2FF"/>
              </a:buClr>
              <a:buSzPts val="2900"/>
              <a:buChar char="✗"/>
            </a:pPr>
            <a:r>
              <a:rPr lang="es-ES" sz="2100">
                <a:latin typeface="Nunito"/>
                <a:ea typeface="Nunito"/>
                <a:cs typeface="Nunito"/>
                <a:sym typeface="Nunito"/>
              </a:rPr>
              <a:t>Jamboard  </a:t>
            </a:r>
            <a:r>
              <a:rPr lang="es-ES" sz="2100" u="sng">
                <a:solidFill>
                  <a:schemeClr val="hlink"/>
                </a:solidFill>
                <a:latin typeface="Nunito"/>
                <a:ea typeface="Nunito"/>
                <a:cs typeface="Nunito"/>
                <a:sym typeface="Nunito"/>
                <a:hlinkClick r:id="rId3"/>
              </a:rPr>
              <a:t>https://jamboard.google.com/d/1pyi0Wf606F-UkGjPWrU74Qeav4aFvQ4qmVIYWU4TLms/edit?usp=sharing</a:t>
            </a:r>
            <a:r>
              <a:rPr lang="es-ES" sz="2100">
                <a:latin typeface="Nunito"/>
                <a:ea typeface="Nunito"/>
                <a:cs typeface="Nunito"/>
                <a:sym typeface="Nunito"/>
              </a:rPr>
              <a:t> </a:t>
            </a:r>
            <a:endParaRPr/>
          </a:p>
          <a:p>
            <a:pPr marL="457200" lvl="0" indent="-412750" algn="l" rtl="0">
              <a:lnSpc>
                <a:spcPct val="100000"/>
              </a:lnSpc>
              <a:spcBef>
                <a:spcPts val="0"/>
              </a:spcBef>
              <a:spcAft>
                <a:spcPts val="0"/>
              </a:spcAft>
              <a:buClr>
                <a:srgbClr val="69C2FF"/>
              </a:buClr>
              <a:buSzPts val="2900"/>
              <a:buChar char="✗"/>
            </a:pPr>
            <a:r>
              <a:rPr lang="es-ES" sz="2100">
                <a:latin typeface="Nunito"/>
                <a:ea typeface="Nunito"/>
                <a:cs typeface="Nunito"/>
                <a:sym typeface="Nunito"/>
              </a:rPr>
              <a:t>Is the resource  body-neutral and food-neutral? </a:t>
            </a:r>
            <a:endParaRPr/>
          </a:p>
          <a:p>
            <a:pPr marL="457200" lvl="0" indent="-412750" algn="l" rtl="0">
              <a:lnSpc>
                <a:spcPct val="100000"/>
              </a:lnSpc>
              <a:spcBef>
                <a:spcPts val="0"/>
              </a:spcBef>
              <a:spcAft>
                <a:spcPts val="0"/>
              </a:spcAft>
              <a:buClr>
                <a:srgbClr val="69C2FF"/>
              </a:buClr>
              <a:buSzPts val="2900"/>
              <a:buChar char="✗"/>
            </a:pPr>
            <a:r>
              <a:rPr lang="es-ES" sz="2100">
                <a:solidFill>
                  <a:schemeClr val="dk1"/>
                </a:solidFill>
                <a:latin typeface="Nunito"/>
                <a:ea typeface="Nunito"/>
                <a:cs typeface="Nunito"/>
                <a:sym typeface="Nunito"/>
              </a:rPr>
              <a:t>In your breakout room, decide if the resources provided are free of diet culture. Put a sticky note on each resource explaining your thoughts.</a:t>
            </a:r>
            <a:endParaRPr/>
          </a:p>
          <a:p>
            <a:pPr marL="457200" lvl="0" indent="-412750" algn="l" rtl="0">
              <a:lnSpc>
                <a:spcPct val="100000"/>
              </a:lnSpc>
              <a:spcBef>
                <a:spcPts val="0"/>
              </a:spcBef>
              <a:spcAft>
                <a:spcPts val="0"/>
              </a:spcAft>
              <a:buClr>
                <a:srgbClr val="69C2FF"/>
              </a:buClr>
              <a:buSzPts val="2900"/>
              <a:buChar char="✗"/>
            </a:pPr>
            <a:r>
              <a:rPr lang="es-ES" sz="2100">
                <a:solidFill>
                  <a:schemeClr val="dk1"/>
                </a:solidFill>
                <a:latin typeface="Nunito"/>
                <a:ea typeface="Nunito"/>
                <a:cs typeface="Nunito"/>
                <a:sym typeface="Nunito"/>
              </a:rPr>
              <a:t>Remember to use the </a:t>
            </a:r>
            <a:r>
              <a:rPr lang="es-ES" sz="2100" b="1">
                <a:solidFill>
                  <a:schemeClr val="dk1"/>
                </a:solidFill>
                <a:latin typeface="Nunito"/>
                <a:ea typeface="Nunito"/>
                <a:cs typeface="Nunito"/>
                <a:sym typeface="Nunito"/>
              </a:rPr>
              <a:t>How to Spot an Unsafe Lesson Plan</a:t>
            </a:r>
            <a:r>
              <a:rPr lang="es-ES" sz="2100">
                <a:solidFill>
                  <a:schemeClr val="dk1"/>
                </a:solidFill>
                <a:latin typeface="Nunito"/>
                <a:ea typeface="Nunito"/>
                <a:cs typeface="Nunito"/>
                <a:sym typeface="Nunito"/>
              </a:rPr>
              <a:t> to guide your group.</a:t>
            </a:r>
            <a:endParaRPr sz="2100">
              <a:latin typeface="Nunito"/>
              <a:ea typeface="Nunito"/>
              <a:cs typeface="Nunito"/>
              <a:sym typeface="Nunito"/>
            </a:endParaRPr>
          </a:p>
          <a:p>
            <a:pPr marL="457200" lvl="0" indent="-228600" algn="l" rtl="0">
              <a:lnSpc>
                <a:spcPct val="100000"/>
              </a:lnSpc>
              <a:spcBef>
                <a:spcPts val="0"/>
              </a:spcBef>
              <a:spcAft>
                <a:spcPts val="0"/>
              </a:spcAft>
              <a:buClr>
                <a:srgbClr val="69C2FF"/>
              </a:buClr>
              <a:buSzPts val="2900"/>
              <a:buNone/>
            </a:pPr>
            <a:endParaRPr sz="1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Clr>
                <a:srgbClr val="69C2FF"/>
              </a:buClr>
              <a:buSzPts val="2900"/>
              <a:buNone/>
            </a:pPr>
            <a:endParaRPr/>
          </a:p>
          <a:p>
            <a:pPr marL="457200" lvl="0" indent="-228600" algn="l" rtl="0">
              <a:lnSpc>
                <a:spcPct val="100000"/>
              </a:lnSpc>
              <a:spcBef>
                <a:spcPts val="0"/>
              </a:spcBef>
              <a:spcAft>
                <a:spcPts val="0"/>
              </a:spcAft>
              <a:buClr>
                <a:srgbClr val="69C2FF"/>
              </a:buClr>
              <a:buSzPts val="29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1"/>
          <p:cNvSpPr txBox="1"/>
          <p:nvPr/>
        </p:nvSpPr>
        <p:spPr>
          <a:xfrm>
            <a:off x="914400" y="5246450"/>
            <a:ext cx="10688700" cy="126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200"/>
              <a:buFont typeface="Arial"/>
              <a:buNone/>
            </a:pPr>
            <a:r>
              <a:rPr lang="es-ES" sz="5200" b="1" i="0" u="none" strike="noStrike" cap="none">
                <a:solidFill>
                  <a:schemeClr val="lt1"/>
                </a:solidFill>
                <a:latin typeface="Barlow"/>
                <a:ea typeface="Barlow"/>
                <a:cs typeface="Barlow"/>
                <a:sym typeface="Barlow"/>
              </a:rPr>
              <a:t>MODULE 3  - REVISE IT! </a:t>
            </a:r>
            <a:endParaRPr sz="5200" b="1"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5200"/>
              <a:buFont typeface="Arial"/>
              <a:buNone/>
            </a:pPr>
            <a:r>
              <a:rPr lang="es-ES" sz="5200" b="1" i="0" u="none" strike="noStrike" cap="none">
                <a:solidFill>
                  <a:schemeClr val="lt1"/>
                </a:solidFill>
                <a:latin typeface="Barlow"/>
                <a:ea typeface="Barlow"/>
                <a:cs typeface="Barlow"/>
                <a:sym typeface="Barlow"/>
              </a:rPr>
              <a:t>Looking at the Current Curriculum</a:t>
            </a:r>
            <a:endParaRPr sz="1200" b="0" i="0" u="none" strike="noStrike" cap="none">
              <a:solidFill>
                <a:srgbClr val="000000"/>
              </a:solidFill>
              <a:latin typeface="Arial"/>
              <a:ea typeface="Arial"/>
              <a:cs typeface="Arial"/>
              <a:sym typeface="Arial"/>
            </a:endParaRPr>
          </a:p>
        </p:txBody>
      </p:sp>
      <p:sp>
        <p:nvSpPr>
          <p:cNvPr id="708" name="Google Shape;708;p11"/>
          <p:cNvSpPr txBox="1"/>
          <p:nvPr/>
        </p:nvSpPr>
        <p:spPr>
          <a:xfrm>
            <a:off x="1483568" y="419878"/>
            <a:ext cx="1641796"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HFN 10</a:t>
            </a:r>
            <a:endParaRPr sz="1400" b="0" i="0" u="none" strike="noStrike" cap="none">
              <a:solidFill>
                <a:srgbClr val="000000"/>
              </a:solidFill>
              <a:latin typeface="Arial"/>
              <a:ea typeface="Arial"/>
              <a:cs typeface="Arial"/>
              <a:sym typeface="Arial"/>
            </a:endParaRPr>
          </a:p>
        </p:txBody>
      </p:sp>
      <p:sp>
        <p:nvSpPr>
          <p:cNvPr id="709" name="Google Shape;709;p11"/>
          <p:cNvSpPr txBox="1"/>
          <p:nvPr/>
        </p:nvSpPr>
        <p:spPr>
          <a:xfrm>
            <a:off x="4276532" y="419878"/>
            <a:ext cx="1680268"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HFN 2O</a:t>
            </a:r>
            <a:endParaRPr sz="1400" b="0" i="0" u="none" strike="noStrike" cap="none">
              <a:solidFill>
                <a:srgbClr val="000000"/>
              </a:solidFill>
              <a:latin typeface="Arial"/>
              <a:ea typeface="Arial"/>
              <a:cs typeface="Arial"/>
              <a:sym typeface="Arial"/>
            </a:endParaRPr>
          </a:p>
        </p:txBody>
      </p:sp>
      <p:sp>
        <p:nvSpPr>
          <p:cNvPr id="710" name="Google Shape;710;p11"/>
          <p:cNvSpPr txBox="1"/>
          <p:nvPr/>
        </p:nvSpPr>
        <p:spPr>
          <a:xfrm>
            <a:off x="6786467" y="419878"/>
            <a:ext cx="190468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HFA 4C</a:t>
            </a:r>
            <a:endParaRPr sz="1400" b="0" i="0" u="none" strike="noStrike" cap="none">
              <a:solidFill>
                <a:srgbClr val="000000"/>
              </a:solidFill>
              <a:latin typeface="Arial"/>
              <a:ea typeface="Arial"/>
              <a:cs typeface="Arial"/>
              <a:sym typeface="Arial"/>
            </a:endParaRPr>
          </a:p>
        </p:txBody>
      </p:sp>
      <p:sp>
        <p:nvSpPr>
          <p:cNvPr id="711" name="Google Shape;711;p11"/>
          <p:cNvSpPr txBox="1"/>
          <p:nvPr/>
        </p:nvSpPr>
        <p:spPr>
          <a:xfrm>
            <a:off x="9644742" y="419878"/>
            <a:ext cx="1768433"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HFA 4U</a:t>
            </a:r>
            <a:endParaRPr sz="1400" b="0" i="0" u="none" strike="noStrike" cap="none">
              <a:solidFill>
                <a:srgbClr val="000000"/>
              </a:solidFill>
              <a:latin typeface="Arial"/>
              <a:ea typeface="Arial"/>
              <a:cs typeface="Arial"/>
              <a:sym typeface="Arial"/>
            </a:endParaRPr>
          </a:p>
        </p:txBody>
      </p:sp>
      <p:grpSp>
        <p:nvGrpSpPr>
          <p:cNvPr id="712" name="Google Shape;712;p11"/>
          <p:cNvGrpSpPr/>
          <p:nvPr/>
        </p:nvGrpSpPr>
        <p:grpSpPr>
          <a:xfrm>
            <a:off x="9002086" y="252745"/>
            <a:ext cx="741967" cy="733017"/>
            <a:chOff x="3171000" y="4021950"/>
            <a:chExt cx="268100" cy="265875"/>
          </a:xfrm>
        </p:grpSpPr>
        <p:sp>
          <p:nvSpPr>
            <p:cNvPr id="713" name="Google Shape;713;p11"/>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11"/>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5" name="Google Shape;715;p11"/>
          <p:cNvSpPr/>
          <p:nvPr/>
        </p:nvSpPr>
        <p:spPr>
          <a:xfrm>
            <a:off x="6187533" y="162048"/>
            <a:ext cx="825891" cy="824067"/>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11"/>
          <p:cNvSpPr/>
          <p:nvPr/>
        </p:nvSpPr>
        <p:spPr>
          <a:xfrm>
            <a:off x="3539465" y="251986"/>
            <a:ext cx="737054" cy="734534"/>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7" name="Google Shape;717;p11"/>
          <p:cNvGrpSpPr/>
          <p:nvPr/>
        </p:nvGrpSpPr>
        <p:grpSpPr>
          <a:xfrm>
            <a:off x="717779" y="255852"/>
            <a:ext cx="700039" cy="697383"/>
            <a:chOff x="5684575" y="4038000"/>
            <a:chExt cx="252950" cy="252950"/>
          </a:xfrm>
        </p:grpSpPr>
        <p:sp>
          <p:nvSpPr>
            <p:cNvPr id="718" name="Google Shape;718;p11"/>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11"/>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11"/>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11"/>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11"/>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11"/>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2"/>
          <p:cNvSpPr txBox="1"/>
          <p:nvPr/>
        </p:nvSpPr>
        <p:spPr>
          <a:xfrm>
            <a:off x="326575" y="242600"/>
            <a:ext cx="11509200" cy="8139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Clr>
                <a:schemeClr val="dk1"/>
              </a:buClr>
              <a:buSzPts val="1100"/>
              <a:buFont typeface="Arial"/>
              <a:buNone/>
            </a:pPr>
            <a:r>
              <a:rPr lang="es-ES" sz="2100" b="1" i="0" u="none" strike="noStrike" cap="none">
                <a:solidFill>
                  <a:srgbClr val="000000"/>
                </a:solidFill>
                <a:latin typeface="Arial"/>
                <a:ea typeface="Arial"/>
                <a:cs typeface="Arial"/>
                <a:sym typeface="Arial"/>
              </a:rPr>
              <a:t>Curriculum Expectations That Need to be Cautiously Taught</a:t>
            </a:r>
            <a:endParaRPr sz="2100" b="1" i="0" u="none" strike="noStrike" cap="none">
              <a:solidFill>
                <a:srgbClr val="000000"/>
              </a:solidFill>
              <a:latin typeface="Arial"/>
              <a:ea typeface="Arial"/>
              <a:cs typeface="Arial"/>
              <a:sym typeface="Arial"/>
            </a:endParaRPr>
          </a:p>
          <a:p>
            <a:pPr marL="0" marR="0" lvl="0" indent="0" algn="ctr" rtl="0">
              <a:lnSpc>
                <a:spcPct val="100000"/>
              </a:lnSpc>
              <a:spcBef>
                <a:spcPts val="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12"/>
          <p:cNvSpPr txBox="1"/>
          <p:nvPr/>
        </p:nvSpPr>
        <p:spPr>
          <a:xfrm>
            <a:off x="391886" y="827372"/>
            <a:ext cx="1822935"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730" name="Google Shape;730;p12"/>
          <p:cNvSpPr txBox="1"/>
          <p:nvPr/>
        </p:nvSpPr>
        <p:spPr>
          <a:xfrm>
            <a:off x="391875" y="1056500"/>
            <a:ext cx="11623200" cy="2366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rgbClr val="000000"/>
              </a:buClr>
              <a:buSzPts val="1100"/>
              <a:buFont typeface="Arial"/>
              <a:buNone/>
            </a:pPr>
            <a:r>
              <a:rPr lang="es-ES" sz="1700" b="0" i="0" u="none" strike="noStrike" cap="none">
                <a:solidFill>
                  <a:schemeClr val="dk1"/>
                </a:solidFill>
                <a:latin typeface="Arial"/>
                <a:ea typeface="Arial"/>
                <a:cs typeface="Arial"/>
                <a:sym typeface="Arial"/>
              </a:rPr>
              <a:t>As teaching professionals, Family Studies teachers have the duty to recognize what current science is informing their curriculum. Though curriculum is developed and distributed at a finite time, the science informing the curriculum changes, and as such, teachers need to be abreast of current provincial guidelines, health recommendations, and documents that will supersede the curriculum and teacher prompts as written. Ontario’s current Family Studies curriculum was released in </a:t>
            </a:r>
            <a:r>
              <a:rPr lang="es-ES" sz="1700" b="1" i="0" u="none" strike="noStrike" cap="none">
                <a:solidFill>
                  <a:schemeClr val="dk1"/>
                </a:solidFill>
                <a:latin typeface="Arial"/>
                <a:ea typeface="Arial"/>
                <a:cs typeface="Arial"/>
                <a:sym typeface="Arial"/>
              </a:rPr>
              <a:t>2013.</a:t>
            </a:r>
            <a:endParaRPr sz="17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1100"/>
              <a:buFont typeface="Arial"/>
              <a:buNone/>
            </a:pPr>
            <a:r>
              <a:rPr lang="es-ES" sz="1600" b="0" i="0" u="none" strike="noStrike" cap="none">
                <a:solidFill>
                  <a:schemeClr val="dk1"/>
                </a:solidFill>
                <a:latin typeface="Arial"/>
                <a:ea typeface="Arial"/>
                <a:cs typeface="Arial"/>
                <a:sym typeface="Arial"/>
              </a:rPr>
              <a:t> </a:t>
            </a:r>
            <a:r>
              <a:rPr lang="es-ES" sz="1700" b="0" i="0" u="none" strike="noStrike" cap="none">
                <a:solidFill>
                  <a:schemeClr val="dk1"/>
                </a:solidFill>
                <a:latin typeface="Arial"/>
                <a:ea typeface="Arial"/>
                <a:cs typeface="Arial"/>
                <a:sym typeface="Arial"/>
              </a:rPr>
              <a:t>The following examples of various specific expectations within Family Studies in Ontario have been selected to showcase how a teacher may need to update teaching prompts to reflect current provincial or federal guidance documents, and or current evidence informed concepts</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g12fb95a969e_0_107"/>
          <p:cNvSpPr txBox="1"/>
          <p:nvPr/>
        </p:nvSpPr>
        <p:spPr>
          <a:xfrm>
            <a:off x="608800" y="2453125"/>
            <a:ext cx="111195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ES" sz="3100">
                <a:solidFill>
                  <a:schemeClr val="dk1"/>
                </a:solidFill>
              </a:rPr>
              <a:t>What we’ve been teaching </a:t>
            </a:r>
            <a:r>
              <a:rPr lang="es-ES" sz="3100" b="1">
                <a:solidFill>
                  <a:schemeClr val="dk1"/>
                </a:solidFill>
              </a:rPr>
              <a:t>was</a:t>
            </a:r>
            <a:r>
              <a:rPr lang="es-ES" sz="3100">
                <a:solidFill>
                  <a:schemeClr val="dk1"/>
                </a:solidFill>
              </a:rPr>
              <a:t> consistent with evidence based guidelines, but now we need to empower teacher to recognize diet culture and model body inclusivity in the classroom.</a:t>
            </a:r>
            <a:endParaRPr sz="3100">
              <a:solidFill>
                <a:schemeClr val="dk1"/>
              </a:solidFill>
            </a:endParaRPr>
          </a:p>
          <a:p>
            <a:pPr marL="0" lvl="0" indent="0" algn="l" rtl="0">
              <a:spcBef>
                <a:spcPts val="0"/>
              </a:spcBef>
              <a:spcAft>
                <a:spcPts val="0"/>
              </a:spcAft>
              <a:buClr>
                <a:schemeClr val="dk1"/>
              </a:buClr>
              <a:buSzPts val="1100"/>
              <a:buFont typeface="Arial"/>
              <a:buNone/>
            </a:pPr>
            <a:endParaRPr sz="3100">
              <a:solidFill>
                <a:schemeClr val="dk1"/>
              </a:solidFill>
            </a:endParaRPr>
          </a:p>
          <a:p>
            <a:pPr marL="0" lvl="0" indent="0" algn="l" rtl="0">
              <a:spcBef>
                <a:spcPts val="0"/>
              </a:spcBef>
              <a:spcAft>
                <a:spcPts val="0"/>
              </a:spcAft>
              <a:buClr>
                <a:schemeClr val="dk1"/>
              </a:buClr>
              <a:buSzPts val="1100"/>
              <a:buFont typeface="Arial"/>
              <a:buNone/>
            </a:pPr>
            <a:r>
              <a:rPr lang="es-ES" sz="3100">
                <a:solidFill>
                  <a:schemeClr val="dk1"/>
                </a:solidFill>
              </a:rPr>
              <a:t>Please do not feel shameful for what you’ve been teaching. Body positivity is a journey and we are all at different stages in our journey.</a:t>
            </a:r>
            <a:endParaRPr sz="3100">
              <a:solidFill>
                <a:schemeClr val="dk1"/>
              </a:solidFill>
            </a:endParaRPr>
          </a:p>
          <a:p>
            <a:pPr marL="0" lvl="0" indent="0" algn="l" rtl="0">
              <a:spcBef>
                <a:spcPts val="0"/>
              </a:spcBef>
              <a:spcAft>
                <a:spcPts val="0"/>
              </a:spcAft>
              <a:buNone/>
            </a:pPr>
            <a:endParaRPr sz="1800"/>
          </a:p>
        </p:txBody>
      </p:sp>
      <p:sp>
        <p:nvSpPr>
          <p:cNvPr id="736" name="Google Shape;736;g12fb95a969e_0_107"/>
          <p:cNvSpPr txBox="1"/>
          <p:nvPr/>
        </p:nvSpPr>
        <p:spPr>
          <a:xfrm>
            <a:off x="6965425" y="5192750"/>
            <a:ext cx="476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37" name="Google Shape;737;g12fb95a969e_0_107"/>
          <p:cNvPicPr preferRelativeResize="0"/>
          <p:nvPr/>
        </p:nvPicPr>
        <p:blipFill>
          <a:blip r:embed="rId3">
            <a:alphaModFix/>
          </a:blip>
          <a:stretch>
            <a:fillRect/>
          </a:stretch>
        </p:blipFill>
        <p:spPr>
          <a:xfrm>
            <a:off x="4220350" y="234475"/>
            <a:ext cx="2870450" cy="2141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3"/>
          <p:cNvSpPr txBox="1"/>
          <p:nvPr/>
        </p:nvSpPr>
        <p:spPr>
          <a:xfrm>
            <a:off x="391875" y="107425"/>
            <a:ext cx="10101000" cy="2972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B1.7 Plan nutritionally adequate meals using the guidelines in Canada’s Food Guide</a:t>
            </a:r>
            <a:endParaRPr sz="18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800"/>
              <a:buFont typeface="Arial"/>
              <a:buNone/>
            </a:pPr>
            <a:r>
              <a:rPr lang="es-ES" sz="1900" b="1" i="0" u="none" strike="noStrike" cap="none">
                <a:solidFill>
                  <a:schemeClr val="dk1"/>
                </a:solidFill>
                <a:latin typeface="Arial"/>
                <a:ea typeface="Arial"/>
                <a:cs typeface="Arial"/>
                <a:sym typeface="Arial"/>
              </a:rPr>
              <a:t>B1.3 Describe appropriate serving sizes as defined in Canada’s Food Guide</a:t>
            </a:r>
            <a:endParaRPr sz="18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800" b="1" i="0" u="none" strike="noStrike" cap="none">
                <a:solidFill>
                  <a:schemeClr val="dk1"/>
                </a:solidFill>
                <a:latin typeface="Arial"/>
                <a:ea typeface="Arial"/>
                <a:cs typeface="Arial"/>
                <a:sym typeface="Arial"/>
              </a:rPr>
              <a:t>Suggestions:</a:t>
            </a:r>
            <a:r>
              <a:rPr lang="es-E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120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Emphasize that half your plate can be full of colour from vegetables and fruit (keep in mind that not all produce is colourful (e.g. cauliflower, celery root). </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Look to add vegetables and fruit to each meal/snack more often</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Emphasize the plate model from the Food Guide.</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s-ES" sz="1900" b="0" i="0" u="none" strike="noStrike" cap="none">
                <a:solidFill>
                  <a:schemeClr val="dk1"/>
                </a:solidFill>
                <a:latin typeface="Arial"/>
                <a:ea typeface="Arial"/>
                <a:cs typeface="Arial"/>
                <a:sym typeface="Arial"/>
              </a:rPr>
              <a:t>Consider talking about the history of the Food Guide</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p:txBody>
      </p:sp>
      <p:sp>
        <p:nvSpPr>
          <p:cNvPr id="743" name="Google Shape;743;p13"/>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744" name="Google Shape;744;p13"/>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745" name="Google Shape;745;p13"/>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746" name="Google Shape;746;p13"/>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747" name="Google Shape;747;p13"/>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120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13"/>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13"/>
          <p:cNvSpPr txBox="1"/>
          <p:nvPr/>
        </p:nvSpPr>
        <p:spPr>
          <a:xfrm>
            <a:off x="6245447"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13"/>
          <p:cNvSpPr txBox="1"/>
          <p:nvPr/>
        </p:nvSpPr>
        <p:spPr>
          <a:xfrm>
            <a:off x="9246785"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13"/>
          <p:cNvSpPr txBox="1"/>
          <p:nvPr/>
        </p:nvSpPr>
        <p:spPr>
          <a:xfrm>
            <a:off x="3599100" y="5139025"/>
            <a:ext cx="218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2" name="Google Shape;752;p13">
            <a:hlinkClick r:id="rId3"/>
          </p:cNvPr>
          <p:cNvPicPr preferRelativeResize="0"/>
          <p:nvPr/>
        </p:nvPicPr>
        <p:blipFill rotWithShape="1">
          <a:blip r:embed="rId4">
            <a:alphaModFix/>
          </a:blip>
          <a:srcRect/>
          <a:stretch/>
        </p:blipFill>
        <p:spPr>
          <a:xfrm>
            <a:off x="3573152" y="4946797"/>
            <a:ext cx="1892358" cy="1515425"/>
          </a:xfrm>
          <a:prstGeom prst="rect">
            <a:avLst/>
          </a:prstGeom>
          <a:noFill/>
          <a:ln>
            <a:noFill/>
          </a:ln>
        </p:spPr>
      </p:pic>
      <p:sp>
        <p:nvSpPr>
          <p:cNvPr id="753" name="Google Shape;753;p13"/>
          <p:cNvSpPr txBox="1"/>
          <p:nvPr/>
        </p:nvSpPr>
        <p:spPr>
          <a:xfrm>
            <a:off x="358125" y="4942050"/>
            <a:ext cx="243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4" name="Google Shape;754;p13">
            <a:hlinkClick r:id="rId5"/>
          </p:cNvPr>
          <p:cNvPicPr preferRelativeResize="0"/>
          <p:nvPr/>
        </p:nvPicPr>
        <p:blipFill rotWithShape="1">
          <a:blip r:embed="rId6">
            <a:alphaModFix/>
          </a:blip>
          <a:srcRect/>
          <a:stretch/>
        </p:blipFill>
        <p:spPr>
          <a:xfrm>
            <a:off x="187250" y="5386356"/>
            <a:ext cx="2730150" cy="833682"/>
          </a:xfrm>
          <a:prstGeom prst="rect">
            <a:avLst/>
          </a:prstGeom>
          <a:noFill/>
          <a:ln>
            <a:noFill/>
          </a:ln>
        </p:spPr>
      </p:pic>
      <p:sp>
        <p:nvSpPr>
          <p:cNvPr id="755" name="Google Shape;755;p13"/>
          <p:cNvSpPr txBox="1"/>
          <p:nvPr/>
        </p:nvSpPr>
        <p:spPr>
          <a:xfrm>
            <a:off x="6584525" y="4817425"/>
            <a:ext cx="1998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6" name="Google Shape;756;p13">
            <a:hlinkClick r:id="rId7"/>
          </p:cNvPr>
          <p:cNvPicPr preferRelativeResize="0"/>
          <p:nvPr/>
        </p:nvPicPr>
        <p:blipFill rotWithShape="1">
          <a:blip r:embed="rId8">
            <a:alphaModFix/>
          </a:blip>
          <a:srcRect/>
          <a:stretch/>
        </p:blipFill>
        <p:spPr>
          <a:xfrm>
            <a:off x="6379049" y="5116843"/>
            <a:ext cx="2435100" cy="1372706"/>
          </a:xfrm>
          <a:prstGeom prst="rect">
            <a:avLst/>
          </a:prstGeom>
          <a:noFill/>
          <a:ln>
            <a:noFill/>
          </a:ln>
        </p:spPr>
      </p:pic>
      <p:sp>
        <p:nvSpPr>
          <p:cNvPr id="757" name="Google Shape;757;p13"/>
          <p:cNvSpPr txBox="1"/>
          <p:nvPr/>
        </p:nvSpPr>
        <p:spPr>
          <a:xfrm>
            <a:off x="6320825" y="4207900"/>
            <a:ext cx="24351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OPHEA- Canada’s Food Guide</a:t>
            </a:r>
            <a:endParaRPr sz="1800" b="1" i="0" u="none" strike="noStrike" cap="none">
              <a:solidFill>
                <a:srgbClr val="000000"/>
              </a:solidFill>
              <a:latin typeface="Arial"/>
              <a:ea typeface="Arial"/>
              <a:cs typeface="Arial"/>
              <a:sym typeface="Arial"/>
            </a:endParaRPr>
          </a:p>
        </p:txBody>
      </p:sp>
      <p:sp>
        <p:nvSpPr>
          <p:cNvPr id="758" name="Google Shape;758;p13"/>
          <p:cNvSpPr txBox="1"/>
          <p:nvPr/>
        </p:nvSpPr>
        <p:spPr>
          <a:xfrm>
            <a:off x="3384225" y="4243725"/>
            <a:ext cx="2366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Half Your Plate</a:t>
            </a:r>
            <a:endParaRPr sz="1800" b="1" i="0" u="none" strike="noStrike" cap="none">
              <a:solidFill>
                <a:srgbClr val="000000"/>
              </a:solidFill>
              <a:latin typeface="Arial"/>
              <a:ea typeface="Arial"/>
              <a:cs typeface="Arial"/>
              <a:sym typeface="Arial"/>
            </a:endParaRPr>
          </a:p>
        </p:txBody>
      </p:sp>
      <p:sp>
        <p:nvSpPr>
          <p:cNvPr id="759" name="Google Shape;759;p13"/>
          <p:cNvSpPr txBox="1"/>
          <p:nvPr/>
        </p:nvSpPr>
        <p:spPr>
          <a:xfrm>
            <a:off x="340225" y="4207900"/>
            <a:ext cx="23661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Health Canada: History of CFG</a:t>
            </a:r>
            <a:endParaRPr sz="1800" b="1" i="0" u="none" strike="noStrike" cap="none">
              <a:solidFill>
                <a:srgbClr val="000000"/>
              </a:solidFill>
              <a:latin typeface="Arial"/>
              <a:ea typeface="Arial"/>
              <a:cs typeface="Arial"/>
              <a:sym typeface="Arial"/>
            </a:endParaRPr>
          </a:p>
        </p:txBody>
      </p:sp>
      <p:sp>
        <p:nvSpPr>
          <p:cNvPr id="760" name="Google Shape;760;p13"/>
          <p:cNvSpPr txBox="1"/>
          <p:nvPr/>
        </p:nvSpPr>
        <p:spPr>
          <a:xfrm>
            <a:off x="9436475" y="5210650"/>
            <a:ext cx="205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1" name="Google Shape;761;p13">
            <a:hlinkClick r:id="rId9"/>
          </p:cNvPr>
          <p:cNvPicPr preferRelativeResize="0"/>
          <p:nvPr/>
        </p:nvPicPr>
        <p:blipFill rotWithShape="1">
          <a:blip r:embed="rId10">
            <a:alphaModFix/>
          </a:blip>
          <a:srcRect/>
          <a:stretch/>
        </p:blipFill>
        <p:spPr>
          <a:xfrm>
            <a:off x="9437200" y="5422200"/>
            <a:ext cx="2266950" cy="762000"/>
          </a:xfrm>
          <a:prstGeom prst="rect">
            <a:avLst/>
          </a:prstGeom>
          <a:noFill/>
          <a:ln>
            <a:noFill/>
          </a:ln>
        </p:spPr>
      </p:pic>
      <p:sp>
        <p:nvSpPr>
          <p:cNvPr id="762" name="Google Shape;762;p13"/>
          <p:cNvSpPr txBox="1"/>
          <p:nvPr/>
        </p:nvSpPr>
        <p:spPr>
          <a:xfrm>
            <a:off x="9436475" y="4333250"/>
            <a:ext cx="21846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UN: Comparing Food Guides</a:t>
            </a:r>
            <a:endParaRPr sz="1800" b="1" i="0" u="none" strike="noStrike" cap="none">
              <a:solidFill>
                <a:srgbClr val="000000"/>
              </a:solidFill>
              <a:latin typeface="Arial"/>
              <a:ea typeface="Arial"/>
              <a:cs typeface="Arial"/>
              <a:sym typeface="Arial"/>
            </a:endParaRPr>
          </a:p>
        </p:txBody>
      </p:sp>
      <p:sp>
        <p:nvSpPr>
          <p:cNvPr id="763" name="Google Shape;763;p13"/>
          <p:cNvSpPr txBox="1"/>
          <p:nvPr/>
        </p:nvSpPr>
        <p:spPr>
          <a:xfrm>
            <a:off x="10009450" y="196975"/>
            <a:ext cx="18924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1" i="0" u="none" strike="noStrike" cap="none">
              <a:solidFill>
                <a:srgbClr val="0000FF"/>
              </a:solidFill>
              <a:latin typeface="Arial"/>
              <a:ea typeface="Arial"/>
              <a:cs typeface="Arial"/>
              <a:sym typeface="Arial"/>
            </a:endParaRPr>
          </a:p>
        </p:txBody>
      </p:sp>
      <p:sp>
        <p:nvSpPr>
          <p:cNvPr id="764" name="Google Shape;764;p13"/>
          <p:cNvSpPr/>
          <p:nvPr/>
        </p:nvSpPr>
        <p:spPr>
          <a:xfrm>
            <a:off x="9792075" y="243325"/>
            <a:ext cx="2184600" cy="1815900"/>
          </a:xfrm>
          <a:prstGeom prst="star7">
            <a:avLst>
              <a:gd name="adj" fmla="val 34601"/>
              <a:gd name="hf" fmla="val 102572"/>
              <a:gd name="vf" fmla="val 105210"/>
            </a:avLst>
          </a:prstGeom>
          <a:solidFill>
            <a:srgbClr val="86CC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13"/>
          <p:cNvSpPr txBox="1"/>
          <p:nvPr/>
        </p:nvSpPr>
        <p:spPr>
          <a:xfrm>
            <a:off x="10170600" y="856325"/>
            <a:ext cx="14505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ES" sz="1900" b="1" i="0" u="none" strike="noStrike" cap="none">
                <a:solidFill>
                  <a:srgbClr val="000000"/>
                </a:solidFill>
                <a:latin typeface="Arial"/>
                <a:ea typeface="Arial"/>
                <a:cs typeface="Arial"/>
                <a:sym typeface="Arial"/>
              </a:rPr>
              <a:t>HFN 2O1</a:t>
            </a:r>
            <a:endParaRPr sz="1900" b="1"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4"/>
          <p:cNvSpPr txBox="1"/>
          <p:nvPr/>
        </p:nvSpPr>
        <p:spPr>
          <a:xfrm>
            <a:off x="391875" y="214875"/>
            <a:ext cx="10101000" cy="148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B2.1 Explain the differences between nutrient-dense foods and empty calorie foods and their effect on health</a:t>
            </a: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900" b="1" i="0" u="none" strike="noStrike" cap="none">
                <a:solidFill>
                  <a:schemeClr val="dk1"/>
                </a:solidFill>
                <a:latin typeface="Arial"/>
                <a:ea typeface="Arial"/>
                <a:cs typeface="Arial"/>
                <a:sym typeface="Arial"/>
              </a:rPr>
              <a:t>Suggestions: </a:t>
            </a:r>
            <a:endParaRPr sz="1900" b="1" i="0" u="none" strike="noStrike" cap="none">
              <a:solidFill>
                <a:schemeClr val="dk1"/>
              </a:solidFill>
              <a:latin typeface="Arial"/>
              <a:ea typeface="Arial"/>
              <a:cs typeface="Arial"/>
              <a:sym typeface="Arial"/>
            </a:endParaRPr>
          </a:p>
          <a:p>
            <a:pPr marL="457200" marR="0" lvl="0" indent="-349250" algn="l" rtl="0">
              <a:lnSpc>
                <a:spcPct val="115000"/>
              </a:lnSpc>
              <a:spcBef>
                <a:spcPts val="120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Don’t focus on empty-calorie vs nutrient-dense (a calorie is a calorie) </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Focus more on what nutrient density means (6 main nutrients etc.)</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Look at the different nutrients that are in various foods </a:t>
            </a: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a:solidFill>
                <a:schemeClr val="dk1"/>
              </a:solidFill>
            </a:endParaRPr>
          </a:p>
          <a:p>
            <a:pPr marL="0" marR="0" lvl="0" indent="0" algn="l" rtl="0">
              <a:lnSpc>
                <a:spcPct val="115000"/>
              </a:lnSpc>
              <a:spcBef>
                <a:spcPts val="1200"/>
              </a:spcBef>
              <a:spcAft>
                <a:spcPts val="0"/>
              </a:spcAft>
              <a:buClr>
                <a:srgbClr val="000000"/>
              </a:buClr>
              <a:buSzPts val="800"/>
              <a:buFont typeface="Arial"/>
              <a:buNone/>
            </a:pPr>
            <a:endParaRPr sz="1900" b="1">
              <a:solidFill>
                <a:schemeClr val="dk1"/>
              </a:solidFill>
            </a:endParaRPr>
          </a:p>
          <a:p>
            <a:pPr marL="0" marR="0" lvl="0" indent="0" algn="l" rtl="0">
              <a:lnSpc>
                <a:spcPct val="115000"/>
              </a:lnSpc>
              <a:spcBef>
                <a:spcPts val="1200"/>
              </a:spcBef>
              <a:spcAft>
                <a:spcPts val="0"/>
              </a:spcAft>
              <a:buClr>
                <a:srgbClr val="000000"/>
              </a:buClr>
              <a:buSzPts val="800"/>
              <a:buFont typeface="Arial"/>
              <a:buNone/>
            </a:pPr>
            <a:endParaRPr sz="1900" b="1">
              <a:solidFill>
                <a:schemeClr val="dk1"/>
              </a:solidFill>
            </a:endParaRPr>
          </a:p>
        </p:txBody>
      </p:sp>
      <p:sp>
        <p:nvSpPr>
          <p:cNvPr id="771" name="Google Shape;771;p14"/>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772" name="Google Shape;772;p14"/>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773" name="Google Shape;773;p14"/>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774" name="Google Shape;774;p14"/>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775" name="Google Shape;775;p14"/>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14"/>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14"/>
          <p:cNvSpPr txBox="1"/>
          <p:nvPr/>
        </p:nvSpPr>
        <p:spPr>
          <a:xfrm>
            <a:off x="6245449" y="5273399"/>
            <a:ext cx="17727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14"/>
          <p:cNvSpPr txBox="1"/>
          <p:nvPr/>
        </p:nvSpPr>
        <p:spPr>
          <a:xfrm>
            <a:off x="10063175" y="447650"/>
            <a:ext cx="1772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14"/>
          <p:cNvSpPr txBox="1"/>
          <p:nvPr/>
        </p:nvSpPr>
        <p:spPr>
          <a:xfrm>
            <a:off x="10313850" y="411850"/>
            <a:ext cx="168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14"/>
          <p:cNvSpPr/>
          <p:nvPr/>
        </p:nvSpPr>
        <p:spPr>
          <a:xfrm>
            <a:off x="10063200" y="356225"/>
            <a:ext cx="2184600" cy="1815900"/>
          </a:xfrm>
          <a:prstGeom prst="star7">
            <a:avLst>
              <a:gd name="adj" fmla="val 34601"/>
              <a:gd name="hf" fmla="val 102572"/>
              <a:gd name="vf" fmla="val 105210"/>
            </a:avLst>
          </a:prstGeom>
          <a:solidFill>
            <a:srgbClr val="86CC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14"/>
          <p:cNvSpPr txBox="1"/>
          <p:nvPr/>
        </p:nvSpPr>
        <p:spPr>
          <a:xfrm>
            <a:off x="10492875" y="1002725"/>
            <a:ext cx="13431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ES" sz="1900" b="1" i="0" u="none" strike="noStrike" cap="none">
                <a:solidFill>
                  <a:srgbClr val="000000"/>
                </a:solidFill>
                <a:latin typeface="Arial"/>
                <a:ea typeface="Arial"/>
                <a:cs typeface="Arial"/>
                <a:sym typeface="Arial"/>
              </a:rPr>
              <a:t>HFN 2O1</a:t>
            </a:r>
            <a:endParaRPr sz="1900" b="1" i="0" u="none" strike="noStrike" cap="none">
              <a:solidFill>
                <a:srgbClr val="000000"/>
              </a:solidFill>
              <a:latin typeface="Arial"/>
              <a:ea typeface="Arial"/>
              <a:cs typeface="Arial"/>
              <a:sym typeface="Arial"/>
            </a:endParaRPr>
          </a:p>
        </p:txBody>
      </p:sp>
      <p:sp>
        <p:nvSpPr>
          <p:cNvPr id="782" name="Google Shape;782;p14"/>
          <p:cNvSpPr txBox="1"/>
          <p:nvPr/>
        </p:nvSpPr>
        <p:spPr>
          <a:xfrm>
            <a:off x="501375" y="5461325"/>
            <a:ext cx="1987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3" name="Google Shape;783;p14">
            <a:hlinkClick r:id="rId3"/>
          </p:cNvPr>
          <p:cNvPicPr preferRelativeResize="0"/>
          <p:nvPr/>
        </p:nvPicPr>
        <p:blipFill rotWithShape="1">
          <a:blip r:embed="rId4">
            <a:alphaModFix/>
          </a:blip>
          <a:srcRect/>
          <a:stretch/>
        </p:blipFill>
        <p:spPr>
          <a:xfrm>
            <a:off x="447375" y="5565300"/>
            <a:ext cx="2095500" cy="723900"/>
          </a:xfrm>
          <a:prstGeom prst="rect">
            <a:avLst/>
          </a:prstGeom>
          <a:noFill/>
          <a:ln>
            <a:noFill/>
          </a:ln>
        </p:spPr>
      </p:pic>
      <p:sp>
        <p:nvSpPr>
          <p:cNvPr id="784" name="Google Shape;784;p14"/>
          <p:cNvSpPr txBox="1"/>
          <p:nvPr/>
        </p:nvSpPr>
        <p:spPr>
          <a:xfrm>
            <a:off x="322300" y="4064675"/>
            <a:ext cx="24351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Government of Canada: Nutrients in Foods</a:t>
            </a:r>
            <a:endParaRPr sz="1800" b="1" i="0" u="none" strike="noStrike" cap="none">
              <a:solidFill>
                <a:srgbClr val="000000"/>
              </a:solidFill>
              <a:latin typeface="Arial"/>
              <a:ea typeface="Arial"/>
              <a:cs typeface="Arial"/>
              <a:sym typeface="Arial"/>
            </a:endParaRPr>
          </a:p>
        </p:txBody>
      </p:sp>
      <p:sp>
        <p:nvSpPr>
          <p:cNvPr id="785" name="Google Shape;785;p14"/>
          <p:cNvSpPr txBox="1"/>
          <p:nvPr/>
        </p:nvSpPr>
        <p:spPr>
          <a:xfrm>
            <a:off x="3455850" y="5497150"/>
            <a:ext cx="223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6" name="Google Shape;786;p14">
            <a:hlinkClick r:id="rId5"/>
          </p:cNvPr>
          <p:cNvPicPr preferRelativeResize="0"/>
          <p:nvPr/>
        </p:nvPicPr>
        <p:blipFill rotWithShape="1">
          <a:blip r:embed="rId6">
            <a:alphaModFix/>
          </a:blip>
          <a:srcRect/>
          <a:stretch/>
        </p:blipFill>
        <p:spPr>
          <a:xfrm>
            <a:off x="3825875" y="5167875"/>
            <a:ext cx="1451000" cy="1272800"/>
          </a:xfrm>
          <a:prstGeom prst="rect">
            <a:avLst/>
          </a:prstGeom>
          <a:noFill/>
          <a:ln>
            <a:noFill/>
          </a:ln>
        </p:spPr>
      </p:pic>
      <p:sp>
        <p:nvSpPr>
          <p:cNvPr id="787" name="Google Shape;787;p14"/>
          <p:cNvSpPr txBox="1"/>
          <p:nvPr/>
        </p:nvSpPr>
        <p:spPr>
          <a:xfrm>
            <a:off x="3348425" y="4100475"/>
            <a:ext cx="24351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Fruit and Vegetable Fact Sheet</a:t>
            </a:r>
            <a:endParaRPr sz="1800" b="1" i="0" u="none" strike="noStrike" cap="none">
              <a:solidFill>
                <a:srgbClr val="000000"/>
              </a:solidFill>
              <a:latin typeface="Arial"/>
              <a:ea typeface="Arial"/>
              <a:cs typeface="Arial"/>
              <a:sym typeface="Arial"/>
            </a:endParaRPr>
          </a:p>
        </p:txBody>
      </p:sp>
      <p:sp>
        <p:nvSpPr>
          <p:cNvPr id="788" name="Google Shape;788;p14"/>
          <p:cNvSpPr txBox="1"/>
          <p:nvPr/>
        </p:nvSpPr>
        <p:spPr>
          <a:xfrm>
            <a:off x="9462550" y="5696250"/>
            <a:ext cx="25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89" name="Google Shape;789;p14"/>
          <p:cNvSpPr txBox="1"/>
          <p:nvPr/>
        </p:nvSpPr>
        <p:spPr>
          <a:xfrm>
            <a:off x="9387600" y="5227825"/>
            <a:ext cx="243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90" name="Google Shape;790;p14">
            <a:hlinkClick r:id="rId7"/>
          </p:cNvPr>
          <p:cNvPicPr preferRelativeResize="0"/>
          <p:nvPr/>
        </p:nvPicPr>
        <p:blipFill>
          <a:blip r:embed="rId8">
            <a:alphaModFix/>
          </a:blip>
          <a:stretch>
            <a:fillRect/>
          </a:stretch>
        </p:blipFill>
        <p:spPr>
          <a:xfrm>
            <a:off x="9526750" y="5194324"/>
            <a:ext cx="2095500" cy="1180674"/>
          </a:xfrm>
          <a:prstGeom prst="rect">
            <a:avLst/>
          </a:prstGeom>
          <a:noFill/>
          <a:ln>
            <a:noFill/>
          </a:ln>
        </p:spPr>
      </p:pic>
      <p:sp>
        <p:nvSpPr>
          <p:cNvPr id="791" name="Google Shape;791;p14"/>
          <p:cNvSpPr txBox="1"/>
          <p:nvPr/>
        </p:nvSpPr>
        <p:spPr>
          <a:xfrm>
            <a:off x="9443800" y="4253450"/>
            <a:ext cx="2184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Whole Grains Council</a:t>
            </a:r>
            <a:endParaRPr sz="1800" b="1"/>
          </a:p>
        </p:txBody>
      </p:sp>
      <p:pic>
        <p:nvPicPr>
          <p:cNvPr id="792" name="Google Shape;792;p14">
            <a:hlinkClick r:id="rId9"/>
          </p:cNvPr>
          <p:cNvPicPr preferRelativeResize="0"/>
          <p:nvPr/>
        </p:nvPicPr>
        <p:blipFill>
          <a:blip r:embed="rId10">
            <a:alphaModFix/>
          </a:blip>
          <a:stretch>
            <a:fillRect/>
          </a:stretch>
        </p:blipFill>
        <p:spPr>
          <a:xfrm>
            <a:off x="6360800" y="5586776"/>
            <a:ext cx="2435100" cy="680936"/>
          </a:xfrm>
          <a:prstGeom prst="rect">
            <a:avLst/>
          </a:prstGeom>
          <a:noFill/>
          <a:ln>
            <a:noFill/>
          </a:ln>
        </p:spPr>
      </p:pic>
      <p:sp>
        <p:nvSpPr>
          <p:cNvPr id="793" name="Google Shape;793;p14"/>
          <p:cNvSpPr txBox="1"/>
          <p:nvPr/>
        </p:nvSpPr>
        <p:spPr>
          <a:xfrm>
            <a:off x="6254300" y="4178500"/>
            <a:ext cx="2730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Unlock Food: Understanding Food Labels</a:t>
            </a:r>
            <a:endParaRPr sz="1800" b="1"/>
          </a:p>
        </p:txBody>
      </p:sp>
      <p:sp>
        <p:nvSpPr>
          <p:cNvPr id="794" name="Google Shape;794;p14"/>
          <p:cNvSpPr txBox="1"/>
          <p:nvPr/>
        </p:nvSpPr>
        <p:spPr>
          <a:xfrm>
            <a:off x="13772225" y="6427025"/>
            <a:ext cx="978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5"/>
          <p:cNvSpPr txBox="1"/>
          <p:nvPr/>
        </p:nvSpPr>
        <p:spPr>
          <a:xfrm>
            <a:off x="391875" y="286500"/>
            <a:ext cx="10101000" cy="26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B2.2 Explain why it is important to eat a nutritious breakfast (e.g., to improve mood, energy level, school performance, workplace productivity)</a:t>
            </a: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900" b="1" i="0" u="none" strike="noStrike" cap="none">
                <a:solidFill>
                  <a:schemeClr val="dk1"/>
                </a:solidFill>
                <a:latin typeface="Arial"/>
                <a:ea typeface="Arial"/>
                <a:cs typeface="Arial"/>
                <a:sym typeface="Arial"/>
              </a:rPr>
              <a:t>Suggestions: </a:t>
            </a:r>
            <a:endParaRPr sz="1900" b="1" i="0" u="none" strike="noStrike" cap="none">
              <a:solidFill>
                <a:schemeClr val="dk1"/>
              </a:solidFill>
              <a:latin typeface="Arial"/>
              <a:ea typeface="Arial"/>
              <a:cs typeface="Arial"/>
              <a:sym typeface="Arial"/>
            </a:endParaRPr>
          </a:p>
          <a:p>
            <a:pPr marL="457200" marR="0" lvl="0" indent="-349250" algn="l" rtl="0">
              <a:lnSpc>
                <a:spcPct val="115000"/>
              </a:lnSpc>
              <a:spcBef>
                <a:spcPts val="120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This is okay to talk about but be mindful/respectful of students who do not eat breakfast.</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Focus on school alertness and NOT weight</a:t>
            </a:r>
            <a:r>
              <a:rPr lang="es-ES" sz="1900">
                <a:solidFill>
                  <a:schemeClr val="dk1"/>
                </a:solidFill>
              </a:rPr>
              <a:t> (watch your resources)</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Teach students to listen to their body cues (hunger, thirst and fullness) and normalize that some days bodies are more hungry than other days</a:t>
            </a:r>
            <a:endParaRPr sz="22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p:txBody>
      </p:sp>
      <p:sp>
        <p:nvSpPr>
          <p:cNvPr id="800" name="Google Shape;800;p15"/>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801" name="Google Shape;801;p15"/>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802" name="Google Shape;802;p15"/>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803" name="Google Shape;803;p15"/>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804" name="Google Shape;804;p15"/>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15"/>
          <p:cNvSpPr txBox="1"/>
          <p:nvPr/>
        </p:nvSpPr>
        <p:spPr>
          <a:xfrm>
            <a:off x="6245450" y="5273399"/>
            <a:ext cx="27300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15"/>
          <p:cNvSpPr txBox="1"/>
          <p:nvPr/>
        </p:nvSpPr>
        <p:spPr>
          <a:xfrm>
            <a:off x="10295950" y="573000"/>
            <a:ext cx="161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15"/>
          <p:cNvSpPr txBox="1"/>
          <p:nvPr/>
        </p:nvSpPr>
        <p:spPr>
          <a:xfrm>
            <a:off x="10295950" y="465550"/>
            <a:ext cx="1737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15"/>
          <p:cNvSpPr/>
          <p:nvPr/>
        </p:nvSpPr>
        <p:spPr>
          <a:xfrm>
            <a:off x="10168100" y="465600"/>
            <a:ext cx="2023800" cy="1815900"/>
          </a:xfrm>
          <a:prstGeom prst="star7">
            <a:avLst>
              <a:gd name="adj" fmla="val 34601"/>
              <a:gd name="hf" fmla="val 102572"/>
              <a:gd name="vf" fmla="val 105210"/>
            </a:avLst>
          </a:prstGeom>
          <a:solidFill>
            <a:srgbClr val="86CC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15"/>
          <p:cNvSpPr txBox="1"/>
          <p:nvPr/>
        </p:nvSpPr>
        <p:spPr>
          <a:xfrm>
            <a:off x="10492875" y="1128075"/>
            <a:ext cx="13251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HFN 2O1</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0" name="Google Shape;810;p15">
            <a:hlinkClick r:id="rId3"/>
          </p:cNvPr>
          <p:cNvPicPr preferRelativeResize="0"/>
          <p:nvPr/>
        </p:nvPicPr>
        <p:blipFill rotWithShape="1">
          <a:blip r:embed="rId4">
            <a:alphaModFix/>
          </a:blip>
          <a:srcRect/>
          <a:stretch/>
        </p:blipFill>
        <p:spPr>
          <a:xfrm>
            <a:off x="261625" y="5733474"/>
            <a:ext cx="2655775" cy="555725"/>
          </a:xfrm>
          <a:prstGeom prst="rect">
            <a:avLst/>
          </a:prstGeom>
          <a:noFill/>
          <a:ln>
            <a:noFill/>
          </a:ln>
        </p:spPr>
      </p:pic>
      <p:sp>
        <p:nvSpPr>
          <p:cNvPr id="811" name="Google Shape;811;p15"/>
          <p:cNvSpPr txBox="1"/>
          <p:nvPr/>
        </p:nvSpPr>
        <p:spPr>
          <a:xfrm>
            <a:off x="322300" y="4315350"/>
            <a:ext cx="2363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Ontario Dieti</a:t>
            </a:r>
            <a:r>
              <a:rPr lang="es-ES" sz="1800" b="1"/>
              <a:t>t</a:t>
            </a:r>
            <a:r>
              <a:rPr lang="es-ES" sz="1800" b="1" i="0" u="none" strike="noStrike" cap="none">
                <a:solidFill>
                  <a:srgbClr val="000000"/>
                </a:solidFill>
                <a:latin typeface="Arial"/>
                <a:ea typeface="Arial"/>
                <a:cs typeface="Arial"/>
                <a:sym typeface="Arial"/>
              </a:rPr>
              <a:t>ians in Public Health</a:t>
            </a:r>
            <a:endParaRPr sz="1800" b="1" i="0" u="none" strike="noStrike" cap="none">
              <a:solidFill>
                <a:srgbClr val="000000"/>
              </a:solidFill>
              <a:latin typeface="Arial"/>
              <a:ea typeface="Arial"/>
              <a:cs typeface="Arial"/>
              <a:sym typeface="Arial"/>
            </a:endParaRPr>
          </a:p>
        </p:txBody>
      </p:sp>
      <p:pic>
        <p:nvPicPr>
          <p:cNvPr id="812" name="Google Shape;812;p15">
            <a:hlinkClick r:id="rId5"/>
          </p:cNvPr>
          <p:cNvPicPr preferRelativeResize="0"/>
          <p:nvPr/>
        </p:nvPicPr>
        <p:blipFill>
          <a:blip r:embed="rId6">
            <a:alphaModFix/>
          </a:blip>
          <a:stretch>
            <a:fillRect/>
          </a:stretch>
        </p:blipFill>
        <p:spPr>
          <a:xfrm>
            <a:off x="3230255" y="5763846"/>
            <a:ext cx="2730001" cy="494979"/>
          </a:xfrm>
          <a:prstGeom prst="rect">
            <a:avLst/>
          </a:prstGeom>
          <a:noFill/>
          <a:ln>
            <a:noFill/>
          </a:ln>
        </p:spPr>
      </p:pic>
      <p:sp>
        <p:nvSpPr>
          <p:cNvPr id="813" name="Google Shape;813;p15"/>
          <p:cNvSpPr txBox="1"/>
          <p:nvPr/>
        </p:nvSpPr>
        <p:spPr>
          <a:xfrm>
            <a:off x="3447750" y="4290925"/>
            <a:ext cx="23637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What Breakfast Looks Like Around the World</a:t>
            </a:r>
            <a:endParaRPr sz="1800" b="1"/>
          </a:p>
        </p:txBody>
      </p:sp>
      <p:pic>
        <p:nvPicPr>
          <p:cNvPr id="814" name="Google Shape;814;p15">
            <a:hlinkClick r:id="rId7"/>
          </p:cNvPr>
          <p:cNvPicPr preferRelativeResize="0"/>
          <p:nvPr/>
        </p:nvPicPr>
        <p:blipFill>
          <a:blip r:embed="rId8">
            <a:alphaModFix/>
          </a:blip>
          <a:stretch>
            <a:fillRect/>
          </a:stretch>
        </p:blipFill>
        <p:spPr>
          <a:xfrm>
            <a:off x="6423129" y="5557125"/>
            <a:ext cx="2252921" cy="738900"/>
          </a:xfrm>
          <a:prstGeom prst="rect">
            <a:avLst/>
          </a:prstGeom>
          <a:noFill/>
          <a:ln>
            <a:noFill/>
          </a:ln>
        </p:spPr>
      </p:pic>
      <p:sp>
        <p:nvSpPr>
          <p:cNvPr id="815" name="Google Shape;815;p15"/>
          <p:cNvSpPr txBox="1"/>
          <p:nvPr/>
        </p:nvSpPr>
        <p:spPr>
          <a:xfrm>
            <a:off x="6096000" y="4178500"/>
            <a:ext cx="2967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Mastering Mindful Eating </a:t>
            </a:r>
            <a:endParaRPr sz="1800" b="1"/>
          </a:p>
        </p:txBody>
      </p:sp>
      <p:sp>
        <p:nvSpPr>
          <p:cNvPr id="816" name="Google Shape;816;p15"/>
          <p:cNvSpPr txBox="1"/>
          <p:nvPr/>
        </p:nvSpPr>
        <p:spPr>
          <a:xfrm>
            <a:off x="9368850" y="5377725"/>
            <a:ext cx="236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817" name="Google Shape;817;p15">
            <a:hlinkClick r:id="rId9"/>
          </p:cNvPr>
          <p:cNvPicPr preferRelativeResize="0"/>
          <p:nvPr/>
        </p:nvPicPr>
        <p:blipFill>
          <a:blip r:embed="rId10">
            <a:alphaModFix/>
          </a:blip>
          <a:stretch>
            <a:fillRect/>
          </a:stretch>
        </p:blipFill>
        <p:spPr>
          <a:xfrm>
            <a:off x="9260650" y="5695725"/>
            <a:ext cx="2559607" cy="461700"/>
          </a:xfrm>
          <a:prstGeom prst="rect">
            <a:avLst/>
          </a:prstGeom>
          <a:noFill/>
          <a:ln>
            <a:noFill/>
          </a:ln>
        </p:spPr>
      </p:pic>
      <p:sp>
        <p:nvSpPr>
          <p:cNvPr id="818" name="Google Shape;818;p15"/>
          <p:cNvSpPr txBox="1"/>
          <p:nvPr/>
        </p:nvSpPr>
        <p:spPr>
          <a:xfrm>
            <a:off x="9293900" y="4122300"/>
            <a:ext cx="2559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Craving Change: Our Relationship with Food</a:t>
            </a:r>
            <a:endParaRPr sz="18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6"/>
          <p:cNvSpPr txBox="1"/>
          <p:nvPr/>
        </p:nvSpPr>
        <p:spPr>
          <a:xfrm>
            <a:off x="391875" y="250675"/>
            <a:ext cx="10101000" cy="1450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B2.4 Evaluate existing programs and policies that encourage eating for optimal health (e.g., breakfast programs, school food and beverage policies, trans fat regulations)</a:t>
            </a: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900" b="1" i="0" u="none" strike="noStrike" cap="none">
                <a:solidFill>
                  <a:schemeClr val="dk1"/>
                </a:solidFill>
                <a:latin typeface="Arial"/>
                <a:ea typeface="Arial"/>
                <a:cs typeface="Arial"/>
                <a:sym typeface="Arial"/>
              </a:rPr>
              <a:t>Suggestions: </a:t>
            </a:r>
            <a:endParaRPr sz="1900" b="1" i="0" u="none" strike="noStrike" cap="none">
              <a:solidFill>
                <a:schemeClr val="dk1"/>
              </a:solidFill>
              <a:latin typeface="Arial"/>
              <a:ea typeface="Arial"/>
              <a:cs typeface="Arial"/>
              <a:sym typeface="Arial"/>
            </a:endParaRPr>
          </a:p>
          <a:p>
            <a:pPr marL="457200" marR="0" lvl="0" indent="-349250" algn="l" rtl="0">
              <a:lnSpc>
                <a:spcPct val="115000"/>
              </a:lnSpc>
              <a:spcBef>
                <a:spcPts val="120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Remember that these policies need to be looked at with a critical lens.</a:t>
            </a: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p:txBody>
      </p:sp>
      <p:sp>
        <p:nvSpPr>
          <p:cNvPr id="824" name="Google Shape;824;p16"/>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825" name="Google Shape;825;p16"/>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826" name="Google Shape;826;p16"/>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827" name="Google Shape;827;p16"/>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828" name="Google Shape;828;p16"/>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6"/>
          <p:cNvSpPr txBox="1"/>
          <p:nvPr/>
        </p:nvSpPr>
        <p:spPr>
          <a:xfrm>
            <a:off x="10421300" y="501375"/>
            <a:ext cx="1450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6"/>
          <p:cNvSpPr/>
          <p:nvPr/>
        </p:nvSpPr>
        <p:spPr>
          <a:xfrm>
            <a:off x="10040525" y="576800"/>
            <a:ext cx="2043900" cy="1815900"/>
          </a:xfrm>
          <a:prstGeom prst="star7">
            <a:avLst>
              <a:gd name="adj" fmla="val 34601"/>
              <a:gd name="hf" fmla="val 102572"/>
              <a:gd name="vf" fmla="val 105210"/>
            </a:avLst>
          </a:prstGeom>
          <a:solidFill>
            <a:srgbClr val="86CC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6"/>
          <p:cNvSpPr txBox="1"/>
          <p:nvPr/>
        </p:nvSpPr>
        <p:spPr>
          <a:xfrm>
            <a:off x="10295950" y="1235525"/>
            <a:ext cx="1575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HFN 2O1</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6"/>
          <p:cNvSpPr txBox="1"/>
          <p:nvPr/>
        </p:nvSpPr>
        <p:spPr>
          <a:xfrm>
            <a:off x="393925" y="5300175"/>
            <a:ext cx="2202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3" name="Google Shape;833;p16">
            <a:hlinkClick r:id="rId3"/>
          </p:cNvPr>
          <p:cNvPicPr preferRelativeResize="0"/>
          <p:nvPr/>
        </p:nvPicPr>
        <p:blipFill rotWithShape="1">
          <a:blip r:embed="rId4">
            <a:alphaModFix/>
          </a:blip>
          <a:srcRect/>
          <a:stretch/>
        </p:blipFill>
        <p:spPr>
          <a:xfrm>
            <a:off x="366025" y="5700375"/>
            <a:ext cx="2428096" cy="692700"/>
          </a:xfrm>
          <a:prstGeom prst="rect">
            <a:avLst/>
          </a:prstGeom>
          <a:noFill/>
          <a:ln>
            <a:noFill/>
          </a:ln>
        </p:spPr>
      </p:pic>
      <p:sp>
        <p:nvSpPr>
          <p:cNvPr id="834" name="Google Shape;834;p16"/>
          <p:cNvSpPr txBox="1"/>
          <p:nvPr/>
        </p:nvSpPr>
        <p:spPr>
          <a:xfrm>
            <a:off x="393925" y="4404875"/>
            <a:ext cx="2292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Tackling Trans Fats</a:t>
            </a:r>
            <a:endParaRPr sz="1800" b="1" i="0" u="none" strike="noStrike" cap="none">
              <a:solidFill>
                <a:srgbClr val="000000"/>
              </a:solidFill>
              <a:latin typeface="Arial"/>
              <a:ea typeface="Arial"/>
              <a:cs typeface="Arial"/>
              <a:sym typeface="Arial"/>
            </a:endParaRPr>
          </a:p>
        </p:txBody>
      </p:sp>
      <p:pic>
        <p:nvPicPr>
          <p:cNvPr id="835" name="Google Shape;835;p16">
            <a:hlinkClick r:id="rId5"/>
          </p:cNvPr>
          <p:cNvPicPr preferRelativeResize="0"/>
          <p:nvPr/>
        </p:nvPicPr>
        <p:blipFill>
          <a:blip r:embed="rId6">
            <a:alphaModFix/>
          </a:blip>
          <a:stretch>
            <a:fillRect/>
          </a:stretch>
        </p:blipFill>
        <p:spPr>
          <a:xfrm>
            <a:off x="3356688" y="5596500"/>
            <a:ext cx="2477155" cy="692700"/>
          </a:xfrm>
          <a:prstGeom prst="rect">
            <a:avLst/>
          </a:prstGeom>
          <a:noFill/>
          <a:ln>
            <a:noFill/>
          </a:ln>
        </p:spPr>
      </p:pic>
      <p:sp>
        <p:nvSpPr>
          <p:cNvPr id="836" name="Google Shape;836;p16"/>
          <p:cNvSpPr txBox="1"/>
          <p:nvPr/>
        </p:nvSpPr>
        <p:spPr>
          <a:xfrm>
            <a:off x="3429000" y="4347150"/>
            <a:ext cx="2202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Recipes for Schools</a:t>
            </a:r>
            <a:endParaRPr sz="1800" b="1"/>
          </a:p>
        </p:txBody>
      </p:sp>
      <p:pic>
        <p:nvPicPr>
          <p:cNvPr id="837" name="Google Shape;837;p16">
            <a:hlinkClick r:id="rId7"/>
          </p:cNvPr>
          <p:cNvPicPr preferRelativeResize="0"/>
          <p:nvPr/>
        </p:nvPicPr>
        <p:blipFill>
          <a:blip r:embed="rId8">
            <a:alphaModFix/>
          </a:blip>
          <a:stretch>
            <a:fillRect/>
          </a:stretch>
        </p:blipFill>
        <p:spPr>
          <a:xfrm>
            <a:off x="6735450" y="5393850"/>
            <a:ext cx="1609725" cy="895350"/>
          </a:xfrm>
          <a:prstGeom prst="rect">
            <a:avLst/>
          </a:prstGeom>
          <a:noFill/>
          <a:ln>
            <a:noFill/>
          </a:ln>
        </p:spPr>
      </p:pic>
      <p:sp>
        <p:nvSpPr>
          <p:cNvPr id="838" name="Google Shape;838;p16"/>
          <p:cNvSpPr txBox="1"/>
          <p:nvPr/>
        </p:nvSpPr>
        <p:spPr>
          <a:xfrm>
            <a:off x="6464500" y="4234725"/>
            <a:ext cx="20439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School Food and Beverage Policy</a:t>
            </a:r>
            <a:endParaRPr sz="1800" b="1"/>
          </a:p>
        </p:txBody>
      </p:sp>
      <p:sp>
        <p:nvSpPr>
          <p:cNvPr id="839" name="Google Shape;839;p16"/>
          <p:cNvSpPr txBox="1"/>
          <p:nvPr/>
        </p:nvSpPr>
        <p:spPr>
          <a:xfrm>
            <a:off x="9425075" y="5433925"/>
            <a:ext cx="220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840" name="Google Shape;840;p16">
            <a:hlinkClick r:id="rId9"/>
          </p:cNvPr>
          <p:cNvPicPr preferRelativeResize="0"/>
          <p:nvPr/>
        </p:nvPicPr>
        <p:blipFill>
          <a:blip r:embed="rId10">
            <a:alphaModFix/>
          </a:blip>
          <a:stretch>
            <a:fillRect/>
          </a:stretch>
        </p:blipFill>
        <p:spPr>
          <a:xfrm>
            <a:off x="9504428" y="5604143"/>
            <a:ext cx="2043900" cy="677407"/>
          </a:xfrm>
          <a:prstGeom prst="rect">
            <a:avLst/>
          </a:prstGeom>
          <a:noFill/>
          <a:ln>
            <a:noFill/>
          </a:ln>
        </p:spPr>
      </p:pic>
      <p:sp>
        <p:nvSpPr>
          <p:cNvPr id="841" name="Google Shape;841;p16"/>
          <p:cNvSpPr txBox="1"/>
          <p:nvPr/>
        </p:nvSpPr>
        <p:spPr>
          <a:xfrm>
            <a:off x="-1143000" y="1480275"/>
            <a:ext cx="978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42" name="Google Shape;842;p16"/>
          <p:cNvSpPr txBox="1"/>
          <p:nvPr/>
        </p:nvSpPr>
        <p:spPr>
          <a:xfrm>
            <a:off x="9289400" y="4290925"/>
            <a:ext cx="2582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Student Nutrition Guidelines</a:t>
            </a:r>
            <a:endParaRPr sz="1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
          <p:cNvSpPr txBox="1">
            <a:spLocks noGrp="1"/>
          </p:cNvSpPr>
          <p:nvPr>
            <p:ph type="ctrTitle"/>
          </p:nvPr>
        </p:nvSpPr>
        <p:spPr>
          <a:xfrm>
            <a:off x="1549580" y="1029663"/>
            <a:ext cx="9594300" cy="55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AEE25A"/>
              </a:buClr>
              <a:buSzPts val="2900"/>
              <a:buNone/>
            </a:pPr>
            <a:r>
              <a:rPr lang="es-ES" sz="9600" cap="none"/>
              <a:t>DIET CULTURE:</a:t>
            </a:r>
            <a:br>
              <a:rPr lang="es-ES" sz="9600" cap="none"/>
            </a:br>
            <a:r>
              <a:rPr lang="es-ES" sz="7200" cap="small">
                <a:solidFill>
                  <a:srgbClr val="FF7C80"/>
                </a:solidFill>
              </a:rPr>
              <a:t>Recognize it! </a:t>
            </a:r>
            <a:br>
              <a:rPr lang="es-ES" sz="7200" cap="small">
                <a:solidFill>
                  <a:srgbClr val="FF9999"/>
                </a:solidFill>
              </a:rPr>
            </a:br>
            <a:r>
              <a:rPr lang="es-ES" sz="7200" cap="small">
                <a:solidFill>
                  <a:srgbClr val="69C2FF"/>
                </a:solidFill>
              </a:rPr>
              <a:t>Reject it! </a:t>
            </a:r>
            <a:br>
              <a:rPr lang="es-ES" sz="7200" cap="small"/>
            </a:br>
            <a:r>
              <a:rPr lang="es-ES" sz="7200" cap="small">
                <a:solidFill>
                  <a:srgbClr val="29AFA2"/>
                </a:solidFill>
              </a:rPr>
              <a:t>Revise t</a:t>
            </a:r>
            <a:r>
              <a:rPr lang="es-ES" sz="7200" cap="small">
                <a:solidFill>
                  <a:schemeClr val="accent4"/>
                </a:solidFill>
              </a:rPr>
              <a:t>he narrative!</a:t>
            </a:r>
            <a:endParaRPr sz="9600" cap="small">
              <a:solidFill>
                <a:schemeClr val="accent4"/>
              </a:solidFill>
            </a:endParaRPr>
          </a:p>
        </p:txBody>
      </p:sp>
      <p:sp>
        <p:nvSpPr>
          <p:cNvPr id="603" name="Google Shape;603;p2"/>
          <p:cNvSpPr txBox="1"/>
          <p:nvPr/>
        </p:nvSpPr>
        <p:spPr>
          <a:xfrm>
            <a:off x="1139687" y="190268"/>
            <a:ext cx="10654800" cy="7080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ES" sz="1900" b="1" i="0" u="none" strike="noStrike" cap="none">
                <a:solidFill>
                  <a:srgbClr val="2B3547"/>
                </a:solidFill>
                <a:latin typeface="Nunito"/>
                <a:ea typeface="Nunito"/>
                <a:cs typeface="Nunito"/>
                <a:sym typeface="Nunito"/>
              </a:rPr>
              <a:t>OFSHEEA Guidance Document </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s-ES" sz="1900" b="1" i="0" u="none" strike="noStrike" cap="none">
                <a:solidFill>
                  <a:srgbClr val="2B3547"/>
                </a:solidFill>
                <a:latin typeface="Nunito"/>
                <a:ea typeface="Nunito"/>
                <a:cs typeface="Nunito"/>
                <a:sym typeface="Nunito"/>
              </a:rPr>
              <a:t>Learning and Teaching About Body Acceptance, Weight Bias and Food Neutrality </a:t>
            </a:r>
            <a:endParaRPr sz="1900" b="1"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7"/>
          <p:cNvSpPr txBox="1"/>
          <p:nvPr/>
        </p:nvSpPr>
        <p:spPr>
          <a:xfrm>
            <a:off x="391875" y="268600"/>
            <a:ext cx="10101000" cy="2624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B2.5 Assess their own eating patterns and create a personal eating plan to achieve optimal physical health</a:t>
            </a: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900" b="1" i="0" u="none" strike="noStrike" cap="none">
                <a:solidFill>
                  <a:schemeClr val="dk1"/>
                </a:solidFill>
                <a:latin typeface="Arial"/>
                <a:ea typeface="Arial"/>
                <a:cs typeface="Arial"/>
                <a:sym typeface="Arial"/>
              </a:rPr>
              <a:t>Suggestions: </a:t>
            </a:r>
            <a:endParaRPr sz="1900" b="1" i="0" u="none" strike="noStrike" cap="none">
              <a:solidFill>
                <a:schemeClr val="dk1"/>
              </a:solidFill>
              <a:latin typeface="Arial"/>
              <a:ea typeface="Arial"/>
              <a:cs typeface="Arial"/>
              <a:sym typeface="Arial"/>
            </a:endParaRPr>
          </a:p>
          <a:p>
            <a:pPr marL="457200" marR="0" lvl="0" indent="-349250" algn="l" rtl="0">
              <a:lnSpc>
                <a:spcPct val="115000"/>
              </a:lnSpc>
              <a:spcBef>
                <a:spcPts val="120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Do not have students track their food intake (this buys into the diet culture) </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Rather, have students focus on Canada’s Food Guide Healthy Eating Recommendations (be mindful of your eating habits, cook more often etc.)</a:t>
            </a: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r>
              <a:rPr lang="es-ES" sz="1900" b="1" i="0" u="none" strike="noStrike" cap="none">
                <a:solidFill>
                  <a:schemeClr val="dk1"/>
                </a:solidFill>
                <a:latin typeface="Arial"/>
                <a:ea typeface="Arial"/>
                <a:cs typeface="Arial"/>
                <a:sym typeface="Arial"/>
              </a:rPr>
              <a:t> </a:t>
            </a:r>
            <a:endParaRPr sz="1900" b="1" i="0" u="none" strike="noStrike" cap="none">
              <a:solidFill>
                <a:schemeClr val="dk1"/>
              </a:solidFill>
              <a:latin typeface="Arial"/>
              <a:ea typeface="Arial"/>
              <a:cs typeface="Arial"/>
              <a:sym typeface="Arial"/>
            </a:endParaRPr>
          </a:p>
        </p:txBody>
      </p:sp>
      <p:sp>
        <p:nvSpPr>
          <p:cNvPr id="848" name="Google Shape;848;p17"/>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849" name="Google Shape;849;p17"/>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850" name="Google Shape;850;p17"/>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851" name="Google Shape;851;p17"/>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852" name="Google Shape;852;p17"/>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17"/>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17"/>
          <p:cNvSpPr txBox="1"/>
          <p:nvPr/>
        </p:nvSpPr>
        <p:spPr>
          <a:xfrm>
            <a:off x="6194725" y="4176475"/>
            <a:ext cx="2730000" cy="104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ES" b="1"/>
              <a:t>L</a:t>
            </a:r>
            <a:r>
              <a:rPr lang="es-ES" sz="1500" b="1"/>
              <a:t>et’s Talk About Food - A Masterful Resource of Lessons focusing on what food has to offer! </a:t>
            </a:r>
            <a:endParaRPr sz="1500" b="1" i="0" u="none" strike="noStrike" cap="none">
              <a:solidFill>
                <a:srgbClr val="000000"/>
              </a:solidFill>
            </a:endParaRPr>
          </a:p>
        </p:txBody>
      </p:sp>
      <p:sp>
        <p:nvSpPr>
          <p:cNvPr id="855" name="Google Shape;855;p17"/>
          <p:cNvSpPr txBox="1"/>
          <p:nvPr/>
        </p:nvSpPr>
        <p:spPr>
          <a:xfrm>
            <a:off x="9246775" y="4155424"/>
            <a:ext cx="2730000" cy="86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sz="1800" b="1">
                <a:solidFill>
                  <a:schemeClr val="dk1"/>
                </a:solidFill>
              </a:rPr>
              <a:t>Mindfulness and Mindful Eating in the Classroom</a:t>
            </a:r>
            <a:endParaRPr sz="1500" b="1" i="0" u="none" strike="noStrike" cap="none">
              <a:solidFill>
                <a:srgbClr val="000000"/>
              </a:solidFill>
            </a:endParaRPr>
          </a:p>
        </p:txBody>
      </p:sp>
      <p:sp>
        <p:nvSpPr>
          <p:cNvPr id="856" name="Google Shape;856;p17"/>
          <p:cNvSpPr txBox="1"/>
          <p:nvPr/>
        </p:nvSpPr>
        <p:spPr>
          <a:xfrm>
            <a:off x="465550" y="4548125"/>
            <a:ext cx="223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7" name="Google Shape;857;p17">
            <a:hlinkClick r:id="rId3"/>
          </p:cNvPr>
          <p:cNvPicPr preferRelativeResize="0"/>
          <p:nvPr/>
        </p:nvPicPr>
        <p:blipFill rotWithShape="1">
          <a:blip r:embed="rId4">
            <a:alphaModFix/>
          </a:blip>
          <a:srcRect/>
          <a:stretch/>
        </p:blipFill>
        <p:spPr>
          <a:xfrm>
            <a:off x="460846" y="5277425"/>
            <a:ext cx="2122466" cy="1283750"/>
          </a:xfrm>
          <a:prstGeom prst="rect">
            <a:avLst/>
          </a:prstGeom>
          <a:noFill/>
          <a:ln>
            <a:noFill/>
          </a:ln>
        </p:spPr>
      </p:pic>
      <p:sp>
        <p:nvSpPr>
          <p:cNvPr id="858" name="Google Shape;858;p17"/>
          <p:cNvSpPr txBox="1"/>
          <p:nvPr/>
        </p:nvSpPr>
        <p:spPr>
          <a:xfrm>
            <a:off x="340225" y="4261625"/>
            <a:ext cx="23637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Health Canada: Canada’s Dietary Guidelines</a:t>
            </a:r>
            <a:endParaRPr sz="1800" b="1" i="0" u="none" strike="noStrike" cap="none">
              <a:solidFill>
                <a:srgbClr val="000000"/>
              </a:solidFill>
              <a:latin typeface="Arial"/>
              <a:ea typeface="Arial"/>
              <a:cs typeface="Arial"/>
              <a:sym typeface="Arial"/>
            </a:endParaRPr>
          </a:p>
        </p:txBody>
      </p:sp>
      <p:sp>
        <p:nvSpPr>
          <p:cNvPr id="859" name="Google Shape;859;p17"/>
          <p:cNvSpPr txBox="1"/>
          <p:nvPr/>
        </p:nvSpPr>
        <p:spPr>
          <a:xfrm>
            <a:off x="10295950" y="501375"/>
            <a:ext cx="1665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7"/>
          <p:cNvSpPr/>
          <p:nvPr/>
        </p:nvSpPr>
        <p:spPr>
          <a:xfrm>
            <a:off x="10036300" y="268600"/>
            <a:ext cx="2184600" cy="1815900"/>
          </a:xfrm>
          <a:prstGeom prst="star7">
            <a:avLst>
              <a:gd name="adj" fmla="val 34601"/>
              <a:gd name="hf" fmla="val 102572"/>
              <a:gd name="vf" fmla="val 105210"/>
            </a:avLst>
          </a:prstGeom>
          <a:solidFill>
            <a:srgbClr val="86CC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7"/>
          <p:cNvSpPr txBox="1"/>
          <p:nvPr/>
        </p:nvSpPr>
        <p:spPr>
          <a:xfrm>
            <a:off x="10457100" y="913200"/>
            <a:ext cx="12714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HFN 2O1</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17"/>
          <p:cNvSpPr txBox="1"/>
          <p:nvPr/>
        </p:nvSpPr>
        <p:spPr>
          <a:xfrm>
            <a:off x="3317863" y="4064963"/>
            <a:ext cx="25548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b="1"/>
              <a:t>Focus on Key Nutrients and Comparing Their Content in Various Foods: More Iron, Fibre and Calcium! </a:t>
            </a:r>
            <a:endParaRPr b="1"/>
          </a:p>
        </p:txBody>
      </p:sp>
      <p:pic>
        <p:nvPicPr>
          <p:cNvPr id="863" name="Google Shape;863;p17">
            <a:hlinkClick r:id="rId5"/>
          </p:cNvPr>
          <p:cNvPicPr preferRelativeResize="0"/>
          <p:nvPr/>
        </p:nvPicPr>
        <p:blipFill>
          <a:blip r:embed="rId6">
            <a:alphaModFix/>
          </a:blip>
          <a:stretch>
            <a:fillRect/>
          </a:stretch>
        </p:blipFill>
        <p:spPr>
          <a:xfrm>
            <a:off x="3755300" y="5262092"/>
            <a:ext cx="1665300" cy="1314465"/>
          </a:xfrm>
          <a:prstGeom prst="rect">
            <a:avLst/>
          </a:prstGeom>
          <a:noFill/>
          <a:ln>
            <a:noFill/>
          </a:ln>
        </p:spPr>
      </p:pic>
      <p:pic>
        <p:nvPicPr>
          <p:cNvPr id="864" name="Google Shape;864;p17">
            <a:hlinkClick r:id="rId7"/>
          </p:cNvPr>
          <p:cNvPicPr preferRelativeResize="0"/>
          <p:nvPr/>
        </p:nvPicPr>
        <p:blipFill>
          <a:blip r:embed="rId8">
            <a:alphaModFix/>
          </a:blip>
          <a:stretch>
            <a:fillRect/>
          </a:stretch>
        </p:blipFill>
        <p:spPr>
          <a:xfrm>
            <a:off x="6230813" y="5485100"/>
            <a:ext cx="2731582" cy="300474"/>
          </a:xfrm>
          <a:prstGeom prst="rect">
            <a:avLst/>
          </a:prstGeom>
          <a:noFill/>
          <a:ln>
            <a:noFill/>
          </a:ln>
        </p:spPr>
      </p:pic>
      <p:pic>
        <p:nvPicPr>
          <p:cNvPr id="865" name="Google Shape;865;p17">
            <a:hlinkClick r:id="rId9"/>
          </p:cNvPr>
          <p:cNvPicPr preferRelativeResize="0"/>
          <p:nvPr/>
        </p:nvPicPr>
        <p:blipFill>
          <a:blip r:embed="rId10">
            <a:alphaModFix/>
          </a:blip>
          <a:stretch>
            <a:fillRect/>
          </a:stretch>
        </p:blipFill>
        <p:spPr>
          <a:xfrm>
            <a:off x="9976075" y="5223174"/>
            <a:ext cx="1460551" cy="1178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8"/>
          <p:cNvSpPr txBox="1"/>
          <p:nvPr/>
        </p:nvSpPr>
        <p:spPr>
          <a:xfrm>
            <a:off x="391875" y="107425"/>
            <a:ext cx="10101000" cy="3169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400" b="1" i="0" u="none" strike="noStrike" cap="none">
                <a:solidFill>
                  <a:schemeClr val="dk1"/>
                </a:solidFill>
                <a:latin typeface="Arial"/>
                <a:ea typeface="Arial"/>
                <a:cs typeface="Arial"/>
                <a:sym typeface="Arial"/>
              </a:rPr>
              <a:t>B3.1 Describe positive and negative influences on body image (e.g., cultural, social, media, peer group, family).</a:t>
            </a:r>
            <a:endParaRPr sz="14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s-ES" sz="1400" b="1" i="0" u="none" strike="noStrike" cap="none">
                <a:solidFill>
                  <a:schemeClr val="dk1"/>
                </a:solidFill>
                <a:latin typeface="Arial"/>
                <a:ea typeface="Arial"/>
                <a:cs typeface="Arial"/>
                <a:sym typeface="Arial"/>
              </a:rPr>
              <a:t>B3.2 Describe and evaluate some current theories about the relationship between body type/shapes and health (e.g., different shapes can be healthy; waist circumference is a predictor of diabetes)</a:t>
            </a:r>
            <a:endParaRPr sz="14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s-ES" sz="1400" b="1" i="0" u="none" strike="noStrike" cap="none">
                <a:solidFill>
                  <a:schemeClr val="dk1"/>
                </a:solidFill>
                <a:latin typeface="Arial"/>
                <a:ea typeface="Arial"/>
                <a:cs typeface="Arial"/>
                <a:sym typeface="Arial"/>
              </a:rPr>
              <a:t>B3.3 Outline strategies for achieving and maintaining a positive body image and healthy attitudes about food (e.g., critically examine media messages, educating oneself about trends, using positive self-talk, setting priorities, participating in varied activities, talking with others)</a:t>
            </a:r>
            <a:endParaRPr sz="14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400" b="1" i="0" u="none" strike="noStrike" cap="none">
                <a:solidFill>
                  <a:schemeClr val="dk1"/>
                </a:solidFill>
                <a:latin typeface="Arial"/>
                <a:ea typeface="Arial"/>
                <a:cs typeface="Arial"/>
                <a:sym typeface="Arial"/>
              </a:rPr>
              <a:t>Suggestions: </a:t>
            </a:r>
            <a:endParaRPr sz="1400" b="1" i="0" u="none" strike="noStrike" cap="none">
              <a:solidFill>
                <a:schemeClr val="dk1"/>
              </a:solidFill>
              <a:latin typeface="Arial"/>
              <a:ea typeface="Arial"/>
              <a:cs typeface="Arial"/>
              <a:sym typeface="Arial"/>
            </a:endParaRPr>
          </a:p>
          <a:p>
            <a:pPr marL="457200" marR="0" lvl="0" indent="-317500" algn="l" rtl="0">
              <a:lnSpc>
                <a:spcPct val="115000"/>
              </a:lnSpc>
              <a:spcBef>
                <a:spcPts val="1200"/>
              </a:spcBef>
              <a:spcAft>
                <a:spcPts val="0"/>
              </a:spcAft>
              <a:buClr>
                <a:schemeClr val="dk1"/>
              </a:buClr>
              <a:buSzPts val="1400"/>
              <a:buFont typeface="Arial"/>
              <a:buChar char="●"/>
            </a:pPr>
            <a:r>
              <a:rPr lang="es-ES" sz="1400" b="0" i="0" u="none" strike="noStrike" cap="none">
                <a:solidFill>
                  <a:schemeClr val="dk1"/>
                </a:solidFill>
                <a:latin typeface="Arial"/>
                <a:ea typeface="Arial"/>
                <a:cs typeface="Arial"/>
                <a:sym typeface="Arial"/>
              </a:rPr>
              <a:t>This is highly problematic and should be handled with care. Critique the current systems in place (BMI etc.)</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s-ES" sz="1400" b="0" i="0" u="none" strike="noStrike" cap="none">
                <a:solidFill>
                  <a:schemeClr val="dk1"/>
                </a:solidFill>
                <a:latin typeface="Arial"/>
                <a:ea typeface="Arial"/>
                <a:cs typeface="Arial"/>
                <a:sym typeface="Arial"/>
              </a:rPr>
              <a:t>Use positive body image resources – Further learning and information is in the key concepts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r>
              <a:rPr lang="es-ES" sz="1900" b="1" i="0" u="none" strike="noStrike" cap="none">
                <a:solidFill>
                  <a:schemeClr val="dk1"/>
                </a:solidFill>
                <a:latin typeface="Arial"/>
                <a:ea typeface="Arial"/>
                <a:cs typeface="Arial"/>
                <a:sym typeface="Arial"/>
              </a:rPr>
              <a:t> </a:t>
            </a:r>
            <a:endParaRPr sz="1900" b="1" i="0" u="none" strike="noStrike" cap="none">
              <a:solidFill>
                <a:schemeClr val="dk1"/>
              </a:solidFill>
              <a:latin typeface="Arial"/>
              <a:ea typeface="Arial"/>
              <a:cs typeface="Arial"/>
              <a:sym typeface="Arial"/>
            </a:endParaRPr>
          </a:p>
        </p:txBody>
      </p:sp>
      <p:sp>
        <p:nvSpPr>
          <p:cNvPr id="871" name="Google Shape;871;p18"/>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872" name="Google Shape;872;p18"/>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873" name="Google Shape;873;p18"/>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874" name="Google Shape;874;p18"/>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875" name="Google Shape;875;p18"/>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8"/>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18"/>
          <p:cNvSpPr txBox="1"/>
          <p:nvPr/>
        </p:nvSpPr>
        <p:spPr>
          <a:xfrm>
            <a:off x="6245447"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18"/>
          <p:cNvSpPr txBox="1"/>
          <p:nvPr/>
        </p:nvSpPr>
        <p:spPr>
          <a:xfrm>
            <a:off x="9246785"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8"/>
          <p:cNvSpPr txBox="1"/>
          <p:nvPr/>
        </p:nvSpPr>
        <p:spPr>
          <a:xfrm>
            <a:off x="10170600" y="1557825"/>
            <a:ext cx="1701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8"/>
          <p:cNvSpPr/>
          <p:nvPr/>
        </p:nvSpPr>
        <p:spPr>
          <a:xfrm>
            <a:off x="9928800" y="637275"/>
            <a:ext cx="2184600" cy="1815900"/>
          </a:xfrm>
          <a:prstGeom prst="star7">
            <a:avLst>
              <a:gd name="adj" fmla="val 34601"/>
              <a:gd name="hf" fmla="val 102572"/>
              <a:gd name="vf" fmla="val 105210"/>
            </a:avLst>
          </a:prstGeom>
          <a:solidFill>
            <a:srgbClr val="86CC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8"/>
          <p:cNvSpPr txBox="1"/>
          <p:nvPr/>
        </p:nvSpPr>
        <p:spPr>
          <a:xfrm>
            <a:off x="10278050" y="1217600"/>
            <a:ext cx="15936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HFN 2O1</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8"/>
          <p:cNvSpPr txBox="1"/>
          <p:nvPr/>
        </p:nvSpPr>
        <p:spPr>
          <a:xfrm>
            <a:off x="447650" y="5121125"/>
            <a:ext cx="2166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3" name="Google Shape;883;p18">
            <a:hlinkClick r:id="rId3"/>
          </p:cNvPr>
          <p:cNvPicPr preferRelativeResize="0"/>
          <p:nvPr/>
        </p:nvPicPr>
        <p:blipFill rotWithShape="1">
          <a:blip r:embed="rId4">
            <a:alphaModFix/>
          </a:blip>
          <a:srcRect/>
          <a:stretch/>
        </p:blipFill>
        <p:spPr>
          <a:xfrm>
            <a:off x="286000" y="5321995"/>
            <a:ext cx="2546000" cy="1133555"/>
          </a:xfrm>
          <a:prstGeom prst="rect">
            <a:avLst/>
          </a:prstGeom>
          <a:noFill/>
          <a:ln>
            <a:noFill/>
          </a:ln>
        </p:spPr>
      </p:pic>
      <p:sp>
        <p:nvSpPr>
          <p:cNvPr id="884" name="Google Shape;884;p18"/>
          <p:cNvSpPr txBox="1"/>
          <p:nvPr/>
        </p:nvSpPr>
        <p:spPr>
          <a:xfrm>
            <a:off x="340225" y="4279525"/>
            <a:ext cx="2399400" cy="1062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ES" sz="1900" b="1" i="0" u="none" strike="noStrike" cap="none">
                <a:solidFill>
                  <a:srgbClr val="000000"/>
                </a:solidFill>
                <a:latin typeface="Arial"/>
                <a:ea typeface="Arial"/>
                <a:cs typeface="Arial"/>
                <a:sym typeface="Arial"/>
              </a:rPr>
              <a:t>Body Banter: Positive Conversations </a:t>
            </a:r>
            <a:endParaRPr sz="1900" b="1" i="0" u="none" strike="noStrike" cap="none">
              <a:solidFill>
                <a:srgbClr val="000000"/>
              </a:solidFill>
              <a:latin typeface="Arial"/>
              <a:ea typeface="Arial"/>
              <a:cs typeface="Arial"/>
              <a:sym typeface="Arial"/>
            </a:endParaRPr>
          </a:p>
        </p:txBody>
      </p:sp>
      <p:sp>
        <p:nvSpPr>
          <p:cNvPr id="885" name="Google Shape;885;p18"/>
          <p:cNvSpPr txBox="1"/>
          <p:nvPr/>
        </p:nvSpPr>
        <p:spPr>
          <a:xfrm>
            <a:off x="3455850" y="5336000"/>
            <a:ext cx="218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6" name="Google Shape;886;p18">
            <a:hlinkClick r:id="rId5"/>
          </p:cNvPr>
          <p:cNvPicPr preferRelativeResize="0"/>
          <p:nvPr/>
        </p:nvPicPr>
        <p:blipFill rotWithShape="1">
          <a:blip r:embed="rId6">
            <a:alphaModFix/>
          </a:blip>
          <a:srcRect/>
          <a:stretch/>
        </p:blipFill>
        <p:spPr>
          <a:xfrm>
            <a:off x="3887688" y="5121125"/>
            <a:ext cx="1209675" cy="1295400"/>
          </a:xfrm>
          <a:prstGeom prst="rect">
            <a:avLst/>
          </a:prstGeom>
          <a:noFill/>
          <a:ln>
            <a:noFill/>
          </a:ln>
        </p:spPr>
      </p:pic>
      <p:sp>
        <p:nvSpPr>
          <p:cNvPr id="887" name="Google Shape;887;p18"/>
          <p:cNvSpPr txBox="1"/>
          <p:nvPr/>
        </p:nvSpPr>
        <p:spPr>
          <a:xfrm>
            <a:off x="3527475" y="4225825"/>
            <a:ext cx="21666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ES" sz="1900" b="1" i="0" u="none" strike="noStrike" cap="none">
                <a:solidFill>
                  <a:srgbClr val="000000"/>
                </a:solidFill>
                <a:latin typeface="Arial"/>
                <a:ea typeface="Arial"/>
                <a:cs typeface="Arial"/>
                <a:sym typeface="Arial"/>
              </a:rPr>
              <a:t>Butterfly: Body Positivity</a:t>
            </a:r>
            <a:endParaRPr sz="1900" b="1" i="0" u="none" strike="noStrike" cap="none">
              <a:solidFill>
                <a:srgbClr val="000000"/>
              </a:solidFill>
              <a:latin typeface="Arial"/>
              <a:ea typeface="Arial"/>
              <a:cs typeface="Arial"/>
              <a:sym typeface="Arial"/>
            </a:endParaRPr>
          </a:p>
        </p:txBody>
      </p:sp>
      <p:pic>
        <p:nvPicPr>
          <p:cNvPr id="888" name="Google Shape;888;p18">
            <a:hlinkClick r:id="rId7"/>
          </p:cNvPr>
          <p:cNvPicPr preferRelativeResize="0"/>
          <p:nvPr/>
        </p:nvPicPr>
        <p:blipFill rotWithShape="1">
          <a:blip r:embed="rId8">
            <a:alphaModFix/>
          </a:blip>
          <a:srcRect/>
          <a:stretch/>
        </p:blipFill>
        <p:spPr>
          <a:xfrm>
            <a:off x="6396897" y="5304850"/>
            <a:ext cx="2399400" cy="1167849"/>
          </a:xfrm>
          <a:prstGeom prst="rect">
            <a:avLst/>
          </a:prstGeom>
          <a:noFill/>
          <a:ln>
            <a:noFill/>
          </a:ln>
        </p:spPr>
      </p:pic>
      <p:sp>
        <p:nvSpPr>
          <p:cNvPr id="889" name="Google Shape;889;p18"/>
          <p:cNvSpPr txBox="1"/>
          <p:nvPr/>
        </p:nvSpPr>
        <p:spPr>
          <a:xfrm>
            <a:off x="6428250" y="4225825"/>
            <a:ext cx="21846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Media Smarts: Body Image</a:t>
            </a:r>
            <a:endParaRPr sz="1800" b="1" i="0" u="none" strike="noStrike" cap="none">
              <a:solidFill>
                <a:srgbClr val="000000"/>
              </a:solidFill>
              <a:latin typeface="Arial"/>
              <a:ea typeface="Arial"/>
              <a:cs typeface="Arial"/>
              <a:sym typeface="Arial"/>
            </a:endParaRPr>
          </a:p>
        </p:txBody>
      </p:sp>
      <p:pic>
        <p:nvPicPr>
          <p:cNvPr id="890" name="Google Shape;890;p18">
            <a:hlinkClick r:id="rId9"/>
          </p:cNvPr>
          <p:cNvPicPr preferRelativeResize="0"/>
          <p:nvPr/>
        </p:nvPicPr>
        <p:blipFill>
          <a:blip r:embed="rId10">
            <a:alphaModFix/>
          </a:blip>
          <a:stretch>
            <a:fillRect/>
          </a:stretch>
        </p:blipFill>
        <p:spPr>
          <a:xfrm>
            <a:off x="9338775" y="5736195"/>
            <a:ext cx="2545999" cy="555480"/>
          </a:xfrm>
          <a:prstGeom prst="rect">
            <a:avLst/>
          </a:prstGeom>
          <a:noFill/>
          <a:ln>
            <a:noFill/>
          </a:ln>
        </p:spPr>
      </p:pic>
      <p:sp>
        <p:nvSpPr>
          <p:cNvPr id="891" name="Google Shape;891;p18"/>
          <p:cNvSpPr txBox="1"/>
          <p:nvPr/>
        </p:nvSpPr>
        <p:spPr>
          <a:xfrm>
            <a:off x="9350125" y="4290925"/>
            <a:ext cx="2304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Nedic: Body Image Resource</a:t>
            </a:r>
            <a:endParaRPr sz="1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9"/>
          <p:cNvSpPr txBox="1"/>
          <p:nvPr/>
        </p:nvSpPr>
        <p:spPr>
          <a:xfrm>
            <a:off x="391875" y="143250"/>
            <a:ext cx="10101000" cy="2749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600" b="1" i="0" u="none" strike="noStrike" cap="none">
                <a:solidFill>
                  <a:schemeClr val="dk1"/>
                </a:solidFill>
                <a:latin typeface="Arial"/>
                <a:ea typeface="Arial"/>
                <a:cs typeface="Arial"/>
                <a:sym typeface="Arial"/>
              </a:rPr>
              <a:t>C2.3 Explain how childhood eating habits can influence lifelong eating patterns</a:t>
            </a:r>
            <a:endParaRPr sz="16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600" b="1" i="0" u="none" strike="noStrike" cap="none">
                <a:solidFill>
                  <a:schemeClr val="dk1"/>
                </a:solidFill>
                <a:latin typeface="Arial"/>
                <a:ea typeface="Arial"/>
                <a:cs typeface="Arial"/>
                <a:sym typeface="Arial"/>
              </a:rPr>
              <a:t>Suggestions: </a:t>
            </a:r>
            <a:endParaRPr sz="1600" b="1" i="0" u="none" strike="noStrike" cap="none">
              <a:solidFill>
                <a:schemeClr val="dk1"/>
              </a:solidFill>
              <a:latin typeface="Arial"/>
              <a:ea typeface="Arial"/>
              <a:cs typeface="Arial"/>
              <a:sym typeface="Arial"/>
            </a:endParaRPr>
          </a:p>
          <a:p>
            <a:pPr marL="457200" marR="0" lvl="0" indent="-330200" algn="l" rtl="0">
              <a:lnSpc>
                <a:spcPct val="115000"/>
              </a:lnSpc>
              <a:spcBef>
                <a:spcPts val="1200"/>
              </a:spcBef>
              <a:spcAft>
                <a:spcPts val="0"/>
              </a:spcAft>
              <a:buClr>
                <a:schemeClr val="dk1"/>
              </a:buClr>
              <a:buSzPts val="1600"/>
              <a:buFont typeface="Arial"/>
              <a:buChar char="●"/>
            </a:pPr>
            <a:r>
              <a:rPr lang="es-ES" sz="1600" b="0" i="0" u="none" strike="noStrike" cap="none">
                <a:solidFill>
                  <a:schemeClr val="dk1"/>
                </a:solidFill>
                <a:latin typeface="Arial"/>
                <a:ea typeface="Arial"/>
                <a:cs typeface="Arial"/>
                <a:sym typeface="Arial"/>
              </a:rPr>
              <a:t>Remember to not shame students for unhealthy eating habits and poor diet quality. For some students, how they eat is not a function of habit, but what’s available to them. </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s-ES" sz="1600" b="0" i="0" u="none" strike="noStrike" cap="none">
                <a:solidFill>
                  <a:schemeClr val="dk1"/>
                </a:solidFill>
                <a:latin typeface="Arial"/>
                <a:ea typeface="Arial"/>
                <a:cs typeface="Arial"/>
                <a:sym typeface="Arial"/>
              </a:rPr>
              <a:t>Try to connect this with Canada’s Food Guide Healthy Eating Recommendations ( be mindful of your eating habits, cook more often etc.)</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s-ES" sz="1600" b="0" i="0" u="none" strike="noStrike" cap="none">
                <a:solidFill>
                  <a:schemeClr val="dk1"/>
                </a:solidFill>
                <a:latin typeface="Arial"/>
                <a:ea typeface="Arial"/>
                <a:cs typeface="Arial"/>
                <a:sym typeface="Arial"/>
              </a:rPr>
              <a:t>Teach students to listen to their body cues (hunger, thirst and fullness) and normalize that some days bodies are more hungry than other days.</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s-ES" sz="1600" b="0" i="0" u="none" strike="noStrike" cap="none">
                <a:solidFill>
                  <a:schemeClr val="dk1"/>
                </a:solidFill>
                <a:latin typeface="Arial"/>
                <a:ea typeface="Arial"/>
                <a:cs typeface="Arial"/>
                <a:sym typeface="Arial"/>
              </a:rPr>
              <a:t>REMEMBER that our understanding of one “healthy” pattern is false.</a:t>
            </a:r>
            <a:endParaRPr sz="16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r>
              <a:rPr lang="es-ES" sz="1900" b="1" i="0" u="none" strike="noStrike" cap="none">
                <a:solidFill>
                  <a:schemeClr val="dk1"/>
                </a:solidFill>
                <a:latin typeface="Arial"/>
                <a:ea typeface="Arial"/>
                <a:cs typeface="Arial"/>
                <a:sym typeface="Arial"/>
              </a:rPr>
              <a:t> </a:t>
            </a:r>
            <a:endParaRPr sz="1900" b="1" i="0" u="none" strike="noStrike" cap="none">
              <a:solidFill>
                <a:schemeClr val="dk1"/>
              </a:solidFill>
              <a:latin typeface="Arial"/>
              <a:ea typeface="Arial"/>
              <a:cs typeface="Arial"/>
              <a:sym typeface="Arial"/>
            </a:endParaRPr>
          </a:p>
        </p:txBody>
      </p:sp>
      <p:sp>
        <p:nvSpPr>
          <p:cNvPr id="897" name="Google Shape;897;p19"/>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898" name="Google Shape;898;p19"/>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899" name="Google Shape;899;p19"/>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900" name="Google Shape;900;p19"/>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901" name="Google Shape;901;p19"/>
          <p:cNvSpPr txBox="1"/>
          <p:nvPr/>
        </p:nvSpPr>
        <p:spPr>
          <a:xfrm>
            <a:off x="187400" y="4082700"/>
            <a:ext cx="2730000" cy="2206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ES" sz="1700" b="1" i="0" u="none" strike="noStrike" cap="none">
                <a:solidFill>
                  <a:srgbClr val="262626"/>
                </a:solidFill>
                <a:latin typeface="Roboto"/>
                <a:ea typeface="Roboto"/>
                <a:cs typeface="Roboto"/>
                <a:sym typeface="Roboto"/>
              </a:rPr>
              <a:t>Sumner Brooks: Nutrition Therapist Co-author: How To Raise an Intuitive Eater</a:t>
            </a:r>
            <a:endParaRPr sz="1700" b="1" i="0" u="none" strike="noStrike" cap="none">
              <a:solidFill>
                <a:srgbClr val="262626"/>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9"/>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9"/>
          <p:cNvSpPr txBox="1"/>
          <p:nvPr/>
        </p:nvSpPr>
        <p:spPr>
          <a:xfrm>
            <a:off x="6245447"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9"/>
          <p:cNvSpPr txBox="1"/>
          <p:nvPr/>
        </p:nvSpPr>
        <p:spPr>
          <a:xfrm>
            <a:off x="9246785"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5" name="Google Shape;905;p19">
            <a:hlinkClick r:id="rId3"/>
          </p:cNvPr>
          <p:cNvPicPr preferRelativeResize="0"/>
          <p:nvPr/>
        </p:nvPicPr>
        <p:blipFill rotWithShape="1">
          <a:blip r:embed="rId4">
            <a:alphaModFix/>
          </a:blip>
          <a:srcRect/>
          <a:stretch/>
        </p:blipFill>
        <p:spPr>
          <a:xfrm>
            <a:off x="458713" y="5210650"/>
            <a:ext cx="2200576" cy="1248750"/>
          </a:xfrm>
          <a:prstGeom prst="rect">
            <a:avLst/>
          </a:prstGeom>
          <a:noFill/>
          <a:ln>
            <a:noFill/>
          </a:ln>
        </p:spPr>
      </p:pic>
      <p:sp>
        <p:nvSpPr>
          <p:cNvPr id="906" name="Google Shape;906;p19"/>
          <p:cNvSpPr txBox="1"/>
          <p:nvPr/>
        </p:nvSpPr>
        <p:spPr>
          <a:xfrm>
            <a:off x="10528725" y="411850"/>
            <a:ext cx="132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9"/>
          <p:cNvSpPr/>
          <p:nvPr/>
        </p:nvSpPr>
        <p:spPr>
          <a:xfrm>
            <a:off x="10130275" y="143250"/>
            <a:ext cx="1846500" cy="1672800"/>
          </a:xfrm>
          <a:prstGeom prst="star7">
            <a:avLst>
              <a:gd name="adj" fmla="val 34601"/>
              <a:gd name="hf" fmla="val 102572"/>
              <a:gd name="vf" fmla="val 105210"/>
            </a:avLst>
          </a:prstGeom>
          <a:solidFill>
            <a:srgbClr val="86CC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9"/>
          <p:cNvSpPr txBox="1"/>
          <p:nvPr/>
        </p:nvSpPr>
        <p:spPr>
          <a:xfrm>
            <a:off x="10206425" y="805775"/>
            <a:ext cx="16473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HFN 2O1</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9"/>
          <p:cNvSpPr txBox="1"/>
          <p:nvPr/>
        </p:nvSpPr>
        <p:spPr>
          <a:xfrm>
            <a:off x="9490175" y="5300175"/>
            <a:ext cx="2345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0" name="Google Shape;910;p19">
            <a:hlinkClick r:id="rId5"/>
          </p:cNvPr>
          <p:cNvPicPr preferRelativeResize="0"/>
          <p:nvPr/>
        </p:nvPicPr>
        <p:blipFill rotWithShape="1">
          <a:blip r:embed="rId6">
            <a:alphaModFix/>
          </a:blip>
          <a:srcRect/>
          <a:stretch/>
        </p:blipFill>
        <p:spPr>
          <a:xfrm>
            <a:off x="9688527" y="5276607"/>
            <a:ext cx="1846500" cy="1116843"/>
          </a:xfrm>
          <a:prstGeom prst="rect">
            <a:avLst/>
          </a:prstGeom>
          <a:noFill/>
          <a:ln>
            <a:noFill/>
          </a:ln>
        </p:spPr>
      </p:pic>
      <p:sp>
        <p:nvSpPr>
          <p:cNvPr id="911" name="Google Shape;911;p19"/>
          <p:cNvSpPr txBox="1"/>
          <p:nvPr/>
        </p:nvSpPr>
        <p:spPr>
          <a:xfrm>
            <a:off x="9436475" y="4190000"/>
            <a:ext cx="2041200" cy="1231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Health Canada: Canada’s Dietary Guidelines</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9"/>
          <p:cNvSpPr txBox="1"/>
          <p:nvPr/>
        </p:nvSpPr>
        <p:spPr>
          <a:xfrm>
            <a:off x="3455850" y="5300175"/>
            <a:ext cx="227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3" name="Google Shape;913;p19">
            <a:hlinkClick r:id="rId7"/>
          </p:cNvPr>
          <p:cNvPicPr preferRelativeResize="0"/>
          <p:nvPr/>
        </p:nvPicPr>
        <p:blipFill rotWithShape="1">
          <a:blip r:embed="rId8">
            <a:alphaModFix/>
          </a:blip>
          <a:srcRect/>
          <a:stretch/>
        </p:blipFill>
        <p:spPr>
          <a:xfrm>
            <a:off x="3252494" y="5634925"/>
            <a:ext cx="2657850" cy="400200"/>
          </a:xfrm>
          <a:prstGeom prst="rect">
            <a:avLst/>
          </a:prstGeom>
          <a:noFill/>
          <a:ln>
            <a:noFill/>
          </a:ln>
        </p:spPr>
      </p:pic>
      <p:sp>
        <p:nvSpPr>
          <p:cNvPr id="914" name="Google Shape;914;p19"/>
          <p:cNvSpPr txBox="1"/>
          <p:nvPr/>
        </p:nvSpPr>
        <p:spPr>
          <a:xfrm>
            <a:off x="3348425" y="4243725"/>
            <a:ext cx="23457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Therese Kenny SSc, PhD: Changing the Diet Culture</a:t>
            </a:r>
            <a:endParaRPr sz="1800" b="1" i="0" u="none" strike="noStrike" cap="none">
              <a:solidFill>
                <a:srgbClr val="000000"/>
              </a:solidFill>
              <a:latin typeface="Arial"/>
              <a:ea typeface="Arial"/>
              <a:cs typeface="Arial"/>
              <a:sym typeface="Arial"/>
            </a:endParaRPr>
          </a:p>
        </p:txBody>
      </p:sp>
      <p:sp>
        <p:nvSpPr>
          <p:cNvPr id="915" name="Google Shape;915;p19"/>
          <p:cNvSpPr txBox="1"/>
          <p:nvPr/>
        </p:nvSpPr>
        <p:spPr>
          <a:xfrm>
            <a:off x="6410350" y="4190000"/>
            <a:ext cx="24174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Healthy Eating Recommendations</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9"/>
          <p:cNvSpPr txBox="1"/>
          <p:nvPr/>
        </p:nvSpPr>
        <p:spPr>
          <a:xfrm>
            <a:off x="6481975" y="5264375"/>
            <a:ext cx="227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7" name="Google Shape;917;p19">
            <a:hlinkClick r:id="rId9"/>
          </p:cNvPr>
          <p:cNvPicPr preferRelativeResize="0"/>
          <p:nvPr/>
        </p:nvPicPr>
        <p:blipFill rotWithShape="1">
          <a:blip r:embed="rId10">
            <a:alphaModFix/>
          </a:blip>
          <a:srcRect/>
          <a:stretch/>
        </p:blipFill>
        <p:spPr>
          <a:xfrm>
            <a:off x="6886988" y="4936113"/>
            <a:ext cx="1419225" cy="1457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20"/>
          <p:cNvSpPr txBox="1"/>
          <p:nvPr/>
        </p:nvSpPr>
        <p:spPr>
          <a:xfrm>
            <a:off x="391875" y="161150"/>
            <a:ext cx="10101000" cy="2614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B1. 2 Describe the causes and symptoms of nutrient deficiencies (e.g., rickets, pellagra, goiter, anemia, osteoporosis, scurvy, kwashiorkor, marasmus, beriberi) and excess (e.g., iron toxicity, fluorosis)</a:t>
            </a: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900" b="1" i="0" u="none" strike="noStrike" cap="none">
                <a:solidFill>
                  <a:schemeClr val="dk1"/>
                </a:solidFill>
                <a:latin typeface="Arial"/>
                <a:ea typeface="Arial"/>
                <a:cs typeface="Arial"/>
                <a:sym typeface="Arial"/>
              </a:rPr>
              <a:t>Suggestions: </a:t>
            </a:r>
            <a:endParaRPr sz="1900" b="1" i="0" u="none" strike="noStrike" cap="none">
              <a:solidFill>
                <a:schemeClr val="dk1"/>
              </a:solidFill>
              <a:latin typeface="Arial"/>
              <a:ea typeface="Arial"/>
              <a:cs typeface="Arial"/>
              <a:sym typeface="Arial"/>
            </a:endParaRPr>
          </a:p>
          <a:p>
            <a:pPr marL="457200" marR="0" lvl="0" indent="-349250" algn="l" rtl="0">
              <a:lnSpc>
                <a:spcPct val="115000"/>
              </a:lnSpc>
              <a:spcBef>
                <a:spcPts val="120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Focus on what the diseases are</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Look at why there may be a prevalence (food insecurity in various location in Canada)</a:t>
            </a: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r>
              <a:rPr lang="es-ES" sz="1900" b="1" i="0" u="none" strike="noStrike" cap="none">
                <a:solidFill>
                  <a:schemeClr val="dk1"/>
                </a:solidFill>
                <a:latin typeface="Arial"/>
                <a:ea typeface="Arial"/>
                <a:cs typeface="Arial"/>
                <a:sym typeface="Arial"/>
              </a:rPr>
              <a:t> </a:t>
            </a:r>
            <a:endParaRPr sz="1900" b="1" i="0" u="none" strike="noStrike" cap="none">
              <a:solidFill>
                <a:schemeClr val="dk1"/>
              </a:solidFill>
              <a:latin typeface="Arial"/>
              <a:ea typeface="Arial"/>
              <a:cs typeface="Arial"/>
              <a:sym typeface="Arial"/>
            </a:endParaRPr>
          </a:p>
        </p:txBody>
      </p:sp>
      <p:sp>
        <p:nvSpPr>
          <p:cNvPr id="923" name="Google Shape;923;p20"/>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924" name="Google Shape;924;p20"/>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925" name="Google Shape;925;p20"/>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926" name="Google Shape;926;p20"/>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927" name="Google Shape;927;p20"/>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20"/>
          <p:cNvSpPr txBox="1"/>
          <p:nvPr/>
        </p:nvSpPr>
        <p:spPr>
          <a:xfrm>
            <a:off x="9246785"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20"/>
          <p:cNvSpPr txBox="1"/>
          <p:nvPr/>
        </p:nvSpPr>
        <p:spPr>
          <a:xfrm>
            <a:off x="10170600" y="322300"/>
            <a:ext cx="183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20"/>
          <p:cNvSpPr/>
          <p:nvPr/>
        </p:nvSpPr>
        <p:spPr>
          <a:xfrm>
            <a:off x="9995250" y="447650"/>
            <a:ext cx="2184600" cy="1815900"/>
          </a:xfrm>
          <a:prstGeom prst="star7">
            <a:avLst>
              <a:gd name="adj" fmla="val 34601"/>
              <a:gd name="hf" fmla="val 102572"/>
              <a:gd name="vf" fmla="val 10521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20"/>
          <p:cNvSpPr txBox="1"/>
          <p:nvPr/>
        </p:nvSpPr>
        <p:spPr>
          <a:xfrm>
            <a:off x="10278050" y="1056450"/>
            <a:ext cx="15756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s-ES" sz="1700" b="1" i="0" u="none" strike="noStrike" cap="none">
                <a:solidFill>
                  <a:srgbClr val="000000"/>
                </a:solidFill>
                <a:latin typeface="Arial"/>
                <a:ea typeface="Arial"/>
                <a:cs typeface="Arial"/>
                <a:sym typeface="Arial"/>
              </a:rPr>
              <a:t>HFA 4U/C</a:t>
            </a:r>
            <a:endParaRPr sz="1700" b="1" i="0" u="none" strike="noStrike" cap="none">
              <a:solidFill>
                <a:srgbClr val="000000"/>
              </a:solidFill>
              <a:latin typeface="Arial"/>
              <a:ea typeface="Arial"/>
              <a:cs typeface="Arial"/>
              <a:sym typeface="Arial"/>
            </a:endParaRPr>
          </a:p>
        </p:txBody>
      </p:sp>
      <p:sp>
        <p:nvSpPr>
          <p:cNvPr id="932" name="Google Shape;932;p20"/>
          <p:cNvSpPr txBox="1"/>
          <p:nvPr/>
        </p:nvSpPr>
        <p:spPr>
          <a:xfrm>
            <a:off x="487175" y="5265300"/>
            <a:ext cx="228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33" name="Google Shape;933;p20">
            <a:hlinkClick r:id="rId3"/>
          </p:cNvPr>
          <p:cNvPicPr preferRelativeResize="0"/>
          <p:nvPr/>
        </p:nvPicPr>
        <p:blipFill>
          <a:blip r:embed="rId4">
            <a:alphaModFix/>
          </a:blip>
          <a:stretch>
            <a:fillRect/>
          </a:stretch>
        </p:blipFill>
        <p:spPr>
          <a:xfrm>
            <a:off x="396750" y="5495048"/>
            <a:ext cx="2366650" cy="794150"/>
          </a:xfrm>
          <a:prstGeom prst="rect">
            <a:avLst/>
          </a:prstGeom>
          <a:noFill/>
          <a:ln>
            <a:noFill/>
          </a:ln>
        </p:spPr>
      </p:pic>
      <p:sp>
        <p:nvSpPr>
          <p:cNvPr id="934" name="Google Shape;934;p20"/>
          <p:cNvSpPr txBox="1"/>
          <p:nvPr/>
        </p:nvSpPr>
        <p:spPr>
          <a:xfrm>
            <a:off x="524650" y="4197250"/>
            <a:ext cx="2184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Fruits and Vegetables and Their Nutrients </a:t>
            </a:r>
            <a:endParaRPr sz="1800" b="1"/>
          </a:p>
        </p:txBody>
      </p:sp>
      <p:sp>
        <p:nvSpPr>
          <p:cNvPr id="935" name="Google Shape;935;p20"/>
          <p:cNvSpPr txBox="1"/>
          <p:nvPr/>
        </p:nvSpPr>
        <p:spPr>
          <a:xfrm>
            <a:off x="9312650" y="5396450"/>
            <a:ext cx="236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36" name="Google Shape;936;p20">
            <a:hlinkClick r:id="rId5"/>
          </p:cNvPr>
          <p:cNvPicPr preferRelativeResize="0"/>
          <p:nvPr/>
        </p:nvPicPr>
        <p:blipFill>
          <a:blip r:embed="rId6">
            <a:alphaModFix/>
          </a:blip>
          <a:stretch>
            <a:fillRect/>
          </a:stretch>
        </p:blipFill>
        <p:spPr>
          <a:xfrm>
            <a:off x="9447200" y="5665500"/>
            <a:ext cx="2286000" cy="670650"/>
          </a:xfrm>
          <a:prstGeom prst="rect">
            <a:avLst/>
          </a:prstGeom>
          <a:noFill/>
          <a:ln>
            <a:noFill/>
          </a:ln>
        </p:spPr>
      </p:pic>
      <p:sp>
        <p:nvSpPr>
          <p:cNvPr id="937" name="Google Shape;937;p20"/>
          <p:cNvSpPr txBox="1"/>
          <p:nvPr/>
        </p:nvSpPr>
        <p:spPr>
          <a:xfrm>
            <a:off x="9256425" y="4234725"/>
            <a:ext cx="273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Cooking and Food Articles </a:t>
            </a:r>
            <a:endParaRPr sz="1800" b="1"/>
          </a:p>
        </p:txBody>
      </p:sp>
      <p:sp>
        <p:nvSpPr>
          <p:cNvPr id="938" name="Google Shape;938;p20"/>
          <p:cNvSpPr txBox="1"/>
          <p:nvPr/>
        </p:nvSpPr>
        <p:spPr>
          <a:xfrm>
            <a:off x="6408300" y="5696250"/>
            <a:ext cx="218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39" name="Google Shape;939;p20">
            <a:hlinkClick r:id="rId7"/>
          </p:cNvPr>
          <p:cNvPicPr preferRelativeResize="0"/>
          <p:nvPr/>
        </p:nvPicPr>
        <p:blipFill>
          <a:blip r:embed="rId6">
            <a:alphaModFix/>
          </a:blip>
          <a:stretch>
            <a:fillRect/>
          </a:stretch>
        </p:blipFill>
        <p:spPr>
          <a:xfrm>
            <a:off x="3245100" y="5631375"/>
            <a:ext cx="2518639" cy="738900"/>
          </a:xfrm>
          <a:prstGeom prst="rect">
            <a:avLst/>
          </a:prstGeom>
          <a:noFill/>
          <a:ln>
            <a:noFill/>
          </a:ln>
        </p:spPr>
      </p:pic>
      <p:sp>
        <p:nvSpPr>
          <p:cNvPr id="940" name="Google Shape;940;p20"/>
          <p:cNvSpPr txBox="1"/>
          <p:nvPr/>
        </p:nvSpPr>
        <p:spPr>
          <a:xfrm>
            <a:off x="3316575" y="4309675"/>
            <a:ext cx="2629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Importance of Folate</a:t>
            </a:r>
            <a:endParaRPr sz="1800" b="1"/>
          </a:p>
        </p:txBody>
      </p:sp>
      <p:sp>
        <p:nvSpPr>
          <p:cNvPr id="941" name="Google Shape;941;p20"/>
          <p:cNvSpPr txBox="1"/>
          <p:nvPr/>
        </p:nvSpPr>
        <p:spPr>
          <a:xfrm>
            <a:off x="6445775" y="5452675"/>
            <a:ext cx="241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42" name="Google Shape;942;p20">
            <a:hlinkClick r:id="rId8"/>
          </p:cNvPr>
          <p:cNvPicPr preferRelativeResize="0"/>
          <p:nvPr/>
        </p:nvPicPr>
        <p:blipFill rotWithShape="1">
          <a:blip r:embed="rId9">
            <a:alphaModFix/>
          </a:blip>
          <a:srcRect/>
          <a:stretch/>
        </p:blipFill>
        <p:spPr>
          <a:xfrm>
            <a:off x="6871100" y="5213050"/>
            <a:ext cx="1451000" cy="1272800"/>
          </a:xfrm>
          <a:prstGeom prst="rect">
            <a:avLst/>
          </a:prstGeom>
          <a:noFill/>
          <a:ln>
            <a:noFill/>
          </a:ln>
        </p:spPr>
      </p:pic>
      <p:sp>
        <p:nvSpPr>
          <p:cNvPr id="943" name="Google Shape;943;p20"/>
          <p:cNvSpPr txBox="1"/>
          <p:nvPr/>
        </p:nvSpPr>
        <p:spPr>
          <a:xfrm>
            <a:off x="6389550" y="4253450"/>
            <a:ext cx="2379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800"/>
              <a:buFont typeface="Arial"/>
              <a:buNone/>
            </a:pPr>
            <a:r>
              <a:rPr lang="es-ES" sz="1800" b="1">
                <a:solidFill>
                  <a:schemeClr val="dk1"/>
                </a:solidFill>
              </a:rPr>
              <a:t>Fruit and Vegetable Fact Sheet</a:t>
            </a:r>
            <a:endParaRPr sz="1800" b="1">
              <a:solidFill>
                <a:schemeClr val="dk1"/>
              </a:solidFill>
            </a:endParaRPr>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21"/>
          <p:cNvSpPr txBox="1"/>
          <p:nvPr/>
        </p:nvSpPr>
        <p:spPr>
          <a:xfrm>
            <a:off x="391875" y="250675"/>
            <a:ext cx="10101000" cy="2292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700" b="1" i="0" u="none" strike="noStrike" cap="none">
                <a:solidFill>
                  <a:srgbClr val="000000"/>
                </a:solidFill>
                <a:latin typeface="Arial"/>
                <a:ea typeface="Arial"/>
                <a:cs typeface="Arial"/>
                <a:sym typeface="Arial"/>
              </a:rPr>
              <a:t>B1.3 Analyze foods to determine their nutrient content, using available food and nutrition information (e.g., Nutrition Facts tables, food company nutrition information, nutrient-values database, information provided by health and nutrition professionals)</a:t>
            </a:r>
            <a:endParaRPr sz="1700" b="1"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700"/>
              <a:buFont typeface="Arial"/>
              <a:buNone/>
            </a:pPr>
            <a:r>
              <a:rPr lang="es-ES" sz="1700" b="1" i="0" u="none" strike="noStrike" cap="none">
                <a:solidFill>
                  <a:srgbClr val="000000"/>
                </a:solidFill>
                <a:latin typeface="Arial"/>
                <a:ea typeface="Arial"/>
                <a:cs typeface="Arial"/>
                <a:sym typeface="Arial"/>
              </a:rPr>
              <a:t>Suggestions:</a:t>
            </a: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36550" algn="l" rtl="0">
              <a:lnSpc>
                <a:spcPct val="115000"/>
              </a:lnSpc>
              <a:spcBef>
                <a:spcPts val="1200"/>
              </a:spcBef>
              <a:spcAft>
                <a:spcPts val="0"/>
              </a:spcAft>
              <a:buClr>
                <a:srgbClr val="000000"/>
              </a:buClr>
              <a:buSzPts val="1700"/>
              <a:buFont typeface="Arial"/>
              <a:buChar char="●"/>
            </a:pPr>
            <a:r>
              <a:rPr lang="es-ES" sz="1700" b="0" i="0" u="none" strike="noStrike" cap="none">
                <a:solidFill>
                  <a:srgbClr val="000000"/>
                </a:solidFill>
                <a:latin typeface="Arial"/>
                <a:ea typeface="Arial"/>
                <a:cs typeface="Arial"/>
                <a:sym typeface="Arial"/>
              </a:rPr>
              <a:t>Be mindful of food shaming when analyzing specific foods.</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s-ES" sz="1700" b="0" i="0" u="none" strike="noStrike" cap="none">
                <a:solidFill>
                  <a:schemeClr val="dk1"/>
                </a:solidFill>
                <a:latin typeface="Arial"/>
                <a:ea typeface="Arial"/>
                <a:cs typeface="Arial"/>
                <a:sym typeface="Arial"/>
              </a:rPr>
              <a:t>When looking at food labels, teach to compare without judgement. For example, which has more protein, which has more fiber etc.</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s-ES" sz="1700" b="0" i="0" u="none" strike="noStrike" cap="none">
                <a:solidFill>
                  <a:schemeClr val="dk1"/>
                </a:solidFill>
                <a:latin typeface="Arial"/>
                <a:ea typeface="Arial"/>
                <a:cs typeface="Arial"/>
                <a:sym typeface="Arial"/>
              </a:rPr>
              <a:t>Be aware of the misconception of if you can’t pronounce it, you should eat it.</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s-ES" sz="1700" b="0" i="0" u="none" strike="noStrike" cap="none">
                <a:solidFill>
                  <a:schemeClr val="dk1"/>
                </a:solidFill>
                <a:latin typeface="Arial"/>
                <a:ea typeface="Arial"/>
                <a:cs typeface="Arial"/>
                <a:sym typeface="Arial"/>
              </a:rPr>
              <a:t>Teach about allergies on food labels.</a:t>
            </a:r>
            <a:endParaRPr sz="1700" b="0" i="0" u="none" strike="noStrike" cap="none">
              <a:solidFill>
                <a:schemeClr val="dk1"/>
              </a:solidFill>
              <a:latin typeface="Arial"/>
              <a:ea typeface="Arial"/>
              <a:cs typeface="Arial"/>
              <a:sym typeface="Arial"/>
            </a:endParaRPr>
          </a:p>
          <a:p>
            <a:pPr marL="457200" marR="0" lvl="0" indent="0" algn="l" rtl="0">
              <a:lnSpc>
                <a:spcPct val="115000"/>
              </a:lnSpc>
              <a:spcBef>
                <a:spcPts val="1200"/>
              </a:spcBef>
              <a:spcAft>
                <a:spcPts val="120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949" name="Google Shape;949;p21"/>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950" name="Google Shape;950;p21"/>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951" name="Google Shape;951;p21"/>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952" name="Google Shape;952;p21"/>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953" name="Google Shape;953;p21"/>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21"/>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21"/>
          <p:cNvSpPr txBox="1"/>
          <p:nvPr/>
        </p:nvSpPr>
        <p:spPr>
          <a:xfrm>
            <a:off x="6245447"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21"/>
          <p:cNvSpPr txBox="1"/>
          <p:nvPr/>
        </p:nvSpPr>
        <p:spPr>
          <a:xfrm>
            <a:off x="10152700" y="340225"/>
            <a:ext cx="161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21"/>
          <p:cNvSpPr/>
          <p:nvPr/>
        </p:nvSpPr>
        <p:spPr>
          <a:xfrm>
            <a:off x="9866200" y="107450"/>
            <a:ext cx="2184600" cy="1815900"/>
          </a:xfrm>
          <a:prstGeom prst="star7">
            <a:avLst>
              <a:gd name="adj" fmla="val 34601"/>
              <a:gd name="hf" fmla="val 102572"/>
              <a:gd name="vf" fmla="val 10521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21"/>
          <p:cNvSpPr txBox="1"/>
          <p:nvPr/>
        </p:nvSpPr>
        <p:spPr>
          <a:xfrm>
            <a:off x="10242225" y="752050"/>
            <a:ext cx="14325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700" b="1" i="0" u="none" strike="noStrike" cap="none">
                <a:solidFill>
                  <a:schemeClr val="dk1"/>
                </a:solidFill>
                <a:latin typeface="Arial"/>
                <a:ea typeface="Arial"/>
                <a:cs typeface="Arial"/>
                <a:sym typeface="Arial"/>
              </a:rPr>
              <a:t>HFA 4U/C</a:t>
            </a:r>
            <a:endParaRPr sz="1400" b="0" i="0" u="none" strike="noStrike" cap="none">
              <a:solidFill>
                <a:srgbClr val="000000"/>
              </a:solidFill>
              <a:latin typeface="Arial"/>
              <a:ea typeface="Arial"/>
              <a:cs typeface="Arial"/>
              <a:sym typeface="Arial"/>
            </a:endParaRPr>
          </a:p>
        </p:txBody>
      </p:sp>
      <p:sp>
        <p:nvSpPr>
          <p:cNvPr id="959" name="Google Shape;959;p21"/>
          <p:cNvSpPr txBox="1"/>
          <p:nvPr/>
        </p:nvSpPr>
        <p:spPr>
          <a:xfrm>
            <a:off x="447650" y="5336000"/>
            <a:ext cx="232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0" name="Google Shape;960;p21">
            <a:hlinkClick r:id="rId3"/>
          </p:cNvPr>
          <p:cNvPicPr preferRelativeResize="0"/>
          <p:nvPr/>
        </p:nvPicPr>
        <p:blipFill rotWithShape="1">
          <a:blip r:embed="rId4">
            <a:alphaModFix/>
          </a:blip>
          <a:srcRect/>
          <a:stretch/>
        </p:blipFill>
        <p:spPr>
          <a:xfrm>
            <a:off x="395148" y="5576554"/>
            <a:ext cx="2327700" cy="792846"/>
          </a:xfrm>
          <a:prstGeom prst="rect">
            <a:avLst/>
          </a:prstGeom>
          <a:noFill/>
          <a:ln>
            <a:noFill/>
          </a:ln>
        </p:spPr>
      </p:pic>
      <p:sp>
        <p:nvSpPr>
          <p:cNvPr id="961" name="Google Shape;961;p21"/>
          <p:cNvSpPr txBox="1"/>
          <p:nvPr/>
        </p:nvSpPr>
        <p:spPr>
          <a:xfrm>
            <a:off x="376025" y="4261625"/>
            <a:ext cx="23994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Government of Canada: Understanding Food Labels</a:t>
            </a:r>
            <a:endParaRPr sz="1800" b="1" i="0" u="none" strike="noStrike" cap="none">
              <a:solidFill>
                <a:srgbClr val="000000"/>
              </a:solidFill>
              <a:latin typeface="Arial"/>
              <a:ea typeface="Arial"/>
              <a:cs typeface="Arial"/>
              <a:sym typeface="Arial"/>
            </a:endParaRPr>
          </a:p>
        </p:txBody>
      </p:sp>
      <p:sp>
        <p:nvSpPr>
          <p:cNvPr id="962" name="Google Shape;962;p21"/>
          <p:cNvSpPr txBox="1"/>
          <p:nvPr/>
        </p:nvSpPr>
        <p:spPr>
          <a:xfrm>
            <a:off x="3437950" y="5676200"/>
            <a:ext cx="218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3" name="Google Shape;963;p21">
            <a:hlinkClick r:id="rId5"/>
          </p:cNvPr>
          <p:cNvPicPr preferRelativeResize="0"/>
          <p:nvPr/>
        </p:nvPicPr>
        <p:blipFill rotWithShape="1">
          <a:blip r:embed="rId6">
            <a:alphaModFix/>
          </a:blip>
          <a:srcRect/>
          <a:stretch/>
        </p:blipFill>
        <p:spPr>
          <a:xfrm>
            <a:off x="3331901" y="5610938"/>
            <a:ext cx="2399400" cy="687587"/>
          </a:xfrm>
          <a:prstGeom prst="rect">
            <a:avLst/>
          </a:prstGeom>
          <a:noFill/>
          <a:ln>
            <a:noFill/>
          </a:ln>
        </p:spPr>
      </p:pic>
      <p:sp>
        <p:nvSpPr>
          <p:cNvPr id="964" name="Google Shape;964;p21"/>
          <p:cNvSpPr txBox="1"/>
          <p:nvPr/>
        </p:nvSpPr>
        <p:spPr>
          <a:xfrm>
            <a:off x="3384225" y="4297450"/>
            <a:ext cx="232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21"/>
          <p:cNvSpPr txBox="1"/>
          <p:nvPr/>
        </p:nvSpPr>
        <p:spPr>
          <a:xfrm>
            <a:off x="3384225" y="4243725"/>
            <a:ext cx="23277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Understanding Food Labels in Canada</a:t>
            </a:r>
            <a:endParaRPr sz="1800" b="1" i="0" u="none" strike="noStrike" cap="none">
              <a:solidFill>
                <a:srgbClr val="000000"/>
              </a:solidFill>
              <a:latin typeface="Arial"/>
              <a:ea typeface="Arial"/>
              <a:cs typeface="Arial"/>
              <a:sym typeface="Arial"/>
            </a:endParaRPr>
          </a:p>
        </p:txBody>
      </p:sp>
      <p:sp>
        <p:nvSpPr>
          <p:cNvPr id="966" name="Google Shape;966;p21"/>
          <p:cNvSpPr txBox="1"/>
          <p:nvPr/>
        </p:nvSpPr>
        <p:spPr>
          <a:xfrm>
            <a:off x="6356625" y="5729925"/>
            <a:ext cx="250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7" name="Google Shape;967;p21">
            <a:hlinkClick r:id="rId7"/>
          </p:cNvPr>
          <p:cNvPicPr preferRelativeResize="0"/>
          <p:nvPr/>
        </p:nvPicPr>
        <p:blipFill rotWithShape="1">
          <a:blip r:embed="rId8">
            <a:alphaModFix/>
          </a:blip>
          <a:srcRect/>
          <a:stretch/>
        </p:blipFill>
        <p:spPr>
          <a:xfrm>
            <a:off x="6772788" y="5553988"/>
            <a:ext cx="1432500" cy="752063"/>
          </a:xfrm>
          <a:prstGeom prst="rect">
            <a:avLst/>
          </a:prstGeom>
          <a:noFill/>
          <a:ln>
            <a:noFill/>
          </a:ln>
        </p:spPr>
      </p:pic>
      <p:sp>
        <p:nvSpPr>
          <p:cNvPr id="968" name="Google Shape;968;p21"/>
          <p:cNvSpPr txBox="1"/>
          <p:nvPr/>
        </p:nvSpPr>
        <p:spPr>
          <a:xfrm>
            <a:off x="6481975" y="4315350"/>
            <a:ext cx="201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21"/>
          <p:cNvSpPr txBox="1"/>
          <p:nvPr/>
        </p:nvSpPr>
        <p:spPr>
          <a:xfrm>
            <a:off x="7466800" y="6105950"/>
            <a:ext cx="978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21"/>
          <p:cNvSpPr txBox="1"/>
          <p:nvPr/>
        </p:nvSpPr>
        <p:spPr>
          <a:xfrm>
            <a:off x="6553600" y="4261625"/>
            <a:ext cx="20181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Sick Kids: Food Labels</a:t>
            </a:r>
            <a:endParaRPr sz="1800" b="1" i="0" u="none" strike="noStrike" cap="none">
              <a:solidFill>
                <a:srgbClr val="000000"/>
              </a:solidFill>
              <a:latin typeface="Arial"/>
              <a:ea typeface="Arial"/>
              <a:cs typeface="Arial"/>
              <a:sym typeface="Arial"/>
            </a:endParaRPr>
          </a:p>
        </p:txBody>
      </p:sp>
      <p:sp>
        <p:nvSpPr>
          <p:cNvPr id="971" name="Google Shape;971;p21"/>
          <p:cNvSpPr txBox="1"/>
          <p:nvPr/>
        </p:nvSpPr>
        <p:spPr>
          <a:xfrm>
            <a:off x="9418550" y="5604575"/>
            <a:ext cx="2363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2" name="Google Shape;972;p21">
            <a:hlinkClick r:id="rId9"/>
          </p:cNvPr>
          <p:cNvPicPr preferRelativeResize="0"/>
          <p:nvPr/>
        </p:nvPicPr>
        <p:blipFill rotWithShape="1">
          <a:blip r:embed="rId10">
            <a:alphaModFix/>
          </a:blip>
          <a:srcRect/>
          <a:stretch/>
        </p:blipFill>
        <p:spPr>
          <a:xfrm>
            <a:off x="9730814" y="5578713"/>
            <a:ext cx="1761935" cy="752050"/>
          </a:xfrm>
          <a:prstGeom prst="rect">
            <a:avLst/>
          </a:prstGeom>
          <a:noFill/>
          <a:ln>
            <a:noFill/>
          </a:ln>
        </p:spPr>
      </p:pic>
      <p:sp>
        <p:nvSpPr>
          <p:cNvPr id="973" name="Google Shape;973;p21"/>
          <p:cNvSpPr txBox="1"/>
          <p:nvPr/>
        </p:nvSpPr>
        <p:spPr>
          <a:xfrm>
            <a:off x="9633425" y="4297450"/>
            <a:ext cx="2018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Nutrient Claims</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22"/>
          <p:cNvSpPr txBox="1"/>
          <p:nvPr/>
        </p:nvSpPr>
        <p:spPr>
          <a:xfrm>
            <a:off x="391875" y="107425"/>
            <a:ext cx="10101000" cy="2785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B2.2 Outline the main nutrients found in each of the food groups in Canada’s Food Guide (e.g., carbohydrates in the Grain Products group, protein in the Meat and Alternatives and Milk and Alternatives groups)</a:t>
            </a: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900" b="1" i="0" u="none" strike="noStrike" cap="none">
                <a:solidFill>
                  <a:schemeClr val="dk1"/>
                </a:solidFill>
                <a:latin typeface="Arial"/>
                <a:ea typeface="Arial"/>
                <a:cs typeface="Arial"/>
                <a:sym typeface="Arial"/>
              </a:rPr>
              <a:t>Suggestions: </a:t>
            </a:r>
            <a:endParaRPr sz="1900" b="1" i="0" u="none" strike="noStrike" cap="none">
              <a:solidFill>
                <a:schemeClr val="dk1"/>
              </a:solidFill>
              <a:latin typeface="Arial"/>
              <a:ea typeface="Arial"/>
              <a:cs typeface="Arial"/>
              <a:sym typeface="Arial"/>
            </a:endParaRPr>
          </a:p>
          <a:p>
            <a:pPr marL="457200" marR="0" lvl="0" indent="-349250" algn="l" rtl="0">
              <a:lnSpc>
                <a:spcPct val="115000"/>
              </a:lnSpc>
              <a:spcBef>
                <a:spcPts val="120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Canada’s current Food Guide has changed in a positive direction. </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120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It’s important to note that Milk and Alternatives and Meat and Alternatives have not been omitted, rather combined into one group, proteins.</a:t>
            </a:r>
            <a:endParaRPr sz="1900" b="0" i="0" u="none" strike="noStrike" cap="none">
              <a:solidFill>
                <a:schemeClr val="dk1"/>
              </a:solidFill>
              <a:latin typeface="Arial"/>
              <a:ea typeface="Arial"/>
              <a:cs typeface="Arial"/>
              <a:sym typeface="Arial"/>
            </a:endParaRPr>
          </a:p>
          <a:p>
            <a:pPr marL="457200" marR="0" lvl="0" indent="0" algn="l" rtl="0">
              <a:lnSpc>
                <a:spcPct val="115000"/>
              </a:lnSpc>
              <a:spcBef>
                <a:spcPts val="120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r>
              <a:rPr lang="es-ES" sz="1900" b="1" i="0" u="none" strike="noStrike" cap="none">
                <a:solidFill>
                  <a:schemeClr val="dk1"/>
                </a:solidFill>
                <a:latin typeface="Arial"/>
                <a:ea typeface="Arial"/>
                <a:cs typeface="Arial"/>
                <a:sym typeface="Arial"/>
              </a:rPr>
              <a:t> </a:t>
            </a:r>
            <a:endParaRPr sz="1900" b="1" i="0" u="none" strike="noStrike" cap="none">
              <a:solidFill>
                <a:schemeClr val="dk1"/>
              </a:solidFill>
              <a:latin typeface="Arial"/>
              <a:ea typeface="Arial"/>
              <a:cs typeface="Arial"/>
              <a:sym typeface="Arial"/>
            </a:endParaRPr>
          </a:p>
        </p:txBody>
      </p:sp>
      <p:sp>
        <p:nvSpPr>
          <p:cNvPr id="979" name="Google Shape;979;p22"/>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980" name="Google Shape;980;p22"/>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981" name="Google Shape;981;p22"/>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982" name="Google Shape;982;p22"/>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983" name="Google Shape;983;p22"/>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22"/>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22"/>
          <p:cNvSpPr txBox="1"/>
          <p:nvPr/>
        </p:nvSpPr>
        <p:spPr>
          <a:xfrm>
            <a:off x="6245447"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22"/>
          <p:cNvSpPr txBox="1"/>
          <p:nvPr/>
        </p:nvSpPr>
        <p:spPr>
          <a:xfrm>
            <a:off x="9246785"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22"/>
          <p:cNvSpPr txBox="1"/>
          <p:nvPr/>
        </p:nvSpPr>
        <p:spPr>
          <a:xfrm>
            <a:off x="10152700" y="358125"/>
            <a:ext cx="182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22"/>
          <p:cNvSpPr/>
          <p:nvPr/>
        </p:nvSpPr>
        <p:spPr>
          <a:xfrm>
            <a:off x="9972400" y="243325"/>
            <a:ext cx="2184600" cy="1815900"/>
          </a:xfrm>
          <a:prstGeom prst="star7">
            <a:avLst>
              <a:gd name="adj" fmla="val 34601"/>
              <a:gd name="hf" fmla="val 102572"/>
              <a:gd name="vf" fmla="val 10521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22"/>
          <p:cNvSpPr txBox="1"/>
          <p:nvPr/>
        </p:nvSpPr>
        <p:spPr>
          <a:xfrm>
            <a:off x="10313850" y="949025"/>
            <a:ext cx="15399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700" b="1" i="0" u="none" strike="noStrike" cap="none">
                <a:solidFill>
                  <a:schemeClr val="dk1"/>
                </a:solidFill>
                <a:latin typeface="Arial"/>
                <a:ea typeface="Arial"/>
                <a:cs typeface="Arial"/>
                <a:sym typeface="Arial"/>
              </a:rPr>
              <a:t>HFA 4U/C</a:t>
            </a:r>
            <a:endParaRPr sz="1400" b="0" i="0" u="none" strike="noStrike" cap="none">
              <a:solidFill>
                <a:srgbClr val="000000"/>
              </a:solidFill>
              <a:latin typeface="Arial"/>
              <a:ea typeface="Arial"/>
              <a:cs typeface="Arial"/>
              <a:sym typeface="Arial"/>
            </a:endParaRPr>
          </a:p>
        </p:txBody>
      </p:sp>
      <p:sp>
        <p:nvSpPr>
          <p:cNvPr id="990" name="Google Shape;990;p22"/>
          <p:cNvSpPr txBox="1"/>
          <p:nvPr/>
        </p:nvSpPr>
        <p:spPr>
          <a:xfrm>
            <a:off x="590900" y="5228550"/>
            <a:ext cx="1844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1" name="Google Shape;991;p22">
            <a:hlinkClick r:id="rId3"/>
          </p:cNvPr>
          <p:cNvPicPr preferRelativeResize="0"/>
          <p:nvPr/>
        </p:nvPicPr>
        <p:blipFill rotWithShape="1">
          <a:blip r:embed="rId4">
            <a:alphaModFix/>
          </a:blip>
          <a:srcRect/>
          <a:stretch/>
        </p:blipFill>
        <p:spPr>
          <a:xfrm>
            <a:off x="787600" y="5016400"/>
            <a:ext cx="1451000" cy="1272800"/>
          </a:xfrm>
          <a:prstGeom prst="rect">
            <a:avLst/>
          </a:prstGeom>
          <a:noFill/>
          <a:ln>
            <a:noFill/>
          </a:ln>
        </p:spPr>
      </p:pic>
      <p:sp>
        <p:nvSpPr>
          <p:cNvPr id="992" name="Google Shape;992;p22"/>
          <p:cNvSpPr txBox="1"/>
          <p:nvPr/>
        </p:nvSpPr>
        <p:spPr>
          <a:xfrm>
            <a:off x="340225" y="4172100"/>
            <a:ext cx="24711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Fruit and Vegetable Fact Sheet</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22"/>
          <p:cNvSpPr txBox="1"/>
          <p:nvPr/>
        </p:nvSpPr>
        <p:spPr>
          <a:xfrm>
            <a:off x="3312600" y="5210650"/>
            <a:ext cx="2560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4" name="Google Shape;994;p22">
            <a:hlinkClick r:id="rId5"/>
          </p:cNvPr>
          <p:cNvPicPr preferRelativeResize="0"/>
          <p:nvPr/>
        </p:nvPicPr>
        <p:blipFill rotWithShape="1">
          <a:blip r:embed="rId6">
            <a:alphaModFix/>
          </a:blip>
          <a:srcRect/>
          <a:stretch/>
        </p:blipFill>
        <p:spPr>
          <a:xfrm>
            <a:off x="3547513" y="5493675"/>
            <a:ext cx="2095500" cy="723900"/>
          </a:xfrm>
          <a:prstGeom prst="rect">
            <a:avLst/>
          </a:prstGeom>
          <a:noFill/>
          <a:ln>
            <a:noFill/>
          </a:ln>
        </p:spPr>
      </p:pic>
      <p:sp>
        <p:nvSpPr>
          <p:cNvPr id="995" name="Google Shape;995;p22"/>
          <p:cNvSpPr txBox="1"/>
          <p:nvPr/>
        </p:nvSpPr>
        <p:spPr>
          <a:xfrm>
            <a:off x="3420050" y="4243725"/>
            <a:ext cx="23994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Government of Canada: Nutrients in Foods</a:t>
            </a:r>
            <a:endParaRPr sz="1400" b="0" i="0" u="none" strike="noStrike" cap="none">
              <a:solidFill>
                <a:srgbClr val="000000"/>
              </a:solidFill>
              <a:latin typeface="Arial"/>
              <a:ea typeface="Arial"/>
              <a:cs typeface="Arial"/>
              <a:sym typeface="Arial"/>
            </a:endParaRPr>
          </a:p>
        </p:txBody>
      </p:sp>
      <p:sp>
        <p:nvSpPr>
          <p:cNvPr id="996" name="Google Shape;996;p22"/>
          <p:cNvSpPr txBox="1"/>
          <p:nvPr/>
        </p:nvSpPr>
        <p:spPr>
          <a:xfrm>
            <a:off x="6483250" y="5471400"/>
            <a:ext cx="219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97" name="Google Shape;997;p22">
            <a:hlinkClick r:id="rId7"/>
          </p:cNvPr>
          <p:cNvPicPr preferRelativeResize="0"/>
          <p:nvPr/>
        </p:nvPicPr>
        <p:blipFill>
          <a:blip r:embed="rId8">
            <a:alphaModFix/>
          </a:blip>
          <a:stretch>
            <a:fillRect/>
          </a:stretch>
        </p:blipFill>
        <p:spPr>
          <a:xfrm>
            <a:off x="9526750" y="5194324"/>
            <a:ext cx="2095500" cy="1180674"/>
          </a:xfrm>
          <a:prstGeom prst="rect">
            <a:avLst/>
          </a:prstGeom>
          <a:noFill/>
          <a:ln>
            <a:noFill/>
          </a:ln>
        </p:spPr>
      </p:pic>
      <p:sp>
        <p:nvSpPr>
          <p:cNvPr id="998" name="Google Shape;998;p22"/>
          <p:cNvSpPr txBox="1"/>
          <p:nvPr/>
        </p:nvSpPr>
        <p:spPr>
          <a:xfrm>
            <a:off x="9443800" y="4234725"/>
            <a:ext cx="2248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ES" sz="1800" b="1">
                <a:solidFill>
                  <a:schemeClr val="dk1"/>
                </a:solidFill>
              </a:rPr>
              <a:t>Whole Grains Council</a:t>
            </a:r>
            <a:endParaRPr/>
          </a:p>
        </p:txBody>
      </p:sp>
      <p:sp>
        <p:nvSpPr>
          <p:cNvPr id="999" name="Google Shape;999;p22"/>
          <p:cNvSpPr txBox="1"/>
          <p:nvPr/>
        </p:nvSpPr>
        <p:spPr>
          <a:xfrm>
            <a:off x="6370825" y="5265300"/>
            <a:ext cx="247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00" name="Google Shape;1000;p22">
            <a:hlinkClick r:id="rId9"/>
          </p:cNvPr>
          <p:cNvPicPr preferRelativeResize="0"/>
          <p:nvPr/>
        </p:nvPicPr>
        <p:blipFill>
          <a:blip r:embed="rId10">
            <a:alphaModFix/>
          </a:blip>
          <a:stretch>
            <a:fillRect/>
          </a:stretch>
        </p:blipFill>
        <p:spPr>
          <a:xfrm>
            <a:off x="6316338" y="5441680"/>
            <a:ext cx="2560500" cy="827895"/>
          </a:xfrm>
          <a:prstGeom prst="rect">
            <a:avLst/>
          </a:prstGeom>
          <a:noFill/>
          <a:ln>
            <a:noFill/>
          </a:ln>
        </p:spPr>
      </p:pic>
      <p:sp>
        <p:nvSpPr>
          <p:cNvPr id="1001" name="Google Shape;1001;p22"/>
          <p:cNvSpPr txBox="1"/>
          <p:nvPr/>
        </p:nvSpPr>
        <p:spPr>
          <a:xfrm>
            <a:off x="6389550" y="4253450"/>
            <a:ext cx="23994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Fruits and Vegetables and Their Nutrients </a:t>
            </a:r>
            <a:endParaRPr sz="18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23"/>
          <p:cNvSpPr txBox="1"/>
          <p:nvPr/>
        </p:nvSpPr>
        <p:spPr>
          <a:xfrm>
            <a:off x="391875" y="196975"/>
            <a:ext cx="10101000" cy="2696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700" b="1" i="0" u="none" strike="noStrike" cap="none">
                <a:solidFill>
                  <a:srgbClr val="000000"/>
                </a:solidFill>
                <a:latin typeface="Arial"/>
                <a:ea typeface="Arial"/>
                <a:cs typeface="Arial"/>
                <a:sym typeface="Arial"/>
              </a:rPr>
              <a:t>B3.4 Analyze and interpret data to determine how various factors affect calorie expenditure (e.g., data about duration and intensity of exercise, body composition, basal metabolic rate, energy for various forms of activity)</a:t>
            </a:r>
            <a:endParaRPr sz="1700" b="1"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700"/>
              <a:buFont typeface="Arial"/>
              <a:buNone/>
            </a:pPr>
            <a:r>
              <a:rPr lang="es-ES" sz="1700" b="1" i="0" u="none" strike="noStrike" cap="none">
                <a:solidFill>
                  <a:srgbClr val="000000"/>
                </a:solidFill>
                <a:latin typeface="Arial"/>
                <a:ea typeface="Arial"/>
                <a:cs typeface="Arial"/>
                <a:sym typeface="Arial"/>
              </a:rPr>
              <a:t>Suggestions: </a:t>
            </a:r>
            <a:endParaRPr sz="1700" b="1" i="0" u="none" strike="noStrike" cap="none">
              <a:solidFill>
                <a:srgbClr val="000000"/>
              </a:solidFill>
              <a:latin typeface="Arial"/>
              <a:ea typeface="Arial"/>
              <a:cs typeface="Arial"/>
              <a:sym typeface="Arial"/>
            </a:endParaRPr>
          </a:p>
          <a:p>
            <a:pPr marL="457200" marR="0" lvl="0" indent="-336550" algn="l" rtl="0">
              <a:lnSpc>
                <a:spcPct val="115000"/>
              </a:lnSpc>
              <a:spcBef>
                <a:spcPts val="1200"/>
              </a:spcBef>
              <a:spcAft>
                <a:spcPts val="0"/>
              </a:spcAft>
              <a:buClr>
                <a:srgbClr val="000000"/>
              </a:buClr>
              <a:buSzPts val="1700"/>
              <a:buFont typeface="Arial"/>
              <a:buChar char="●"/>
            </a:pPr>
            <a:r>
              <a:rPr lang="es-ES" sz="1700" b="0" i="0" u="none" strike="noStrike" cap="none">
                <a:solidFill>
                  <a:srgbClr val="000000"/>
                </a:solidFill>
                <a:latin typeface="Arial"/>
                <a:ea typeface="Arial"/>
                <a:cs typeface="Arial"/>
                <a:sym typeface="Arial"/>
              </a:rPr>
              <a:t>This is highly problematic and should be handled with care. </a:t>
            </a:r>
            <a:endParaRPr sz="1700" b="0" i="0" u="none" strike="noStrike" cap="none">
              <a:solidFill>
                <a:srgbClr val="000000"/>
              </a:solidFill>
              <a:latin typeface="Arial"/>
              <a:ea typeface="Arial"/>
              <a:cs typeface="Arial"/>
              <a:sym typeface="Arial"/>
            </a:endParaRPr>
          </a:p>
          <a:p>
            <a:pPr marL="457200" marR="0" lvl="0" indent="-336550" algn="l" rtl="0">
              <a:lnSpc>
                <a:spcPct val="115000"/>
              </a:lnSpc>
              <a:spcBef>
                <a:spcPts val="0"/>
              </a:spcBef>
              <a:spcAft>
                <a:spcPts val="0"/>
              </a:spcAft>
              <a:buClr>
                <a:srgbClr val="000000"/>
              </a:buClr>
              <a:buSzPts val="1700"/>
              <a:buFont typeface="Arial"/>
              <a:buChar char="●"/>
            </a:pPr>
            <a:r>
              <a:rPr lang="es-ES" sz="1700" b="0" i="0" u="none" strike="noStrike" cap="none">
                <a:solidFill>
                  <a:srgbClr val="000000"/>
                </a:solidFill>
                <a:latin typeface="Arial"/>
                <a:ea typeface="Arial"/>
                <a:cs typeface="Arial"/>
                <a:sym typeface="Arial"/>
              </a:rPr>
              <a:t>Critique the current systems in place (BMI etc.) </a:t>
            </a:r>
            <a:endParaRPr sz="1700" b="0" i="0" u="none" strike="noStrike" cap="none">
              <a:solidFill>
                <a:srgbClr val="000000"/>
              </a:solidFill>
              <a:latin typeface="Arial"/>
              <a:ea typeface="Arial"/>
              <a:cs typeface="Arial"/>
              <a:sym typeface="Arial"/>
            </a:endParaRPr>
          </a:p>
          <a:p>
            <a:pPr marL="457200" marR="0" lvl="0" indent="-336550" algn="l" rtl="0">
              <a:lnSpc>
                <a:spcPct val="115000"/>
              </a:lnSpc>
              <a:spcBef>
                <a:spcPts val="0"/>
              </a:spcBef>
              <a:spcAft>
                <a:spcPts val="0"/>
              </a:spcAft>
              <a:buClr>
                <a:srgbClr val="000000"/>
              </a:buClr>
              <a:buSzPts val="1700"/>
              <a:buFont typeface="Arial"/>
              <a:buChar char="●"/>
            </a:pPr>
            <a:r>
              <a:rPr lang="es-ES" sz="1700" b="0" i="0" u="none" strike="noStrike" cap="none">
                <a:solidFill>
                  <a:srgbClr val="000000"/>
                </a:solidFill>
                <a:latin typeface="Arial"/>
                <a:ea typeface="Arial"/>
                <a:cs typeface="Arial"/>
                <a:sym typeface="Arial"/>
              </a:rPr>
              <a:t>Make sure to use positive body image resources. </a:t>
            </a:r>
            <a:endParaRPr sz="17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700"/>
          </a:p>
          <a:p>
            <a:pPr marL="0" marR="0" lvl="0" indent="0" algn="l" rtl="0">
              <a:lnSpc>
                <a:spcPct val="115000"/>
              </a:lnSpc>
              <a:spcBef>
                <a:spcPts val="0"/>
              </a:spcBef>
              <a:spcAft>
                <a:spcPts val="0"/>
              </a:spcAft>
              <a:buNone/>
            </a:pPr>
            <a:r>
              <a:rPr lang="es-ES" sz="2800" b="1"/>
              <a:t>*</a:t>
            </a:r>
            <a:r>
              <a:rPr lang="es-ES" sz="1700" b="1"/>
              <a:t>These resources below are teacher resources and should not be used in the classroom. </a:t>
            </a:r>
            <a:endParaRPr sz="1700" b="1"/>
          </a:p>
        </p:txBody>
      </p:sp>
      <p:sp>
        <p:nvSpPr>
          <p:cNvPr id="1007" name="Google Shape;1007;p23"/>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1008" name="Google Shape;1008;p23"/>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1009" name="Google Shape;1009;p23"/>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1010" name="Google Shape;1010;p23"/>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1011" name="Google Shape;1011;p23"/>
          <p:cNvSpPr txBox="1"/>
          <p:nvPr/>
        </p:nvSpPr>
        <p:spPr>
          <a:xfrm>
            <a:off x="9246785"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23"/>
          <p:cNvSpPr txBox="1"/>
          <p:nvPr/>
        </p:nvSpPr>
        <p:spPr>
          <a:xfrm>
            <a:off x="10331775" y="1002725"/>
            <a:ext cx="186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23"/>
          <p:cNvSpPr/>
          <p:nvPr/>
        </p:nvSpPr>
        <p:spPr>
          <a:xfrm>
            <a:off x="10007475" y="637075"/>
            <a:ext cx="2184600" cy="1815900"/>
          </a:xfrm>
          <a:prstGeom prst="star7">
            <a:avLst>
              <a:gd name="adj" fmla="val 34601"/>
              <a:gd name="hf" fmla="val 102572"/>
              <a:gd name="vf" fmla="val 10521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23"/>
          <p:cNvSpPr txBox="1"/>
          <p:nvPr/>
        </p:nvSpPr>
        <p:spPr>
          <a:xfrm>
            <a:off x="10331775" y="1342950"/>
            <a:ext cx="16449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700" b="1" i="0" u="none" strike="noStrike" cap="none">
                <a:solidFill>
                  <a:schemeClr val="dk1"/>
                </a:solidFill>
                <a:latin typeface="Arial"/>
                <a:ea typeface="Arial"/>
                <a:cs typeface="Arial"/>
                <a:sym typeface="Arial"/>
              </a:rPr>
              <a:t>HFA 4U/C</a:t>
            </a:r>
            <a:endParaRPr sz="1400" b="0" i="0" u="none" strike="noStrike" cap="none">
              <a:solidFill>
                <a:srgbClr val="000000"/>
              </a:solidFill>
              <a:latin typeface="Arial"/>
              <a:ea typeface="Arial"/>
              <a:cs typeface="Arial"/>
              <a:sym typeface="Arial"/>
            </a:endParaRPr>
          </a:p>
        </p:txBody>
      </p:sp>
      <p:pic>
        <p:nvPicPr>
          <p:cNvPr id="1015" name="Google Shape;1015;p23">
            <a:hlinkClick r:id="rId3"/>
          </p:cNvPr>
          <p:cNvPicPr preferRelativeResize="0"/>
          <p:nvPr/>
        </p:nvPicPr>
        <p:blipFill>
          <a:blip r:embed="rId4">
            <a:alphaModFix/>
          </a:blip>
          <a:stretch>
            <a:fillRect/>
          </a:stretch>
        </p:blipFill>
        <p:spPr>
          <a:xfrm>
            <a:off x="3223974" y="5826224"/>
            <a:ext cx="2742589" cy="369300"/>
          </a:xfrm>
          <a:prstGeom prst="rect">
            <a:avLst/>
          </a:prstGeom>
          <a:noFill/>
          <a:ln>
            <a:noFill/>
          </a:ln>
        </p:spPr>
      </p:pic>
      <p:sp>
        <p:nvSpPr>
          <p:cNvPr id="1016" name="Google Shape;1016;p23"/>
          <p:cNvSpPr txBox="1"/>
          <p:nvPr/>
        </p:nvSpPr>
        <p:spPr>
          <a:xfrm>
            <a:off x="3372775" y="4328400"/>
            <a:ext cx="24498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800" b="1"/>
              <a:t>*</a:t>
            </a:r>
            <a:r>
              <a:rPr lang="es-ES" sz="1800" b="1"/>
              <a:t>The Problem With BMI</a:t>
            </a:r>
            <a:endParaRPr sz="1800" b="1"/>
          </a:p>
        </p:txBody>
      </p:sp>
      <p:pic>
        <p:nvPicPr>
          <p:cNvPr id="1017" name="Google Shape;1017;p23">
            <a:hlinkClick r:id="rId5"/>
          </p:cNvPr>
          <p:cNvPicPr preferRelativeResize="0"/>
          <p:nvPr/>
        </p:nvPicPr>
        <p:blipFill>
          <a:blip r:embed="rId6">
            <a:alphaModFix/>
          </a:blip>
          <a:stretch>
            <a:fillRect/>
          </a:stretch>
        </p:blipFill>
        <p:spPr>
          <a:xfrm>
            <a:off x="174825" y="5874401"/>
            <a:ext cx="2742575" cy="272937"/>
          </a:xfrm>
          <a:prstGeom prst="rect">
            <a:avLst/>
          </a:prstGeom>
          <a:noFill/>
          <a:ln>
            <a:noFill/>
          </a:ln>
        </p:spPr>
      </p:pic>
      <p:sp>
        <p:nvSpPr>
          <p:cNvPr id="1018" name="Google Shape;1018;p23"/>
          <p:cNvSpPr txBox="1"/>
          <p:nvPr/>
        </p:nvSpPr>
        <p:spPr>
          <a:xfrm>
            <a:off x="412225" y="4178500"/>
            <a:ext cx="24498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800" b="1"/>
              <a:t>*</a:t>
            </a:r>
            <a:r>
              <a:rPr lang="es-ES" sz="1800" b="1"/>
              <a:t>Why BMI is a Flawed Measure</a:t>
            </a:r>
            <a:endParaRPr sz="1800" b="1"/>
          </a:p>
        </p:txBody>
      </p:sp>
      <p:sp>
        <p:nvSpPr>
          <p:cNvPr id="1019" name="Google Shape;1019;p23"/>
          <p:cNvSpPr txBox="1"/>
          <p:nvPr/>
        </p:nvSpPr>
        <p:spPr>
          <a:xfrm>
            <a:off x="6389550" y="5284025"/>
            <a:ext cx="247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20" name="Google Shape;1020;p23">
            <a:hlinkClick r:id="rId7"/>
          </p:cNvPr>
          <p:cNvPicPr preferRelativeResize="0"/>
          <p:nvPr/>
        </p:nvPicPr>
        <p:blipFill rotWithShape="1">
          <a:blip r:embed="rId8">
            <a:alphaModFix/>
          </a:blip>
          <a:srcRect/>
          <a:stretch/>
        </p:blipFill>
        <p:spPr>
          <a:xfrm>
            <a:off x="6965101" y="5067300"/>
            <a:ext cx="1209675" cy="1295400"/>
          </a:xfrm>
          <a:prstGeom prst="rect">
            <a:avLst/>
          </a:prstGeom>
          <a:noFill/>
          <a:ln>
            <a:noFill/>
          </a:ln>
        </p:spPr>
      </p:pic>
      <p:sp>
        <p:nvSpPr>
          <p:cNvPr id="1021" name="Google Shape;1021;p23"/>
          <p:cNvSpPr txBox="1"/>
          <p:nvPr/>
        </p:nvSpPr>
        <p:spPr>
          <a:xfrm>
            <a:off x="6464500" y="4159775"/>
            <a:ext cx="21360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900"/>
              <a:buFont typeface="Arial"/>
              <a:buNone/>
            </a:pPr>
            <a:r>
              <a:rPr lang="es-ES" sz="1900" b="1">
                <a:solidFill>
                  <a:schemeClr val="dk1"/>
                </a:solidFill>
              </a:rPr>
              <a:t>Butterfly: Body Positivity</a:t>
            </a:r>
            <a:endParaRPr sz="1900" b="1">
              <a:solidFill>
                <a:schemeClr val="dk1"/>
              </a:solidFill>
            </a:endParaRPr>
          </a:p>
          <a:p>
            <a:pPr marL="0" lvl="0" indent="0" algn="l" rtl="0">
              <a:spcBef>
                <a:spcPts val="0"/>
              </a:spcBef>
              <a:spcAft>
                <a:spcPts val="0"/>
              </a:spcAft>
              <a:buNone/>
            </a:pPr>
            <a:endParaRPr/>
          </a:p>
        </p:txBody>
      </p:sp>
      <p:sp>
        <p:nvSpPr>
          <p:cNvPr id="1022" name="Google Shape;1022;p23"/>
          <p:cNvSpPr txBox="1"/>
          <p:nvPr/>
        </p:nvSpPr>
        <p:spPr>
          <a:xfrm>
            <a:off x="9350125" y="5340250"/>
            <a:ext cx="243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23" name="Google Shape;1023;p23">
            <a:hlinkClick r:id="rId9"/>
          </p:cNvPr>
          <p:cNvPicPr preferRelativeResize="0"/>
          <p:nvPr/>
        </p:nvPicPr>
        <p:blipFill rotWithShape="1">
          <a:blip r:embed="rId10">
            <a:alphaModFix/>
          </a:blip>
          <a:srcRect/>
          <a:stretch/>
        </p:blipFill>
        <p:spPr>
          <a:xfrm>
            <a:off x="9306175" y="5284020"/>
            <a:ext cx="2546000" cy="1133555"/>
          </a:xfrm>
          <a:prstGeom prst="rect">
            <a:avLst/>
          </a:prstGeom>
          <a:noFill/>
          <a:ln>
            <a:noFill/>
          </a:ln>
        </p:spPr>
      </p:pic>
      <p:sp>
        <p:nvSpPr>
          <p:cNvPr id="1024" name="Google Shape;1024;p23"/>
          <p:cNvSpPr txBox="1"/>
          <p:nvPr/>
        </p:nvSpPr>
        <p:spPr>
          <a:xfrm>
            <a:off x="9312650" y="4215975"/>
            <a:ext cx="26046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900"/>
              <a:buFont typeface="Arial"/>
              <a:buNone/>
            </a:pPr>
            <a:r>
              <a:rPr lang="es-ES" sz="1900" b="1">
                <a:solidFill>
                  <a:schemeClr val="dk1"/>
                </a:solidFill>
              </a:rPr>
              <a:t>Body Banter: Positive Conversations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24"/>
          <p:cNvSpPr txBox="1"/>
          <p:nvPr/>
        </p:nvSpPr>
        <p:spPr>
          <a:xfrm>
            <a:off x="391875" y="89525"/>
            <a:ext cx="10101000" cy="2897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B4.1 Analyze their own nutrients intake with reference to current Canadian guidelines (e.g., Dietary Reference Intakes)</a:t>
            </a:r>
            <a:endParaRPr sz="18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B4.2 Compare their own nutrient intake with that of various population groups in Canada</a:t>
            </a:r>
            <a:endParaRPr sz="18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Suggestions: </a:t>
            </a:r>
            <a:endParaRPr sz="1800" b="1" i="0" u="none" strike="noStrike" cap="none">
              <a:solidFill>
                <a:schemeClr val="dk1"/>
              </a:solidFill>
              <a:latin typeface="Arial"/>
              <a:ea typeface="Arial"/>
              <a:cs typeface="Arial"/>
              <a:sym typeface="Arial"/>
            </a:endParaRPr>
          </a:p>
          <a:p>
            <a:pPr marL="457200" marR="0" lvl="0" indent="-342900" algn="l" rtl="0">
              <a:lnSpc>
                <a:spcPct val="115000"/>
              </a:lnSpc>
              <a:spcBef>
                <a:spcPts val="120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Do not have students track their food intake (this buys into the diet culture) </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Rather, have students focus on Canada’s Food Guide Healthy Eating Recommendations (be mindful of your eating habits, cook more often etc.)</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Talk about the life cycle and which nutrients are most important for certain individuals.</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r>
              <a:rPr lang="es-ES" sz="1900" b="1" i="0" u="none" strike="noStrike" cap="none">
                <a:solidFill>
                  <a:schemeClr val="dk1"/>
                </a:solidFill>
                <a:latin typeface="Arial"/>
                <a:ea typeface="Arial"/>
                <a:cs typeface="Arial"/>
                <a:sym typeface="Arial"/>
              </a:rPr>
              <a:t> </a:t>
            </a:r>
            <a:endParaRPr sz="1900" b="1" i="0" u="none" strike="noStrike" cap="none">
              <a:solidFill>
                <a:schemeClr val="dk1"/>
              </a:solidFill>
              <a:latin typeface="Arial"/>
              <a:ea typeface="Arial"/>
              <a:cs typeface="Arial"/>
              <a:sym typeface="Arial"/>
            </a:endParaRPr>
          </a:p>
        </p:txBody>
      </p:sp>
      <p:sp>
        <p:nvSpPr>
          <p:cNvPr id="1030" name="Google Shape;1030;p24"/>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1031" name="Google Shape;1031;p24"/>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1032" name="Google Shape;1032;p24"/>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1033" name="Google Shape;1033;p24"/>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1034" name="Google Shape;1034;p24"/>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24"/>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24"/>
          <p:cNvSpPr txBox="1"/>
          <p:nvPr/>
        </p:nvSpPr>
        <p:spPr>
          <a:xfrm>
            <a:off x="6245447"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24"/>
          <p:cNvSpPr txBox="1"/>
          <p:nvPr/>
        </p:nvSpPr>
        <p:spPr>
          <a:xfrm>
            <a:off x="10385475" y="376025"/>
            <a:ext cx="1591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24"/>
          <p:cNvSpPr/>
          <p:nvPr/>
        </p:nvSpPr>
        <p:spPr>
          <a:xfrm>
            <a:off x="10088775" y="555075"/>
            <a:ext cx="1915500" cy="1636800"/>
          </a:xfrm>
          <a:prstGeom prst="star7">
            <a:avLst>
              <a:gd name="adj" fmla="val 34601"/>
              <a:gd name="hf" fmla="val 102572"/>
              <a:gd name="vf" fmla="val 10521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24"/>
          <p:cNvSpPr txBox="1"/>
          <p:nvPr/>
        </p:nvSpPr>
        <p:spPr>
          <a:xfrm>
            <a:off x="10385475" y="1199700"/>
            <a:ext cx="13608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700" b="1" i="0" u="none" strike="noStrike" cap="none">
                <a:solidFill>
                  <a:schemeClr val="dk1"/>
                </a:solidFill>
                <a:latin typeface="Arial"/>
                <a:ea typeface="Arial"/>
                <a:cs typeface="Arial"/>
                <a:sym typeface="Arial"/>
              </a:rPr>
              <a:t>HFA 4U/C</a:t>
            </a:r>
            <a:endParaRPr sz="1400" b="0" i="0" u="none" strike="noStrike" cap="none">
              <a:solidFill>
                <a:srgbClr val="000000"/>
              </a:solidFill>
              <a:latin typeface="Arial"/>
              <a:ea typeface="Arial"/>
              <a:cs typeface="Arial"/>
              <a:sym typeface="Arial"/>
            </a:endParaRPr>
          </a:p>
        </p:txBody>
      </p:sp>
      <p:sp>
        <p:nvSpPr>
          <p:cNvPr id="1040" name="Google Shape;1040;p24"/>
          <p:cNvSpPr txBox="1"/>
          <p:nvPr/>
        </p:nvSpPr>
        <p:spPr>
          <a:xfrm>
            <a:off x="608800" y="5300175"/>
            <a:ext cx="2202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1" name="Google Shape;1041;p24">
            <a:hlinkClick r:id="rId3"/>
          </p:cNvPr>
          <p:cNvPicPr preferRelativeResize="0"/>
          <p:nvPr/>
        </p:nvPicPr>
        <p:blipFill rotWithShape="1">
          <a:blip r:embed="rId4">
            <a:alphaModFix/>
          </a:blip>
          <a:srcRect/>
          <a:stretch/>
        </p:blipFill>
        <p:spPr>
          <a:xfrm>
            <a:off x="763400" y="5381971"/>
            <a:ext cx="1591200" cy="1068377"/>
          </a:xfrm>
          <a:prstGeom prst="rect">
            <a:avLst/>
          </a:prstGeom>
          <a:noFill/>
          <a:ln>
            <a:noFill/>
          </a:ln>
        </p:spPr>
      </p:pic>
      <p:sp>
        <p:nvSpPr>
          <p:cNvPr id="1042" name="Google Shape;1042;p24"/>
          <p:cNvSpPr txBox="1"/>
          <p:nvPr/>
        </p:nvSpPr>
        <p:spPr>
          <a:xfrm>
            <a:off x="304400" y="4243725"/>
            <a:ext cx="25071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Healthy Eating While Pregnant and Breastfeeding</a:t>
            </a:r>
            <a:endParaRPr sz="1800" b="1" i="0" u="none" strike="noStrike" cap="none">
              <a:solidFill>
                <a:srgbClr val="000000"/>
              </a:solidFill>
              <a:latin typeface="Arial"/>
              <a:ea typeface="Arial"/>
              <a:cs typeface="Arial"/>
              <a:sym typeface="Arial"/>
            </a:endParaRPr>
          </a:p>
        </p:txBody>
      </p:sp>
      <p:sp>
        <p:nvSpPr>
          <p:cNvPr id="1043" name="Google Shape;1043;p24"/>
          <p:cNvSpPr txBox="1"/>
          <p:nvPr/>
        </p:nvSpPr>
        <p:spPr>
          <a:xfrm>
            <a:off x="3447750" y="5321500"/>
            <a:ext cx="232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44" name="Google Shape;1044;p24">
            <a:hlinkClick r:id="rId5"/>
          </p:cNvPr>
          <p:cNvPicPr preferRelativeResize="0"/>
          <p:nvPr/>
        </p:nvPicPr>
        <p:blipFill>
          <a:blip r:embed="rId6">
            <a:alphaModFix/>
          </a:blip>
          <a:stretch>
            <a:fillRect/>
          </a:stretch>
        </p:blipFill>
        <p:spPr>
          <a:xfrm>
            <a:off x="9916275" y="5434550"/>
            <a:ext cx="1347850" cy="1015800"/>
          </a:xfrm>
          <a:prstGeom prst="rect">
            <a:avLst/>
          </a:prstGeom>
          <a:noFill/>
          <a:ln>
            <a:noFill/>
          </a:ln>
        </p:spPr>
      </p:pic>
      <p:sp>
        <p:nvSpPr>
          <p:cNvPr id="1045" name="Google Shape;1045;p24"/>
          <p:cNvSpPr txBox="1"/>
          <p:nvPr/>
        </p:nvSpPr>
        <p:spPr>
          <a:xfrm>
            <a:off x="6370825" y="4309675"/>
            <a:ext cx="219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46" name="Google Shape;1046;p24"/>
          <p:cNvSpPr txBox="1"/>
          <p:nvPr/>
        </p:nvSpPr>
        <p:spPr>
          <a:xfrm>
            <a:off x="9443800" y="4215975"/>
            <a:ext cx="23235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Mindfulness and Mindful Eating in the Classroom</a:t>
            </a:r>
            <a:endParaRPr sz="1800" b="1"/>
          </a:p>
        </p:txBody>
      </p:sp>
      <p:sp>
        <p:nvSpPr>
          <p:cNvPr id="1047" name="Google Shape;1047;p24"/>
          <p:cNvSpPr txBox="1"/>
          <p:nvPr/>
        </p:nvSpPr>
        <p:spPr>
          <a:xfrm>
            <a:off x="3447750" y="5433925"/>
            <a:ext cx="209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48" name="Google Shape;1048;p24">
            <a:hlinkClick r:id="rId7"/>
          </p:cNvPr>
          <p:cNvPicPr preferRelativeResize="0"/>
          <p:nvPr/>
        </p:nvPicPr>
        <p:blipFill>
          <a:blip r:embed="rId8">
            <a:alphaModFix/>
          </a:blip>
          <a:stretch>
            <a:fillRect/>
          </a:stretch>
        </p:blipFill>
        <p:spPr>
          <a:xfrm>
            <a:off x="3722625" y="5231773"/>
            <a:ext cx="1611600" cy="1279198"/>
          </a:xfrm>
          <a:prstGeom prst="rect">
            <a:avLst/>
          </a:prstGeom>
          <a:noFill/>
          <a:ln>
            <a:noFill/>
          </a:ln>
        </p:spPr>
      </p:pic>
      <p:sp>
        <p:nvSpPr>
          <p:cNvPr id="1049" name="Google Shape;1049;p24"/>
          <p:cNvSpPr txBox="1"/>
          <p:nvPr/>
        </p:nvSpPr>
        <p:spPr>
          <a:xfrm>
            <a:off x="3335300" y="4159775"/>
            <a:ext cx="24546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ES" sz="1800" b="1">
                <a:solidFill>
                  <a:schemeClr val="dk1"/>
                </a:solidFill>
              </a:rPr>
              <a:t>British Heart Foundation: Intuitive Eating</a:t>
            </a:r>
            <a:endParaRPr sz="1800" b="1">
              <a:solidFill>
                <a:schemeClr val="dk1"/>
              </a:solidFill>
            </a:endParaRPr>
          </a:p>
          <a:p>
            <a:pPr marL="0" lvl="0" indent="0" algn="l" rtl="0">
              <a:spcBef>
                <a:spcPts val="0"/>
              </a:spcBef>
              <a:spcAft>
                <a:spcPts val="0"/>
              </a:spcAft>
              <a:buNone/>
            </a:pPr>
            <a:endParaRPr/>
          </a:p>
        </p:txBody>
      </p:sp>
      <p:sp>
        <p:nvSpPr>
          <p:cNvPr id="1050" name="Google Shape;1050;p24"/>
          <p:cNvSpPr txBox="1"/>
          <p:nvPr/>
        </p:nvSpPr>
        <p:spPr>
          <a:xfrm>
            <a:off x="6408300" y="5265300"/>
            <a:ext cx="236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51" name="Google Shape;1051;p24">
            <a:hlinkClick r:id="rId9"/>
          </p:cNvPr>
          <p:cNvPicPr preferRelativeResize="0"/>
          <p:nvPr/>
        </p:nvPicPr>
        <p:blipFill>
          <a:blip r:embed="rId10">
            <a:alphaModFix/>
          </a:blip>
          <a:stretch>
            <a:fillRect/>
          </a:stretch>
        </p:blipFill>
        <p:spPr>
          <a:xfrm>
            <a:off x="6423129" y="5557125"/>
            <a:ext cx="2252921" cy="738900"/>
          </a:xfrm>
          <a:prstGeom prst="rect">
            <a:avLst/>
          </a:prstGeom>
          <a:noFill/>
          <a:ln>
            <a:noFill/>
          </a:ln>
        </p:spPr>
      </p:pic>
      <p:sp>
        <p:nvSpPr>
          <p:cNvPr id="1052" name="Google Shape;1052;p24"/>
          <p:cNvSpPr txBox="1"/>
          <p:nvPr/>
        </p:nvSpPr>
        <p:spPr>
          <a:xfrm>
            <a:off x="6389550" y="4234725"/>
            <a:ext cx="2379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ES" sz="1800" b="1">
                <a:solidFill>
                  <a:schemeClr val="dk1"/>
                </a:solidFill>
              </a:rPr>
              <a:t>Mastering Mindful Eating </a:t>
            </a:r>
            <a:endParaRPr sz="1800" b="1">
              <a:solidFill>
                <a:schemeClr val="dk1"/>
              </a:solidFill>
            </a:endParaRPr>
          </a:p>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25"/>
          <p:cNvSpPr txBox="1"/>
          <p:nvPr/>
        </p:nvSpPr>
        <p:spPr>
          <a:xfrm>
            <a:off x="391875" y="107425"/>
            <a:ext cx="10101000" cy="2785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900" b="1" i="0" u="none" strike="noStrike" cap="none">
                <a:solidFill>
                  <a:schemeClr val="dk1"/>
                </a:solidFill>
                <a:latin typeface="Arial"/>
                <a:ea typeface="Arial"/>
                <a:cs typeface="Arial"/>
                <a:sym typeface="Arial"/>
              </a:rPr>
              <a:t>C2.1 Explain why certain eating practices are associated with the prevention and management of particular health conditions (e.g., allergies, diabetes, cardiovascular disease, osteoporosis, kidney disease)</a:t>
            </a: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900" b="1" i="0" u="none" strike="noStrike" cap="none">
                <a:solidFill>
                  <a:schemeClr val="dk1"/>
                </a:solidFill>
                <a:latin typeface="Arial"/>
                <a:ea typeface="Arial"/>
                <a:cs typeface="Arial"/>
                <a:sym typeface="Arial"/>
              </a:rPr>
              <a:t>Suggestions: </a:t>
            </a:r>
            <a:endParaRPr sz="1900" b="1" i="0" u="none" strike="noStrike" cap="none">
              <a:solidFill>
                <a:schemeClr val="dk1"/>
              </a:solidFill>
              <a:latin typeface="Arial"/>
              <a:ea typeface="Arial"/>
              <a:cs typeface="Arial"/>
              <a:sym typeface="Arial"/>
            </a:endParaRPr>
          </a:p>
          <a:p>
            <a:pPr marL="457200" marR="0" lvl="0" indent="-349250" algn="l" rtl="0">
              <a:lnSpc>
                <a:spcPct val="115000"/>
              </a:lnSpc>
              <a:spcBef>
                <a:spcPts val="120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Don’t teach about what causes these diseases, but rather what the disease is.</a:t>
            </a: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r>
              <a:rPr lang="es-ES" sz="1900" b="1" i="0" u="none" strike="noStrike" cap="none">
                <a:solidFill>
                  <a:schemeClr val="dk1"/>
                </a:solidFill>
                <a:latin typeface="Arial"/>
                <a:ea typeface="Arial"/>
                <a:cs typeface="Arial"/>
                <a:sym typeface="Arial"/>
              </a:rPr>
              <a:t> </a:t>
            </a:r>
            <a:endParaRPr sz="1900" b="1" i="0" u="none" strike="noStrike" cap="none">
              <a:solidFill>
                <a:schemeClr val="dk1"/>
              </a:solidFill>
              <a:latin typeface="Arial"/>
              <a:ea typeface="Arial"/>
              <a:cs typeface="Arial"/>
              <a:sym typeface="Arial"/>
            </a:endParaRPr>
          </a:p>
        </p:txBody>
      </p:sp>
      <p:sp>
        <p:nvSpPr>
          <p:cNvPr id="1058" name="Google Shape;1058;p25"/>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1059" name="Google Shape;1059;p25"/>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1060" name="Google Shape;1060;p25"/>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1061" name="Google Shape;1061;p25"/>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1062" name="Google Shape;1062;p25"/>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25"/>
          <p:cNvSpPr txBox="1"/>
          <p:nvPr/>
        </p:nvSpPr>
        <p:spPr>
          <a:xfrm>
            <a:off x="10349675" y="1020650"/>
            <a:ext cx="1378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25"/>
          <p:cNvSpPr/>
          <p:nvPr/>
        </p:nvSpPr>
        <p:spPr>
          <a:xfrm>
            <a:off x="10007400" y="529800"/>
            <a:ext cx="2184600" cy="1815900"/>
          </a:xfrm>
          <a:prstGeom prst="star7">
            <a:avLst>
              <a:gd name="adj" fmla="val 34601"/>
              <a:gd name="hf" fmla="val 102572"/>
              <a:gd name="vf" fmla="val 10521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25"/>
          <p:cNvSpPr txBox="1"/>
          <p:nvPr/>
        </p:nvSpPr>
        <p:spPr>
          <a:xfrm>
            <a:off x="10349675" y="1253425"/>
            <a:ext cx="15579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700" b="1" i="0" u="none" strike="noStrike" cap="none">
                <a:solidFill>
                  <a:schemeClr val="dk1"/>
                </a:solidFill>
                <a:latin typeface="Arial"/>
                <a:ea typeface="Arial"/>
                <a:cs typeface="Arial"/>
                <a:sym typeface="Arial"/>
              </a:rPr>
              <a:t>HFA 4U/C</a:t>
            </a:r>
            <a:endParaRPr sz="1400" b="0" i="0" u="none" strike="noStrike" cap="none">
              <a:solidFill>
                <a:srgbClr val="000000"/>
              </a:solidFill>
              <a:latin typeface="Arial"/>
              <a:ea typeface="Arial"/>
              <a:cs typeface="Arial"/>
              <a:sym typeface="Arial"/>
            </a:endParaRPr>
          </a:p>
        </p:txBody>
      </p:sp>
      <p:sp>
        <p:nvSpPr>
          <p:cNvPr id="1066" name="Google Shape;1066;p25"/>
          <p:cNvSpPr txBox="1"/>
          <p:nvPr/>
        </p:nvSpPr>
        <p:spPr>
          <a:xfrm>
            <a:off x="483450" y="5389700"/>
            <a:ext cx="2130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7" name="Google Shape;1067;p25">
            <a:hlinkClick r:id="rId3"/>
          </p:cNvPr>
          <p:cNvPicPr preferRelativeResize="0"/>
          <p:nvPr/>
        </p:nvPicPr>
        <p:blipFill rotWithShape="1">
          <a:blip r:embed="rId4">
            <a:alphaModFix/>
          </a:blip>
          <a:srcRect/>
          <a:stretch/>
        </p:blipFill>
        <p:spPr>
          <a:xfrm>
            <a:off x="494225" y="5546250"/>
            <a:ext cx="2171700" cy="742950"/>
          </a:xfrm>
          <a:prstGeom prst="rect">
            <a:avLst/>
          </a:prstGeom>
          <a:noFill/>
          <a:ln>
            <a:noFill/>
          </a:ln>
        </p:spPr>
      </p:pic>
      <p:sp>
        <p:nvSpPr>
          <p:cNvPr id="1068" name="Google Shape;1068;p25"/>
          <p:cNvSpPr txBox="1"/>
          <p:nvPr/>
        </p:nvSpPr>
        <p:spPr>
          <a:xfrm>
            <a:off x="393925" y="4190000"/>
            <a:ext cx="23814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Government of Canada: Food Allergies</a:t>
            </a:r>
            <a:endParaRPr sz="1800" b="1" i="0" u="none" strike="noStrike" cap="none">
              <a:solidFill>
                <a:srgbClr val="000000"/>
              </a:solidFill>
              <a:latin typeface="Arial"/>
              <a:ea typeface="Arial"/>
              <a:cs typeface="Arial"/>
              <a:sym typeface="Arial"/>
            </a:endParaRPr>
          </a:p>
        </p:txBody>
      </p:sp>
      <p:pic>
        <p:nvPicPr>
          <p:cNvPr id="1069" name="Google Shape;1069;p25">
            <a:hlinkClick r:id="rId5"/>
          </p:cNvPr>
          <p:cNvPicPr preferRelativeResize="0"/>
          <p:nvPr/>
        </p:nvPicPr>
        <p:blipFill>
          <a:blip r:embed="rId6">
            <a:alphaModFix/>
          </a:blip>
          <a:stretch>
            <a:fillRect/>
          </a:stretch>
        </p:blipFill>
        <p:spPr>
          <a:xfrm>
            <a:off x="3404572" y="5546259"/>
            <a:ext cx="2381400" cy="640866"/>
          </a:xfrm>
          <a:prstGeom prst="rect">
            <a:avLst/>
          </a:prstGeom>
          <a:noFill/>
          <a:ln>
            <a:noFill/>
          </a:ln>
        </p:spPr>
      </p:pic>
      <p:sp>
        <p:nvSpPr>
          <p:cNvPr id="1070" name="Google Shape;1070;p25"/>
          <p:cNvSpPr txBox="1"/>
          <p:nvPr/>
        </p:nvSpPr>
        <p:spPr>
          <a:xfrm>
            <a:off x="3335300" y="4328400"/>
            <a:ext cx="2327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Seniors Nutrition </a:t>
            </a:r>
            <a:endParaRPr sz="1800" b="1"/>
          </a:p>
        </p:txBody>
      </p:sp>
      <p:pic>
        <p:nvPicPr>
          <p:cNvPr id="1071" name="Google Shape;1071;p25">
            <a:hlinkClick r:id="rId7"/>
          </p:cNvPr>
          <p:cNvPicPr preferRelativeResize="0"/>
          <p:nvPr/>
        </p:nvPicPr>
        <p:blipFill>
          <a:blip r:embed="rId8">
            <a:alphaModFix/>
          </a:blip>
          <a:stretch>
            <a:fillRect/>
          </a:stretch>
        </p:blipFill>
        <p:spPr>
          <a:xfrm>
            <a:off x="9434925" y="5400648"/>
            <a:ext cx="2474550" cy="932077"/>
          </a:xfrm>
          <a:prstGeom prst="rect">
            <a:avLst/>
          </a:prstGeom>
          <a:noFill/>
          <a:ln>
            <a:noFill/>
          </a:ln>
        </p:spPr>
      </p:pic>
      <p:sp>
        <p:nvSpPr>
          <p:cNvPr id="1072" name="Google Shape;1072;p25"/>
          <p:cNvSpPr txBox="1"/>
          <p:nvPr/>
        </p:nvSpPr>
        <p:spPr>
          <a:xfrm>
            <a:off x="9293900" y="4159775"/>
            <a:ext cx="2381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Nutrition Across the Lifespan</a:t>
            </a:r>
            <a:endParaRPr sz="1800" b="1"/>
          </a:p>
        </p:txBody>
      </p:sp>
      <p:sp>
        <p:nvSpPr>
          <p:cNvPr id="1073" name="Google Shape;1073;p25"/>
          <p:cNvSpPr txBox="1"/>
          <p:nvPr/>
        </p:nvSpPr>
        <p:spPr>
          <a:xfrm>
            <a:off x="6408300" y="5565100"/>
            <a:ext cx="221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74" name="Google Shape;1074;p25">
            <a:hlinkClick r:id="rId9"/>
          </p:cNvPr>
          <p:cNvPicPr preferRelativeResize="0"/>
          <p:nvPr/>
        </p:nvPicPr>
        <p:blipFill>
          <a:blip r:embed="rId10">
            <a:alphaModFix/>
          </a:blip>
          <a:stretch>
            <a:fillRect/>
          </a:stretch>
        </p:blipFill>
        <p:spPr>
          <a:xfrm>
            <a:off x="6734150" y="5390438"/>
            <a:ext cx="1752600" cy="952500"/>
          </a:xfrm>
          <a:prstGeom prst="rect">
            <a:avLst/>
          </a:prstGeom>
          <a:noFill/>
          <a:ln>
            <a:noFill/>
          </a:ln>
        </p:spPr>
      </p:pic>
      <p:sp>
        <p:nvSpPr>
          <p:cNvPr id="1075" name="Google Shape;1075;p25"/>
          <p:cNvSpPr txBox="1"/>
          <p:nvPr/>
        </p:nvSpPr>
        <p:spPr>
          <a:xfrm>
            <a:off x="6333350" y="4197250"/>
            <a:ext cx="2381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Kids Health: Food Allergies</a:t>
            </a:r>
            <a:endParaRPr sz="18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26"/>
          <p:cNvSpPr txBox="1"/>
          <p:nvPr/>
        </p:nvSpPr>
        <p:spPr>
          <a:xfrm>
            <a:off x="391875" y="125350"/>
            <a:ext cx="10101000" cy="2990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600" b="1" i="0" u="none" strike="noStrike" cap="none">
                <a:solidFill>
                  <a:schemeClr val="dk1"/>
                </a:solidFill>
                <a:latin typeface="Arial"/>
                <a:ea typeface="Arial"/>
                <a:cs typeface="Arial"/>
                <a:sym typeface="Arial"/>
              </a:rPr>
              <a:t>C2.2 Explain the relationship between particular social and emotional conditions (e.g., busy schedules, expectations related to body shape, stress, scarcity of resources) and unhealthy eating patterns that can contribute to illness and disease</a:t>
            </a:r>
            <a:endParaRPr sz="16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600" b="1" i="0" u="none" strike="noStrike" cap="none">
                <a:solidFill>
                  <a:schemeClr val="dk1"/>
                </a:solidFill>
                <a:latin typeface="Arial"/>
                <a:ea typeface="Arial"/>
                <a:cs typeface="Arial"/>
                <a:sym typeface="Arial"/>
              </a:rPr>
              <a:t>Suggestions: </a:t>
            </a:r>
            <a:endParaRPr sz="1600" b="1" i="0" u="none" strike="noStrike" cap="none">
              <a:solidFill>
                <a:schemeClr val="dk1"/>
              </a:solidFill>
              <a:latin typeface="Arial"/>
              <a:ea typeface="Arial"/>
              <a:cs typeface="Arial"/>
              <a:sym typeface="Arial"/>
            </a:endParaRPr>
          </a:p>
          <a:p>
            <a:pPr marL="457200" marR="0" lvl="0" indent="-317500" algn="l" rtl="0">
              <a:lnSpc>
                <a:spcPct val="115000"/>
              </a:lnSpc>
              <a:spcBef>
                <a:spcPts val="1200"/>
              </a:spcBef>
              <a:spcAft>
                <a:spcPts val="0"/>
              </a:spcAft>
              <a:buClr>
                <a:schemeClr val="dk1"/>
              </a:buClr>
              <a:buSzPts val="1400"/>
              <a:buFont typeface="Arial"/>
              <a:buChar char="●"/>
            </a:pPr>
            <a:r>
              <a:rPr lang="es-ES" sz="1600" b="0" i="0" u="none" strike="noStrike" cap="none">
                <a:solidFill>
                  <a:schemeClr val="dk1"/>
                </a:solidFill>
                <a:latin typeface="Arial"/>
                <a:ea typeface="Arial"/>
                <a:cs typeface="Arial"/>
                <a:sym typeface="Arial"/>
              </a:rPr>
              <a:t>Teach the concepts of Mindful Eating and Intuitive Eating </a:t>
            </a:r>
            <a:endParaRPr sz="16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s-ES" sz="1600" b="0" i="0" u="none" strike="noStrike" cap="none">
                <a:solidFill>
                  <a:schemeClr val="dk1"/>
                </a:solidFill>
                <a:latin typeface="Arial"/>
                <a:ea typeface="Arial"/>
                <a:cs typeface="Arial"/>
                <a:sym typeface="Arial"/>
              </a:rPr>
              <a:t>Did you know that mindfulness ties in directly to exploring Canada’s Food Guide? One eating habit highlighted in CFG is to “be mindful of your eating habits.” </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s-ES" sz="1600" b="0" i="0" u="none" strike="noStrike" cap="none">
                <a:solidFill>
                  <a:schemeClr val="dk1"/>
                </a:solidFill>
                <a:latin typeface="Arial"/>
                <a:ea typeface="Arial"/>
                <a:cs typeface="Arial"/>
                <a:sym typeface="Arial"/>
              </a:rPr>
              <a:t>Teach students to listen to their body cues (hunger, thirst and fullness) and normalize that some days bodies are more hungry than other days.</a:t>
            </a:r>
            <a:endParaRPr sz="16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r>
              <a:rPr lang="es-ES" sz="1900" b="1" i="0" u="none" strike="noStrike" cap="none">
                <a:solidFill>
                  <a:schemeClr val="dk1"/>
                </a:solidFill>
                <a:latin typeface="Arial"/>
                <a:ea typeface="Arial"/>
                <a:cs typeface="Arial"/>
                <a:sym typeface="Arial"/>
              </a:rPr>
              <a:t> </a:t>
            </a:r>
            <a:endParaRPr sz="1900" b="1" i="0" u="none" strike="noStrike" cap="none">
              <a:solidFill>
                <a:schemeClr val="dk1"/>
              </a:solidFill>
              <a:latin typeface="Arial"/>
              <a:ea typeface="Arial"/>
              <a:cs typeface="Arial"/>
              <a:sym typeface="Arial"/>
            </a:endParaRPr>
          </a:p>
        </p:txBody>
      </p:sp>
      <p:sp>
        <p:nvSpPr>
          <p:cNvPr id="1081" name="Google Shape;1081;p26"/>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1082" name="Google Shape;1082;p26"/>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1083" name="Google Shape;1083;p26"/>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1084" name="Google Shape;1084;p26"/>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1085" name="Google Shape;1085;p26"/>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26"/>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26"/>
          <p:cNvSpPr txBox="1"/>
          <p:nvPr/>
        </p:nvSpPr>
        <p:spPr>
          <a:xfrm>
            <a:off x="6245447"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26"/>
          <p:cNvSpPr txBox="1"/>
          <p:nvPr/>
        </p:nvSpPr>
        <p:spPr>
          <a:xfrm>
            <a:off x="9246785"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26"/>
          <p:cNvSpPr txBox="1"/>
          <p:nvPr/>
        </p:nvSpPr>
        <p:spPr>
          <a:xfrm>
            <a:off x="10242225" y="340225"/>
            <a:ext cx="1762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26"/>
          <p:cNvSpPr/>
          <p:nvPr/>
        </p:nvSpPr>
        <p:spPr>
          <a:xfrm>
            <a:off x="9899525" y="340225"/>
            <a:ext cx="2184600" cy="1815900"/>
          </a:xfrm>
          <a:prstGeom prst="star7">
            <a:avLst>
              <a:gd name="adj" fmla="val 34601"/>
              <a:gd name="hf" fmla="val 102572"/>
              <a:gd name="vf" fmla="val 10521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26"/>
          <p:cNvSpPr txBox="1"/>
          <p:nvPr/>
        </p:nvSpPr>
        <p:spPr>
          <a:xfrm>
            <a:off x="10349675" y="949025"/>
            <a:ext cx="11817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700" b="1" i="0" u="none" strike="noStrike" cap="none">
                <a:solidFill>
                  <a:schemeClr val="dk1"/>
                </a:solidFill>
                <a:latin typeface="Arial"/>
                <a:ea typeface="Arial"/>
                <a:cs typeface="Arial"/>
                <a:sym typeface="Arial"/>
              </a:rPr>
              <a:t>HFA 4U/C</a:t>
            </a:r>
            <a:endParaRPr sz="1400" b="0" i="0" u="none" strike="noStrike" cap="none">
              <a:solidFill>
                <a:srgbClr val="000000"/>
              </a:solidFill>
              <a:latin typeface="Arial"/>
              <a:ea typeface="Arial"/>
              <a:cs typeface="Arial"/>
              <a:sym typeface="Arial"/>
            </a:endParaRPr>
          </a:p>
        </p:txBody>
      </p:sp>
      <p:sp>
        <p:nvSpPr>
          <p:cNvPr id="1092" name="Google Shape;1092;p26"/>
          <p:cNvSpPr txBox="1"/>
          <p:nvPr/>
        </p:nvSpPr>
        <p:spPr>
          <a:xfrm>
            <a:off x="483450" y="5174825"/>
            <a:ext cx="222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3" name="Google Shape;1093;p26">
            <a:hlinkClick r:id="rId3"/>
          </p:cNvPr>
          <p:cNvPicPr preferRelativeResize="0"/>
          <p:nvPr/>
        </p:nvPicPr>
        <p:blipFill rotWithShape="1">
          <a:blip r:embed="rId4">
            <a:alphaModFix/>
          </a:blip>
          <a:srcRect/>
          <a:stretch/>
        </p:blipFill>
        <p:spPr>
          <a:xfrm>
            <a:off x="849375" y="4956488"/>
            <a:ext cx="1419225" cy="1457325"/>
          </a:xfrm>
          <a:prstGeom prst="rect">
            <a:avLst/>
          </a:prstGeom>
          <a:noFill/>
          <a:ln>
            <a:noFill/>
          </a:ln>
        </p:spPr>
      </p:pic>
      <p:sp>
        <p:nvSpPr>
          <p:cNvPr id="1094" name="Google Shape;1094;p26"/>
          <p:cNvSpPr txBox="1"/>
          <p:nvPr/>
        </p:nvSpPr>
        <p:spPr>
          <a:xfrm>
            <a:off x="391875" y="4154200"/>
            <a:ext cx="23298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Healthy Eating Recommendations</a:t>
            </a:r>
            <a:endParaRPr sz="1800" b="1" i="0" u="none" strike="noStrike" cap="none">
              <a:solidFill>
                <a:srgbClr val="000000"/>
              </a:solidFill>
              <a:latin typeface="Arial"/>
              <a:ea typeface="Arial"/>
              <a:cs typeface="Arial"/>
              <a:sym typeface="Arial"/>
            </a:endParaRPr>
          </a:p>
        </p:txBody>
      </p:sp>
      <p:sp>
        <p:nvSpPr>
          <p:cNvPr id="1095" name="Google Shape;1095;p26"/>
          <p:cNvSpPr txBox="1"/>
          <p:nvPr/>
        </p:nvSpPr>
        <p:spPr>
          <a:xfrm>
            <a:off x="3137175" y="4097575"/>
            <a:ext cx="2828400" cy="1400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700" b="1" i="0" u="none" strike="noStrike" cap="none">
                <a:solidFill>
                  <a:srgbClr val="262626"/>
                </a:solidFill>
                <a:latin typeface="Roboto"/>
                <a:ea typeface="Roboto"/>
                <a:cs typeface="Roboto"/>
                <a:sym typeface="Roboto"/>
              </a:rPr>
              <a:t>Sumner Brooks: Nutrition Therapist Co-author: How To Raise an Intuitive Eater</a:t>
            </a:r>
            <a:endParaRPr sz="1700" b="1" i="0" u="none" strike="noStrike" cap="none">
              <a:solidFill>
                <a:srgbClr val="262626"/>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26"/>
          <p:cNvSpPr txBox="1"/>
          <p:nvPr/>
        </p:nvSpPr>
        <p:spPr>
          <a:xfrm>
            <a:off x="3509575" y="5550850"/>
            <a:ext cx="2220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7" name="Google Shape;1097;p26">
            <a:hlinkClick r:id="rId5"/>
          </p:cNvPr>
          <p:cNvPicPr preferRelativeResize="0"/>
          <p:nvPr/>
        </p:nvPicPr>
        <p:blipFill rotWithShape="1">
          <a:blip r:embed="rId6">
            <a:alphaModFix/>
          </a:blip>
          <a:srcRect/>
          <a:stretch/>
        </p:blipFill>
        <p:spPr>
          <a:xfrm>
            <a:off x="3494963" y="5060787"/>
            <a:ext cx="2200576" cy="1248750"/>
          </a:xfrm>
          <a:prstGeom prst="rect">
            <a:avLst/>
          </a:prstGeom>
          <a:noFill/>
          <a:ln>
            <a:noFill/>
          </a:ln>
        </p:spPr>
      </p:pic>
      <p:sp>
        <p:nvSpPr>
          <p:cNvPr id="1098" name="Google Shape;1098;p26"/>
          <p:cNvSpPr txBox="1"/>
          <p:nvPr/>
        </p:nvSpPr>
        <p:spPr>
          <a:xfrm>
            <a:off x="6539450" y="5227825"/>
            <a:ext cx="222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99" name="Google Shape;1099;p26">
            <a:hlinkClick r:id="rId7"/>
          </p:cNvPr>
          <p:cNvPicPr preferRelativeResize="0"/>
          <p:nvPr/>
        </p:nvPicPr>
        <p:blipFill>
          <a:blip r:embed="rId8">
            <a:alphaModFix/>
          </a:blip>
          <a:stretch>
            <a:fillRect/>
          </a:stretch>
        </p:blipFill>
        <p:spPr>
          <a:xfrm>
            <a:off x="6470142" y="5509200"/>
            <a:ext cx="2252921" cy="738900"/>
          </a:xfrm>
          <a:prstGeom prst="rect">
            <a:avLst/>
          </a:prstGeom>
          <a:noFill/>
          <a:ln>
            <a:noFill/>
          </a:ln>
        </p:spPr>
      </p:pic>
      <p:sp>
        <p:nvSpPr>
          <p:cNvPr id="1100" name="Google Shape;1100;p26"/>
          <p:cNvSpPr txBox="1"/>
          <p:nvPr/>
        </p:nvSpPr>
        <p:spPr>
          <a:xfrm>
            <a:off x="6389550" y="4234725"/>
            <a:ext cx="24360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ES" sz="1800" b="1">
                <a:solidFill>
                  <a:schemeClr val="dk1"/>
                </a:solidFill>
              </a:rPr>
              <a:t>Mastering Mindful Eating </a:t>
            </a:r>
            <a:endParaRPr sz="1800" b="1">
              <a:solidFill>
                <a:schemeClr val="dk1"/>
              </a:solidFill>
            </a:endParaRPr>
          </a:p>
          <a:p>
            <a:pPr marL="0" lvl="0" indent="0" algn="l" rtl="0">
              <a:spcBef>
                <a:spcPts val="0"/>
              </a:spcBef>
              <a:spcAft>
                <a:spcPts val="0"/>
              </a:spcAft>
              <a:buNone/>
            </a:pPr>
            <a:endParaRPr/>
          </a:p>
        </p:txBody>
      </p:sp>
      <p:sp>
        <p:nvSpPr>
          <p:cNvPr id="1101" name="Google Shape;1101;p26"/>
          <p:cNvSpPr txBox="1"/>
          <p:nvPr/>
        </p:nvSpPr>
        <p:spPr>
          <a:xfrm>
            <a:off x="9443800" y="5302775"/>
            <a:ext cx="230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102" name="Google Shape;1102;p26">
            <a:hlinkClick r:id="rId9"/>
          </p:cNvPr>
          <p:cNvPicPr preferRelativeResize="0"/>
          <p:nvPr/>
        </p:nvPicPr>
        <p:blipFill>
          <a:blip r:embed="rId10">
            <a:alphaModFix/>
          </a:blip>
          <a:stretch>
            <a:fillRect/>
          </a:stretch>
        </p:blipFill>
        <p:spPr>
          <a:xfrm>
            <a:off x="9976075" y="5223174"/>
            <a:ext cx="1460551" cy="1178100"/>
          </a:xfrm>
          <a:prstGeom prst="rect">
            <a:avLst/>
          </a:prstGeom>
          <a:noFill/>
          <a:ln>
            <a:noFill/>
          </a:ln>
        </p:spPr>
      </p:pic>
      <p:sp>
        <p:nvSpPr>
          <p:cNvPr id="1103" name="Google Shape;1103;p26"/>
          <p:cNvSpPr txBox="1"/>
          <p:nvPr/>
        </p:nvSpPr>
        <p:spPr>
          <a:xfrm>
            <a:off x="9425075" y="4178500"/>
            <a:ext cx="22674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ES" sz="1800" b="1">
                <a:solidFill>
                  <a:schemeClr val="dk1"/>
                </a:solidFill>
              </a:rPr>
              <a:t>Mindfulness and Mindful Eating in the Classroom</a:t>
            </a:r>
            <a:endParaRPr sz="1500" b="1">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
          <p:cNvSpPr txBox="1">
            <a:spLocks noGrp="1"/>
          </p:cNvSpPr>
          <p:nvPr>
            <p:ph type="body" idx="1"/>
          </p:nvPr>
        </p:nvSpPr>
        <p:spPr>
          <a:xfrm>
            <a:off x="1584233" y="2008467"/>
            <a:ext cx="8568300" cy="3787200"/>
          </a:xfrm>
          <a:prstGeom prst="rect">
            <a:avLst/>
          </a:prstGeom>
          <a:noFill/>
          <a:ln>
            <a:noFill/>
          </a:ln>
        </p:spPr>
        <p:txBody>
          <a:bodyPr spcFirstLastPara="1" wrap="square" lIns="0" tIns="0" rIns="0" bIns="0" anchor="t" anchorCtr="0">
            <a:noAutofit/>
          </a:bodyPr>
          <a:lstStyle/>
          <a:p>
            <a:pPr marL="431800" lvl="0" indent="-342900" algn="l" rtl="0">
              <a:lnSpc>
                <a:spcPct val="100000"/>
              </a:lnSpc>
              <a:spcBef>
                <a:spcPts val="0"/>
              </a:spcBef>
              <a:spcAft>
                <a:spcPts val="0"/>
              </a:spcAft>
              <a:buSzPts val="2900"/>
              <a:buFont typeface="Arial"/>
              <a:buAutoNum type="arabicPeriod"/>
            </a:pPr>
            <a:r>
              <a:rPr lang="es-ES" sz="3200"/>
              <a:t>Welcome and Land Acknowledgement </a:t>
            </a:r>
            <a:endParaRPr/>
          </a:p>
          <a:p>
            <a:pPr marL="431800" lvl="0" indent="-342900" algn="l" rtl="0">
              <a:lnSpc>
                <a:spcPct val="100000"/>
              </a:lnSpc>
              <a:spcBef>
                <a:spcPts val="0"/>
              </a:spcBef>
              <a:spcAft>
                <a:spcPts val="0"/>
              </a:spcAft>
              <a:buSzPts val="2900"/>
              <a:buFont typeface="Arial"/>
              <a:buAutoNum type="arabicPeriod"/>
            </a:pPr>
            <a:r>
              <a:rPr lang="es-ES" sz="3200"/>
              <a:t>Introductions </a:t>
            </a:r>
            <a:endParaRPr/>
          </a:p>
          <a:p>
            <a:pPr marL="431800" lvl="0" indent="-342900" algn="l" rtl="0">
              <a:lnSpc>
                <a:spcPct val="100000"/>
              </a:lnSpc>
              <a:spcBef>
                <a:spcPts val="0"/>
              </a:spcBef>
              <a:spcAft>
                <a:spcPts val="0"/>
              </a:spcAft>
              <a:buSzPts val="2900"/>
              <a:buFont typeface="Arial"/>
              <a:buAutoNum type="arabicPeriod"/>
            </a:pPr>
            <a:r>
              <a:rPr lang="es-ES" sz="3200"/>
              <a:t> Project Overview</a:t>
            </a:r>
            <a:endParaRPr/>
          </a:p>
          <a:p>
            <a:pPr marL="431800" lvl="0" indent="-342900" algn="l" rtl="0">
              <a:lnSpc>
                <a:spcPct val="100000"/>
              </a:lnSpc>
              <a:spcBef>
                <a:spcPts val="0"/>
              </a:spcBef>
              <a:spcAft>
                <a:spcPts val="0"/>
              </a:spcAft>
              <a:buSzPts val="2900"/>
              <a:buFont typeface="Arial"/>
              <a:buAutoNum type="arabicPeriod"/>
            </a:pPr>
            <a:r>
              <a:rPr lang="es-ES" sz="3200"/>
              <a:t>Revise the Narrative!</a:t>
            </a:r>
            <a:endParaRPr/>
          </a:p>
          <a:p>
            <a:pPr marL="431800" lvl="0" indent="-342900" algn="l" rtl="0">
              <a:lnSpc>
                <a:spcPct val="100000"/>
              </a:lnSpc>
              <a:spcBef>
                <a:spcPts val="0"/>
              </a:spcBef>
              <a:spcAft>
                <a:spcPts val="0"/>
              </a:spcAft>
              <a:buSzPts val="2900"/>
              <a:buFont typeface="Arial"/>
              <a:buAutoNum type="arabicPeriod"/>
            </a:pPr>
            <a:r>
              <a:rPr lang="es-ES" sz="3200"/>
              <a:t>Consolidation and Gathering Feedback – survey link!  </a:t>
            </a:r>
            <a:endParaRPr/>
          </a:p>
          <a:p>
            <a:pPr marL="88900" lvl="0" indent="0" algn="l" rtl="0">
              <a:lnSpc>
                <a:spcPct val="100000"/>
              </a:lnSpc>
              <a:spcBef>
                <a:spcPts val="0"/>
              </a:spcBef>
              <a:spcAft>
                <a:spcPts val="0"/>
              </a:spcAft>
              <a:buSzPts val="2900"/>
              <a:buNone/>
            </a:pPr>
            <a:endParaRPr/>
          </a:p>
        </p:txBody>
      </p:sp>
      <p:sp>
        <p:nvSpPr>
          <p:cNvPr id="609" name="Google Shape;609;p3"/>
          <p:cNvSpPr txBox="1">
            <a:spLocks noGrp="1"/>
          </p:cNvSpPr>
          <p:nvPr>
            <p:ph type="title"/>
          </p:nvPr>
        </p:nvSpPr>
        <p:spPr>
          <a:xfrm>
            <a:off x="1177925" y="911225"/>
            <a:ext cx="8567738" cy="528638"/>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500"/>
              <a:buNone/>
            </a:pPr>
            <a:r>
              <a:rPr lang="es-ES"/>
              <a:t>Agenda – May 30, 2022  4 – 5:30pm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27"/>
          <p:cNvSpPr txBox="1"/>
          <p:nvPr/>
        </p:nvSpPr>
        <p:spPr>
          <a:xfrm>
            <a:off x="391875" y="107425"/>
            <a:ext cx="10101000" cy="2785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600" b="1" i="0" u="none" strike="noStrike" cap="none">
                <a:solidFill>
                  <a:schemeClr val="dk1"/>
                </a:solidFill>
                <a:latin typeface="Arial"/>
                <a:ea typeface="Arial"/>
                <a:cs typeface="Arial"/>
                <a:sym typeface="Arial"/>
              </a:rPr>
              <a:t>C2.3 Assess the role of various factors (e.g., heredity/genetics, socio-economic status, geography, lifestyle, activity level) in nutrition-related illnesses and health conditions</a:t>
            </a:r>
            <a:endParaRPr sz="16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s-ES" sz="1600" b="1" i="0" u="none" strike="noStrike" cap="none">
                <a:solidFill>
                  <a:schemeClr val="dk1"/>
                </a:solidFill>
                <a:latin typeface="Arial"/>
                <a:ea typeface="Arial"/>
                <a:cs typeface="Arial"/>
                <a:sym typeface="Arial"/>
              </a:rPr>
              <a:t>C2.5 Identify and evaluate strategies to prevent food-and nutrition-related diseases and illnesses</a:t>
            </a:r>
            <a:endParaRPr sz="16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600" b="1" i="0" u="none" strike="noStrike" cap="none">
                <a:solidFill>
                  <a:schemeClr val="dk1"/>
                </a:solidFill>
                <a:latin typeface="Arial"/>
                <a:ea typeface="Arial"/>
                <a:cs typeface="Arial"/>
                <a:sym typeface="Arial"/>
              </a:rPr>
              <a:t>Suggestions: </a:t>
            </a:r>
            <a:endParaRPr sz="1600" b="1" i="0" u="none" strike="noStrike" cap="none">
              <a:solidFill>
                <a:schemeClr val="dk1"/>
              </a:solidFill>
              <a:latin typeface="Arial"/>
              <a:ea typeface="Arial"/>
              <a:cs typeface="Arial"/>
              <a:sym typeface="Arial"/>
            </a:endParaRPr>
          </a:p>
          <a:p>
            <a:pPr marL="457200" marR="0" lvl="0" indent="-330200" algn="l" rtl="0">
              <a:lnSpc>
                <a:spcPct val="115000"/>
              </a:lnSpc>
              <a:spcBef>
                <a:spcPts val="1200"/>
              </a:spcBef>
              <a:spcAft>
                <a:spcPts val="0"/>
              </a:spcAft>
              <a:buClr>
                <a:schemeClr val="dk1"/>
              </a:buClr>
              <a:buSzPts val="1600"/>
              <a:buFont typeface="Arial"/>
              <a:buChar char="●"/>
            </a:pPr>
            <a:r>
              <a:rPr lang="es-ES" sz="1600" b="0" i="0" u="none" strike="noStrike" cap="none">
                <a:solidFill>
                  <a:schemeClr val="dk1"/>
                </a:solidFill>
                <a:latin typeface="Arial"/>
                <a:ea typeface="Arial"/>
                <a:cs typeface="Arial"/>
                <a:sym typeface="Arial"/>
              </a:rPr>
              <a:t>Remember to not shame students for unhealthy eating habits. Try to connect this with Canada’s Food Guide Healthy Eating Recommendations (be mindful of your eating habits, cook more often etc.)</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s-ES" sz="1600" b="0" i="0" u="none" strike="noStrike" cap="none">
                <a:solidFill>
                  <a:schemeClr val="dk1"/>
                </a:solidFill>
                <a:latin typeface="Arial"/>
                <a:ea typeface="Arial"/>
                <a:cs typeface="Arial"/>
                <a:sym typeface="Arial"/>
              </a:rPr>
              <a:t>Focus mostly on what the disease is and its prevalence. Consider conversations as to why there is a prevalence.</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s-ES" sz="1600" b="0" i="0" u="none" strike="noStrike" cap="none">
                <a:solidFill>
                  <a:schemeClr val="dk1"/>
                </a:solidFill>
                <a:latin typeface="Arial"/>
                <a:ea typeface="Arial"/>
                <a:cs typeface="Arial"/>
                <a:sym typeface="Arial"/>
              </a:rPr>
              <a:t>Look at food insecurity </a:t>
            </a:r>
            <a:r>
              <a:rPr lang="es-ES" sz="1600">
                <a:solidFill>
                  <a:schemeClr val="dk1"/>
                </a:solidFill>
              </a:rPr>
              <a:t>in Canada and around the world</a:t>
            </a:r>
            <a:r>
              <a:rPr lang="es-E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r>
              <a:rPr lang="es-ES" sz="1900" b="1" i="0" u="none" strike="noStrike" cap="none">
                <a:solidFill>
                  <a:schemeClr val="dk1"/>
                </a:solidFill>
                <a:latin typeface="Arial"/>
                <a:ea typeface="Arial"/>
                <a:cs typeface="Arial"/>
                <a:sym typeface="Arial"/>
              </a:rPr>
              <a:t> </a:t>
            </a:r>
            <a:endParaRPr sz="1900" b="1" i="0" u="none" strike="noStrike" cap="none">
              <a:solidFill>
                <a:schemeClr val="dk1"/>
              </a:solidFill>
              <a:latin typeface="Arial"/>
              <a:ea typeface="Arial"/>
              <a:cs typeface="Arial"/>
              <a:sym typeface="Arial"/>
            </a:endParaRPr>
          </a:p>
        </p:txBody>
      </p:sp>
      <p:sp>
        <p:nvSpPr>
          <p:cNvPr id="1109" name="Google Shape;1109;p27"/>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1110" name="Google Shape;1110;p27"/>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1111" name="Google Shape;1111;p27"/>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1112" name="Google Shape;1112;p27"/>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1113" name="Google Shape;1113;p27"/>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27"/>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27"/>
          <p:cNvSpPr txBox="1"/>
          <p:nvPr/>
        </p:nvSpPr>
        <p:spPr>
          <a:xfrm>
            <a:off x="6245447"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27"/>
          <p:cNvSpPr txBox="1"/>
          <p:nvPr/>
        </p:nvSpPr>
        <p:spPr>
          <a:xfrm>
            <a:off x="10098975" y="322300"/>
            <a:ext cx="1905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27"/>
          <p:cNvSpPr/>
          <p:nvPr/>
        </p:nvSpPr>
        <p:spPr>
          <a:xfrm>
            <a:off x="9792075" y="243325"/>
            <a:ext cx="2184600" cy="1815900"/>
          </a:xfrm>
          <a:prstGeom prst="star7">
            <a:avLst>
              <a:gd name="adj" fmla="val 34601"/>
              <a:gd name="hf" fmla="val 102572"/>
              <a:gd name="vf" fmla="val 10521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27"/>
          <p:cNvSpPr txBox="1"/>
          <p:nvPr/>
        </p:nvSpPr>
        <p:spPr>
          <a:xfrm>
            <a:off x="10206425" y="895300"/>
            <a:ext cx="12891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700" b="1" i="0" u="none" strike="noStrike" cap="none">
                <a:solidFill>
                  <a:schemeClr val="dk1"/>
                </a:solidFill>
                <a:latin typeface="Arial"/>
                <a:ea typeface="Arial"/>
                <a:cs typeface="Arial"/>
                <a:sym typeface="Arial"/>
              </a:rPr>
              <a:t>HFA 4U/C</a:t>
            </a:r>
            <a:endParaRPr sz="1400" b="0" i="0" u="none" strike="noStrike" cap="none">
              <a:solidFill>
                <a:srgbClr val="000000"/>
              </a:solidFill>
              <a:latin typeface="Arial"/>
              <a:ea typeface="Arial"/>
              <a:cs typeface="Arial"/>
              <a:sym typeface="Arial"/>
            </a:endParaRPr>
          </a:p>
        </p:txBody>
      </p:sp>
      <p:sp>
        <p:nvSpPr>
          <p:cNvPr id="1119" name="Google Shape;1119;p27"/>
          <p:cNvSpPr txBox="1"/>
          <p:nvPr/>
        </p:nvSpPr>
        <p:spPr>
          <a:xfrm>
            <a:off x="537175" y="5139025"/>
            <a:ext cx="205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0" name="Google Shape;1120;p27">
            <a:hlinkClick r:id="rId3"/>
          </p:cNvPr>
          <p:cNvPicPr preferRelativeResize="0"/>
          <p:nvPr/>
        </p:nvPicPr>
        <p:blipFill rotWithShape="1">
          <a:blip r:embed="rId4">
            <a:alphaModFix/>
          </a:blip>
          <a:srcRect/>
          <a:stretch/>
        </p:blipFill>
        <p:spPr>
          <a:xfrm>
            <a:off x="537125" y="5241076"/>
            <a:ext cx="2184600" cy="1177613"/>
          </a:xfrm>
          <a:prstGeom prst="rect">
            <a:avLst/>
          </a:prstGeom>
          <a:noFill/>
          <a:ln>
            <a:noFill/>
          </a:ln>
        </p:spPr>
      </p:pic>
      <p:sp>
        <p:nvSpPr>
          <p:cNvPr id="1121" name="Google Shape;1121;p27"/>
          <p:cNvSpPr txBox="1"/>
          <p:nvPr/>
        </p:nvSpPr>
        <p:spPr>
          <a:xfrm>
            <a:off x="429750" y="4172100"/>
            <a:ext cx="23100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Food Insecurity in Indigenous Communities</a:t>
            </a:r>
            <a:endParaRPr sz="1800" b="1" i="0" u="none" strike="noStrike" cap="none">
              <a:solidFill>
                <a:srgbClr val="000000"/>
              </a:solidFill>
              <a:latin typeface="Arial"/>
              <a:ea typeface="Arial"/>
              <a:cs typeface="Arial"/>
              <a:sym typeface="Arial"/>
            </a:endParaRPr>
          </a:p>
        </p:txBody>
      </p:sp>
      <p:sp>
        <p:nvSpPr>
          <p:cNvPr id="1122" name="Google Shape;1122;p27"/>
          <p:cNvSpPr txBox="1"/>
          <p:nvPr/>
        </p:nvSpPr>
        <p:spPr>
          <a:xfrm>
            <a:off x="3437950" y="5318075"/>
            <a:ext cx="2292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3" name="Google Shape;1123;p27">
            <a:hlinkClick r:id="rId5"/>
          </p:cNvPr>
          <p:cNvPicPr preferRelativeResize="0"/>
          <p:nvPr/>
        </p:nvPicPr>
        <p:blipFill rotWithShape="1">
          <a:blip r:embed="rId6">
            <a:alphaModFix/>
          </a:blip>
          <a:srcRect/>
          <a:stretch/>
        </p:blipFill>
        <p:spPr>
          <a:xfrm>
            <a:off x="3885650" y="4961363"/>
            <a:ext cx="1419225" cy="1457325"/>
          </a:xfrm>
          <a:prstGeom prst="rect">
            <a:avLst/>
          </a:prstGeom>
          <a:noFill/>
          <a:ln>
            <a:noFill/>
          </a:ln>
        </p:spPr>
      </p:pic>
      <p:sp>
        <p:nvSpPr>
          <p:cNvPr id="1124" name="Google Shape;1124;p27"/>
          <p:cNvSpPr txBox="1"/>
          <p:nvPr/>
        </p:nvSpPr>
        <p:spPr>
          <a:xfrm>
            <a:off x="3401950" y="4118375"/>
            <a:ext cx="2328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Healthy Eating Recommendations</a:t>
            </a:r>
            <a:endParaRPr sz="1400" b="0" i="0" u="none" strike="noStrike" cap="none">
              <a:solidFill>
                <a:srgbClr val="000000"/>
              </a:solidFill>
              <a:latin typeface="Arial"/>
              <a:ea typeface="Arial"/>
              <a:cs typeface="Arial"/>
              <a:sym typeface="Arial"/>
            </a:endParaRPr>
          </a:p>
        </p:txBody>
      </p:sp>
      <p:sp>
        <p:nvSpPr>
          <p:cNvPr id="1125" name="Google Shape;1125;p27"/>
          <p:cNvSpPr txBox="1"/>
          <p:nvPr/>
        </p:nvSpPr>
        <p:spPr>
          <a:xfrm>
            <a:off x="6464500" y="5021700"/>
            <a:ext cx="23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126" name="Google Shape;1126;p27">
            <a:hlinkClick r:id="rId7"/>
          </p:cNvPr>
          <p:cNvPicPr preferRelativeResize="0"/>
          <p:nvPr/>
        </p:nvPicPr>
        <p:blipFill>
          <a:blip r:embed="rId8">
            <a:alphaModFix/>
          </a:blip>
          <a:stretch>
            <a:fillRect/>
          </a:stretch>
        </p:blipFill>
        <p:spPr>
          <a:xfrm>
            <a:off x="6230800" y="5679650"/>
            <a:ext cx="2731582" cy="300474"/>
          </a:xfrm>
          <a:prstGeom prst="rect">
            <a:avLst/>
          </a:prstGeom>
          <a:noFill/>
          <a:ln>
            <a:noFill/>
          </a:ln>
        </p:spPr>
      </p:pic>
      <p:sp>
        <p:nvSpPr>
          <p:cNvPr id="1127" name="Google Shape;1127;p27"/>
          <p:cNvSpPr txBox="1"/>
          <p:nvPr/>
        </p:nvSpPr>
        <p:spPr>
          <a:xfrm>
            <a:off x="6408300" y="4197250"/>
            <a:ext cx="2267400" cy="1339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400"/>
              <a:buFont typeface="Arial"/>
              <a:buNone/>
            </a:pPr>
            <a:r>
              <a:rPr lang="es-ES" b="1">
                <a:solidFill>
                  <a:schemeClr val="dk1"/>
                </a:solidFill>
              </a:rPr>
              <a:t>L</a:t>
            </a:r>
            <a:r>
              <a:rPr lang="es-ES" sz="1500" b="1">
                <a:solidFill>
                  <a:schemeClr val="dk1"/>
                </a:solidFill>
              </a:rPr>
              <a:t>et’s Talk About Food: A Masterful Resource of Lessons focusing on what food has to offer! </a:t>
            </a:r>
            <a:endParaRPr/>
          </a:p>
        </p:txBody>
      </p:sp>
      <p:sp>
        <p:nvSpPr>
          <p:cNvPr id="1128" name="Google Shape;1128;p27"/>
          <p:cNvSpPr txBox="1"/>
          <p:nvPr/>
        </p:nvSpPr>
        <p:spPr>
          <a:xfrm>
            <a:off x="9350125" y="5415200"/>
            <a:ext cx="241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129" name="Google Shape;1129;p27">
            <a:hlinkClick r:id="rId9"/>
          </p:cNvPr>
          <p:cNvPicPr preferRelativeResize="0"/>
          <p:nvPr/>
        </p:nvPicPr>
        <p:blipFill>
          <a:blip r:embed="rId10">
            <a:alphaModFix/>
          </a:blip>
          <a:stretch>
            <a:fillRect/>
          </a:stretch>
        </p:blipFill>
        <p:spPr>
          <a:xfrm>
            <a:off x="9274475" y="5539225"/>
            <a:ext cx="2730000" cy="824675"/>
          </a:xfrm>
          <a:prstGeom prst="rect">
            <a:avLst/>
          </a:prstGeom>
          <a:noFill/>
          <a:ln>
            <a:noFill/>
          </a:ln>
        </p:spPr>
      </p:pic>
      <p:sp>
        <p:nvSpPr>
          <p:cNvPr id="1130" name="Google Shape;1130;p27"/>
          <p:cNvSpPr txBox="1"/>
          <p:nvPr/>
        </p:nvSpPr>
        <p:spPr>
          <a:xfrm>
            <a:off x="9331375" y="4159775"/>
            <a:ext cx="2567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AgScape: Lesson on Food Security </a:t>
            </a:r>
            <a:endParaRPr sz="18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28"/>
          <p:cNvSpPr txBox="1"/>
          <p:nvPr/>
        </p:nvSpPr>
        <p:spPr>
          <a:xfrm>
            <a:off x="391875" y="340225"/>
            <a:ext cx="10101000" cy="2303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800"/>
              <a:buFont typeface="Arial"/>
              <a:buNone/>
            </a:pPr>
            <a:r>
              <a:rPr lang="es-ES" sz="1900" b="1" i="0" u="none" strike="noStrike" cap="none">
                <a:solidFill>
                  <a:schemeClr val="dk1"/>
                </a:solidFill>
                <a:latin typeface="Arial"/>
                <a:ea typeface="Arial"/>
                <a:cs typeface="Arial"/>
                <a:sym typeface="Arial"/>
              </a:rPr>
              <a:t>C3.2 Explain why people adopt various eating patterns (e.g., vegetarian diet, slow food diet, organic diet, local food diet, weight-loss programs)</a:t>
            </a:r>
            <a:endParaRPr sz="19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es-ES" sz="1900" b="1" i="0" u="none" strike="noStrike" cap="none">
                <a:solidFill>
                  <a:schemeClr val="dk1"/>
                </a:solidFill>
                <a:latin typeface="Arial"/>
                <a:ea typeface="Arial"/>
                <a:cs typeface="Arial"/>
                <a:sym typeface="Arial"/>
              </a:rPr>
              <a:t>Suggestions: </a:t>
            </a:r>
            <a:endParaRPr sz="1900" b="1" i="0" u="none" strike="noStrike" cap="none">
              <a:solidFill>
                <a:schemeClr val="dk1"/>
              </a:solidFill>
              <a:latin typeface="Arial"/>
              <a:ea typeface="Arial"/>
              <a:cs typeface="Arial"/>
              <a:sym typeface="Arial"/>
            </a:endParaRPr>
          </a:p>
          <a:p>
            <a:pPr marL="457200" marR="0" lvl="0" indent="-349250" algn="l" rtl="0">
              <a:lnSpc>
                <a:spcPct val="115000"/>
              </a:lnSpc>
              <a:spcBef>
                <a:spcPts val="120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Again, be mindful that a lot of these buy into the diet culture. </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120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Be cautious not to teach about weight-loss programs.</a:t>
            </a:r>
            <a:endParaRPr sz="1900">
              <a:solidFill>
                <a:schemeClr val="dk1"/>
              </a:solidFill>
            </a:endParaRPr>
          </a:p>
          <a:p>
            <a:pPr marL="457200" marR="0" lvl="0" indent="-349250" algn="l" rtl="0">
              <a:lnSpc>
                <a:spcPct val="115000"/>
              </a:lnSpc>
              <a:spcBef>
                <a:spcPts val="0"/>
              </a:spcBef>
              <a:spcAft>
                <a:spcPts val="0"/>
              </a:spcAft>
              <a:buClr>
                <a:schemeClr val="dk1"/>
              </a:buClr>
              <a:buSzPts val="1900"/>
              <a:buFont typeface="Arial"/>
              <a:buChar char="●"/>
            </a:pPr>
            <a:r>
              <a:rPr lang="es-ES" sz="1900" b="0" i="0" u="none" strike="noStrike" cap="none">
                <a:solidFill>
                  <a:schemeClr val="dk1"/>
                </a:solidFill>
                <a:latin typeface="Arial"/>
                <a:ea typeface="Arial"/>
                <a:cs typeface="Arial"/>
                <a:sym typeface="Arial"/>
              </a:rPr>
              <a:t>Talk about current food trends </a:t>
            </a: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800"/>
              <a:buFont typeface="Arial"/>
              <a:buNone/>
            </a:pPr>
            <a:endParaRPr sz="1900" b="1" i="0" u="none" strike="noStrike" cap="none">
              <a:solidFill>
                <a:schemeClr val="dk1"/>
              </a:solidFill>
              <a:latin typeface="Arial"/>
              <a:ea typeface="Arial"/>
              <a:cs typeface="Arial"/>
              <a:sym typeface="Arial"/>
            </a:endParaRPr>
          </a:p>
        </p:txBody>
      </p:sp>
      <p:sp>
        <p:nvSpPr>
          <p:cNvPr id="1136" name="Google Shape;1136;p28"/>
          <p:cNvSpPr txBox="1"/>
          <p:nvPr/>
        </p:nvSpPr>
        <p:spPr>
          <a:xfrm>
            <a:off x="144805"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#1</a:t>
            </a:r>
            <a:endParaRPr sz="1400" b="0" i="0" u="none" strike="noStrike" cap="none">
              <a:solidFill>
                <a:srgbClr val="000000"/>
              </a:solidFill>
              <a:latin typeface="Arial"/>
              <a:ea typeface="Arial"/>
              <a:cs typeface="Arial"/>
              <a:sym typeface="Arial"/>
            </a:endParaRPr>
          </a:p>
        </p:txBody>
      </p:sp>
      <p:sp>
        <p:nvSpPr>
          <p:cNvPr id="1137" name="Google Shape;1137;p28"/>
          <p:cNvSpPr txBox="1"/>
          <p:nvPr/>
        </p:nvSpPr>
        <p:spPr>
          <a:xfrm>
            <a:off x="3137166"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#2</a:t>
            </a:r>
            <a:endParaRPr sz="1400" b="0" i="0" u="none" strike="noStrike" cap="none">
              <a:solidFill>
                <a:srgbClr val="000000"/>
              </a:solidFill>
              <a:latin typeface="Arial"/>
              <a:ea typeface="Arial"/>
              <a:cs typeface="Arial"/>
              <a:sym typeface="Arial"/>
            </a:endParaRPr>
          </a:p>
        </p:txBody>
      </p:sp>
      <p:sp>
        <p:nvSpPr>
          <p:cNvPr id="1138" name="Google Shape;1138;p28"/>
          <p:cNvSpPr txBox="1"/>
          <p:nvPr/>
        </p:nvSpPr>
        <p:spPr>
          <a:xfrm>
            <a:off x="6155753" y="3545240"/>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#3</a:t>
            </a:r>
            <a:endParaRPr sz="1400" b="0" i="0" u="none" strike="noStrike" cap="none">
              <a:solidFill>
                <a:srgbClr val="000000"/>
              </a:solidFill>
              <a:latin typeface="Arial"/>
              <a:ea typeface="Arial"/>
              <a:cs typeface="Arial"/>
              <a:sym typeface="Arial"/>
            </a:endParaRPr>
          </a:p>
        </p:txBody>
      </p:sp>
      <p:sp>
        <p:nvSpPr>
          <p:cNvPr id="1139" name="Google Shape;1139;p28"/>
          <p:cNvSpPr txBox="1"/>
          <p:nvPr/>
        </p:nvSpPr>
        <p:spPr>
          <a:xfrm>
            <a:off x="9176000" y="3498574"/>
            <a:ext cx="28284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RESOURCE #4</a:t>
            </a:r>
            <a:endParaRPr sz="1400" b="0" i="0" u="none" strike="noStrike" cap="none">
              <a:solidFill>
                <a:srgbClr val="000000"/>
              </a:solidFill>
              <a:latin typeface="Arial"/>
              <a:ea typeface="Arial"/>
              <a:cs typeface="Arial"/>
              <a:sym typeface="Arial"/>
            </a:endParaRPr>
          </a:p>
        </p:txBody>
      </p:sp>
      <p:sp>
        <p:nvSpPr>
          <p:cNvPr id="1140" name="Google Shape;1140;p28"/>
          <p:cNvSpPr txBox="1"/>
          <p:nvPr/>
        </p:nvSpPr>
        <p:spPr>
          <a:xfrm>
            <a:off x="215082"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28"/>
          <p:cNvSpPr txBox="1"/>
          <p:nvPr/>
        </p:nvSpPr>
        <p:spPr>
          <a:xfrm>
            <a:off x="3216420"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28"/>
          <p:cNvSpPr txBox="1"/>
          <p:nvPr/>
        </p:nvSpPr>
        <p:spPr>
          <a:xfrm>
            <a:off x="6245447" y="4473298"/>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28"/>
          <p:cNvSpPr txBox="1"/>
          <p:nvPr/>
        </p:nvSpPr>
        <p:spPr>
          <a:xfrm>
            <a:off x="10242225" y="662525"/>
            <a:ext cx="1647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8"/>
          <p:cNvSpPr/>
          <p:nvPr/>
        </p:nvSpPr>
        <p:spPr>
          <a:xfrm>
            <a:off x="9792075" y="243325"/>
            <a:ext cx="2184600" cy="1815900"/>
          </a:xfrm>
          <a:prstGeom prst="star7">
            <a:avLst>
              <a:gd name="adj" fmla="val 34601"/>
              <a:gd name="hf" fmla="val 102572"/>
              <a:gd name="vf" fmla="val 10521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8"/>
          <p:cNvSpPr txBox="1"/>
          <p:nvPr/>
        </p:nvSpPr>
        <p:spPr>
          <a:xfrm>
            <a:off x="10134800" y="913200"/>
            <a:ext cx="14682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700" b="1" i="0" u="none" strike="noStrike" cap="none">
                <a:solidFill>
                  <a:schemeClr val="dk1"/>
                </a:solidFill>
                <a:latin typeface="Arial"/>
                <a:ea typeface="Arial"/>
                <a:cs typeface="Arial"/>
                <a:sym typeface="Arial"/>
              </a:rPr>
              <a:t>HFA 4U/C</a:t>
            </a:r>
            <a:endParaRPr sz="1400" b="0" i="0" u="none" strike="noStrike" cap="none">
              <a:solidFill>
                <a:srgbClr val="000000"/>
              </a:solidFill>
              <a:latin typeface="Arial"/>
              <a:ea typeface="Arial"/>
              <a:cs typeface="Arial"/>
              <a:sym typeface="Arial"/>
            </a:endParaRPr>
          </a:p>
        </p:txBody>
      </p:sp>
      <p:sp>
        <p:nvSpPr>
          <p:cNvPr id="1146" name="Google Shape;1146;p28"/>
          <p:cNvSpPr txBox="1"/>
          <p:nvPr/>
        </p:nvSpPr>
        <p:spPr>
          <a:xfrm>
            <a:off x="519275" y="5031575"/>
            <a:ext cx="218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7" name="Google Shape;1147;p28">
            <a:hlinkClick r:id="rId3"/>
          </p:cNvPr>
          <p:cNvPicPr preferRelativeResize="0"/>
          <p:nvPr/>
        </p:nvPicPr>
        <p:blipFill rotWithShape="1">
          <a:blip r:embed="rId4">
            <a:alphaModFix/>
          </a:blip>
          <a:srcRect/>
          <a:stretch/>
        </p:blipFill>
        <p:spPr>
          <a:xfrm>
            <a:off x="473325" y="4955363"/>
            <a:ext cx="2276475" cy="1495425"/>
          </a:xfrm>
          <a:prstGeom prst="rect">
            <a:avLst/>
          </a:prstGeom>
          <a:noFill/>
          <a:ln>
            <a:noFill/>
          </a:ln>
        </p:spPr>
      </p:pic>
      <p:sp>
        <p:nvSpPr>
          <p:cNvPr id="1148" name="Google Shape;1148;p28"/>
          <p:cNvSpPr txBox="1"/>
          <p:nvPr/>
        </p:nvSpPr>
        <p:spPr>
          <a:xfrm>
            <a:off x="447650" y="4190000"/>
            <a:ext cx="21846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AgScape: Local Food #1</a:t>
            </a:r>
            <a:endParaRPr sz="1800" b="1" i="0" u="none" strike="noStrike" cap="none">
              <a:solidFill>
                <a:srgbClr val="000000"/>
              </a:solidFill>
              <a:latin typeface="Arial"/>
              <a:ea typeface="Arial"/>
              <a:cs typeface="Arial"/>
              <a:sym typeface="Arial"/>
            </a:endParaRPr>
          </a:p>
        </p:txBody>
      </p:sp>
      <p:sp>
        <p:nvSpPr>
          <p:cNvPr id="1149" name="Google Shape;1149;p28"/>
          <p:cNvSpPr txBox="1"/>
          <p:nvPr/>
        </p:nvSpPr>
        <p:spPr>
          <a:xfrm>
            <a:off x="3348425" y="4207900"/>
            <a:ext cx="2428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AgScape: Local Food #2</a:t>
            </a:r>
            <a:endParaRPr sz="1800" b="1" i="0" u="none" strike="noStrike" cap="none">
              <a:solidFill>
                <a:schemeClr val="dk1"/>
              </a:solidFill>
              <a:latin typeface="Arial"/>
              <a:ea typeface="Arial"/>
              <a:cs typeface="Arial"/>
              <a:sym typeface="Arial"/>
            </a:endParaRPr>
          </a:p>
        </p:txBody>
      </p:sp>
      <p:sp>
        <p:nvSpPr>
          <p:cNvPr id="1150" name="Google Shape;1150;p28"/>
          <p:cNvSpPr txBox="1"/>
          <p:nvPr/>
        </p:nvSpPr>
        <p:spPr>
          <a:xfrm>
            <a:off x="3545400" y="5174825"/>
            <a:ext cx="218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51" name="Google Shape;1151;p28">
            <a:hlinkClick r:id="rId5"/>
          </p:cNvPr>
          <p:cNvPicPr preferRelativeResize="0"/>
          <p:nvPr/>
        </p:nvPicPr>
        <p:blipFill rotWithShape="1">
          <a:blip r:embed="rId4">
            <a:alphaModFix/>
          </a:blip>
          <a:srcRect/>
          <a:stretch/>
        </p:blipFill>
        <p:spPr>
          <a:xfrm>
            <a:off x="3457013" y="4955363"/>
            <a:ext cx="2276475" cy="1495425"/>
          </a:xfrm>
          <a:prstGeom prst="rect">
            <a:avLst/>
          </a:prstGeom>
          <a:noFill/>
          <a:ln>
            <a:noFill/>
          </a:ln>
        </p:spPr>
      </p:pic>
      <p:sp>
        <p:nvSpPr>
          <p:cNvPr id="1152" name="Google Shape;1152;p28"/>
          <p:cNvSpPr txBox="1"/>
          <p:nvPr/>
        </p:nvSpPr>
        <p:spPr>
          <a:xfrm>
            <a:off x="6481975" y="5192750"/>
            <a:ext cx="232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53" name="Google Shape;1153;p28">
            <a:hlinkClick r:id="rId6"/>
          </p:cNvPr>
          <p:cNvPicPr preferRelativeResize="0"/>
          <p:nvPr/>
        </p:nvPicPr>
        <p:blipFill rotWithShape="1">
          <a:blip r:embed="rId7">
            <a:alphaModFix/>
          </a:blip>
          <a:srcRect/>
          <a:stretch/>
        </p:blipFill>
        <p:spPr>
          <a:xfrm>
            <a:off x="6301575" y="5711897"/>
            <a:ext cx="2590039" cy="738900"/>
          </a:xfrm>
          <a:prstGeom prst="rect">
            <a:avLst/>
          </a:prstGeom>
          <a:noFill/>
          <a:ln>
            <a:noFill/>
          </a:ln>
        </p:spPr>
      </p:pic>
      <p:sp>
        <p:nvSpPr>
          <p:cNvPr id="1154" name="Google Shape;1154;p28"/>
          <p:cNvSpPr txBox="1"/>
          <p:nvPr/>
        </p:nvSpPr>
        <p:spPr>
          <a:xfrm>
            <a:off x="6374550" y="4261625"/>
            <a:ext cx="24756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Understanding Organic vs Non-Organic Foods</a:t>
            </a:r>
            <a:endParaRPr sz="1800" b="1" i="0" u="none" strike="noStrike" cap="none">
              <a:solidFill>
                <a:srgbClr val="000000"/>
              </a:solidFill>
              <a:latin typeface="Arial"/>
              <a:ea typeface="Arial"/>
              <a:cs typeface="Arial"/>
              <a:sym typeface="Arial"/>
            </a:endParaRPr>
          </a:p>
        </p:txBody>
      </p:sp>
      <p:sp>
        <p:nvSpPr>
          <p:cNvPr id="1155" name="Google Shape;1155;p28"/>
          <p:cNvSpPr txBox="1"/>
          <p:nvPr/>
        </p:nvSpPr>
        <p:spPr>
          <a:xfrm>
            <a:off x="9500025" y="5265300"/>
            <a:ext cx="218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156" name="Google Shape;1156;p28">
            <a:hlinkClick r:id="rId8"/>
          </p:cNvPr>
          <p:cNvPicPr preferRelativeResize="0"/>
          <p:nvPr/>
        </p:nvPicPr>
        <p:blipFill>
          <a:blip r:embed="rId9">
            <a:alphaModFix/>
          </a:blip>
          <a:stretch>
            <a:fillRect/>
          </a:stretch>
        </p:blipFill>
        <p:spPr>
          <a:xfrm>
            <a:off x="10026925" y="5307235"/>
            <a:ext cx="971550" cy="1114425"/>
          </a:xfrm>
          <a:prstGeom prst="rect">
            <a:avLst/>
          </a:prstGeom>
          <a:noFill/>
          <a:ln>
            <a:noFill/>
          </a:ln>
        </p:spPr>
      </p:pic>
      <p:sp>
        <p:nvSpPr>
          <p:cNvPr id="1157" name="Google Shape;1157;p28"/>
          <p:cNvSpPr txBox="1"/>
          <p:nvPr/>
        </p:nvSpPr>
        <p:spPr>
          <a:xfrm>
            <a:off x="9331375" y="4141025"/>
            <a:ext cx="2428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t>Why Buy Local</a:t>
            </a:r>
            <a:endParaRPr sz="18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29"/>
          <p:cNvSpPr txBox="1"/>
          <p:nvPr/>
        </p:nvSpPr>
        <p:spPr>
          <a:xfrm>
            <a:off x="661773" y="1832848"/>
            <a:ext cx="2832573"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9"/>
          <p:cNvSpPr txBox="1"/>
          <p:nvPr/>
        </p:nvSpPr>
        <p:spPr>
          <a:xfrm>
            <a:off x="4642390" y="1832848"/>
            <a:ext cx="2832573"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9"/>
          <p:cNvSpPr txBox="1"/>
          <p:nvPr/>
        </p:nvSpPr>
        <p:spPr>
          <a:xfrm>
            <a:off x="8741639" y="1832848"/>
            <a:ext cx="2832573"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9"/>
          <p:cNvSpPr txBox="1"/>
          <p:nvPr/>
        </p:nvSpPr>
        <p:spPr>
          <a:xfrm>
            <a:off x="243227" y="4407984"/>
            <a:ext cx="2730133" cy="18158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9"/>
          <p:cNvSpPr txBox="1"/>
          <p:nvPr/>
        </p:nvSpPr>
        <p:spPr>
          <a:xfrm>
            <a:off x="3258403" y="4497509"/>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9"/>
          <p:cNvSpPr txBox="1"/>
          <p:nvPr/>
        </p:nvSpPr>
        <p:spPr>
          <a:xfrm>
            <a:off x="6273592" y="4407984"/>
            <a:ext cx="2730133" cy="18158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9"/>
          <p:cNvSpPr txBox="1"/>
          <p:nvPr/>
        </p:nvSpPr>
        <p:spPr>
          <a:xfrm>
            <a:off x="9274930" y="4407984"/>
            <a:ext cx="2730133" cy="18158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9"/>
          <p:cNvSpPr txBox="1"/>
          <p:nvPr/>
        </p:nvSpPr>
        <p:spPr>
          <a:xfrm>
            <a:off x="506278" y="242675"/>
            <a:ext cx="46950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500" b="1">
                <a:solidFill>
                  <a:srgbClr val="3F3F3F"/>
                </a:solidFill>
                <a:highlight>
                  <a:schemeClr val="lt1"/>
                </a:highlight>
                <a:latin typeface="Barlow"/>
                <a:ea typeface="Barlow"/>
                <a:cs typeface="Barlow"/>
                <a:sym typeface="Barlow"/>
              </a:rPr>
              <a:t>Additional Resources</a:t>
            </a:r>
            <a:endParaRPr sz="1700" b="1" i="0" u="none" strike="noStrike" cap="none">
              <a:solidFill>
                <a:srgbClr val="000000"/>
              </a:solidFill>
              <a:highlight>
                <a:schemeClr val="lt1"/>
              </a:highlight>
            </a:endParaRPr>
          </a:p>
        </p:txBody>
      </p:sp>
      <p:cxnSp>
        <p:nvCxnSpPr>
          <p:cNvPr id="1170" name="Google Shape;1170;p29"/>
          <p:cNvCxnSpPr/>
          <p:nvPr/>
        </p:nvCxnSpPr>
        <p:spPr>
          <a:xfrm>
            <a:off x="506279" y="1362270"/>
            <a:ext cx="1229217" cy="0"/>
          </a:xfrm>
          <a:prstGeom prst="straightConnector1">
            <a:avLst/>
          </a:prstGeom>
          <a:noFill/>
          <a:ln w="19050" cap="flat" cmpd="sng">
            <a:solidFill>
              <a:srgbClr val="C998D1"/>
            </a:solidFill>
            <a:prstDash val="solid"/>
            <a:miter lim="800000"/>
            <a:headEnd type="none" w="sm" len="sm"/>
            <a:tailEnd type="none" w="sm" len="sm"/>
          </a:ln>
        </p:spPr>
      </p:cxnSp>
      <p:sp>
        <p:nvSpPr>
          <p:cNvPr id="1171" name="Google Shape;1171;p29"/>
          <p:cNvSpPr txBox="1"/>
          <p:nvPr/>
        </p:nvSpPr>
        <p:spPr>
          <a:xfrm>
            <a:off x="752050" y="2381500"/>
            <a:ext cx="2623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2" name="Google Shape;1172;p29">
            <a:hlinkClick r:id="rId3"/>
          </p:cNvPr>
          <p:cNvPicPr preferRelativeResize="0"/>
          <p:nvPr/>
        </p:nvPicPr>
        <p:blipFill rotWithShape="1">
          <a:blip r:embed="rId4">
            <a:alphaModFix/>
          </a:blip>
          <a:srcRect/>
          <a:stretch/>
        </p:blipFill>
        <p:spPr>
          <a:xfrm>
            <a:off x="9389625" y="5523025"/>
            <a:ext cx="2474700" cy="686313"/>
          </a:xfrm>
          <a:prstGeom prst="rect">
            <a:avLst/>
          </a:prstGeom>
          <a:noFill/>
          <a:ln>
            <a:noFill/>
          </a:ln>
        </p:spPr>
      </p:pic>
      <p:sp>
        <p:nvSpPr>
          <p:cNvPr id="1173" name="Google Shape;1173;p29"/>
          <p:cNvSpPr txBox="1"/>
          <p:nvPr/>
        </p:nvSpPr>
        <p:spPr>
          <a:xfrm>
            <a:off x="391875" y="1701075"/>
            <a:ext cx="34398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174" name="Google Shape;1174;p29"/>
          <p:cNvSpPr txBox="1"/>
          <p:nvPr/>
        </p:nvSpPr>
        <p:spPr>
          <a:xfrm>
            <a:off x="4422775" y="2542650"/>
            <a:ext cx="3439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5" name="Google Shape;1175;p29">
            <a:hlinkClick r:id="rId5"/>
          </p:cNvPr>
          <p:cNvPicPr preferRelativeResize="0"/>
          <p:nvPr/>
        </p:nvPicPr>
        <p:blipFill rotWithShape="1">
          <a:blip r:embed="rId6">
            <a:alphaModFix/>
          </a:blip>
          <a:srcRect/>
          <a:stretch/>
        </p:blipFill>
        <p:spPr>
          <a:xfrm>
            <a:off x="4398088" y="2284245"/>
            <a:ext cx="3439800" cy="1291279"/>
          </a:xfrm>
          <a:prstGeom prst="rect">
            <a:avLst/>
          </a:prstGeom>
          <a:noFill/>
          <a:ln>
            <a:noFill/>
          </a:ln>
        </p:spPr>
      </p:pic>
      <p:sp>
        <p:nvSpPr>
          <p:cNvPr id="1176" name="Google Shape;1176;p29"/>
          <p:cNvSpPr txBox="1"/>
          <p:nvPr/>
        </p:nvSpPr>
        <p:spPr>
          <a:xfrm>
            <a:off x="4566025" y="1683175"/>
            <a:ext cx="31512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Maggie Landes MD MPH</a:t>
            </a:r>
            <a:endParaRPr sz="1800" b="1" i="0" u="none" strike="noStrike" cap="none">
              <a:solidFill>
                <a:srgbClr val="000000"/>
              </a:solidFill>
              <a:latin typeface="Arial"/>
              <a:ea typeface="Arial"/>
              <a:cs typeface="Arial"/>
              <a:sym typeface="Arial"/>
            </a:endParaRPr>
          </a:p>
        </p:txBody>
      </p:sp>
      <p:sp>
        <p:nvSpPr>
          <p:cNvPr id="1177" name="Google Shape;1177;p29"/>
          <p:cNvSpPr txBox="1"/>
          <p:nvPr/>
        </p:nvSpPr>
        <p:spPr>
          <a:xfrm>
            <a:off x="8487450" y="2506850"/>
            <a:ext cx="334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9"/>
          <p:cNvSpPr txBox="1"/>
          <p:nvPr/>
        </p:nvSpPr>
        <p:spPr>
          <a:xfrm>
            <a:off x="429750" y="5336000"/>
            <a:ext cx="2337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9" name="Google Shape;1179;p29">
            <a:hlinkClick r:id="rId7"/>
          </p:cNvPr>
          <p:cNvPicPr preferRelativeResize="0"/>
          <p:nvPr/>
        </p:nvPicPr>
        <p:blipFill rotWithShape="1">
          <a:blip r:embed="rId8">
            <a:alphaModFix/>
          </a:blip>
          <a:srcRect/>
          <a:stretch/>
        </p:blipFill>
        <p:spPr>
          <a:xfrm>
            <a:off x="446021" y="5506300"/>
            <a:ext cx="2305050" cy="923925"/>
          </a:xfrm>
          <a:prstGeom prst="rect">
            <a:avLst/>
          </a:prstGeom>
          <a:noFill/>
          <a:ln>
            <a:noFill/>
          </a:ln>
        </p:spPr>
      </p:pic>
      <p:sp>
        <p:nvSpPr>
          <p:cNvPr id="1180" name="Google Shape;1180;p29"/>
          <p:cNvSpPr txBox="1"/>
          <p:nvPr/>
        </p:nvSpPr>
        <p:spPr>
          <a:xfrm>
            <a:off x="393925" y="4046750"/>
            <a:ext cx="25794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What’s in a Word? On Weight Stigma and Terminology </a:t>
            </a:r>
            <a:endParaRPr sz="1800" b="1" i="0" u="none" strike="noStrike" cap="none">
              <a:solidFill>
                <a:srgbClr val="000000"/>
              </a:solidFill>
              <a:latin typeface="Arial"/>
              <a:ea typeface="Arial"/>
              <a:cs typeface="Arial"/>
              <a:sym typeface="Arial"/>
            </a:endParaRPr>
          </a:p>
        </p:txBody>
      </p:sp>
      <p:pic>
        <p:nvPicPr>
          <p:cNvPr id="1181" name="Google Shape;1181;p29">
            <a:hlinkClick r:id="rId9"/>
          </p:cNvPr>
          <p:cNvPicPr preferRelativeResize="0"/>
          <p:nvPr/>
        </p:nvPicPr>
        <p:blipFill rotWithShape="1">
          <a:blip r:embed="rId10">
            <a:alphaModFix/>
          </a:blip>
          <a:srcRect/>
          <a:stretch/>
        </p:blipFill>
        <p:spPr>
          <a:xfrm>
            <a:off x="3359214" y="4942025"/>
            <a:ext cx="2528486" cy="1569650"/>
          </a:xfrm>
          <a:prstGeom prst="rect">
            <a:avLst/>
          </a:prstGeom>
          <a:noFill/>
          <a:ln>
            <a:noFill/>
          </a:ln>
        </p:spPr>
      </p:pic>
      <p:sp>
        <p:nvSpPr>
          <p:cNvPr id="1182" name="Google Shape;1182;p29"/>
          <p:cNvSpPr txBox="1"/>
          <p:nvPr/>
        </p:nvSpPr>
        <p:spPr>
          <a:xfrm>
            <a:off x="3384225" y="3939325"/>
            <a:ext cx="2474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Cori Lorts, PhD, RDN</a:t>
            </a:r>
            <a:endParaRPr sz="1800" b="1" i="0" u="none" strike="noStrike" cap="none">
              <a:solidFill>
                <a:srgbClr val="000000"/>
              </a:solidFill>
              <a:latin typeface="Arial"/>
              <a:ea typeface="Arial"/>
              <a:cs typeface="Arial"/>
              <a:sym typeface="Arial"/>
            </a:endParaRPr>
          </a:p>
        </p:txBody>
      </p:sp>
      <p:sp>
        <p:nvSpPr>
          <p:cNvPr id="1183" name="Google Shape;1183;p29"/>
          <p:cNvSpPr txBox="1"/>
          <p:nvPr/>
        </p:nvSpPr>
        <p:spPr>
          <a:xfrm>
            <a:off x="6517775" y="4995775"/>
            <a:ext cx="1344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4" name="Google Shape;1184;p29">
            <a:hlinkClick r:id="rId11"/>
          </p:cNvPr>
          <p:cNvPicPr preferRelativeResize="0"/>
          <p:nvPr/>
        </p:nvPicPr>
        <p:blipFill rotWithShape="1">
          <a:blip r:embed="rId12">
            <a:alphaModFix/>
          </a:blip>
          <a:srcRect/>
          <a:stretch/>
        </p:blipFill>
        <p:spPr>
          <a:xfrm>
            <a:off x="6367424" y="5336007"/>
            <a:ext cx="2528475" cy="1060343"/>
          </a:xfrm>
          <a:prstGeom prst="rect">
            <a:avLst/>
          </a:prstGeom>
          <a:noFill/>
          <a:ln>
            <a:noFill/>
          </a:ln>
        </p:spPr>
      </p:pic>
      <p:sp>
        <p:nvSpPr>
          <p:cNvPr id="1185" name="Google Shape;1185;p29"/>
          <p:cNvSpPr txBox="1"/>
          <p:nvPr/>
        </p:nvSpPr>
        <p:spPr>
          <a:xfrm>
            <a:off x="7198225" y="6052225"/>
            <a:ext cx="978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29"/>
          <p:cNvSpPr txBox="1"/>
          <p:nvPr/>
        </p:nvSpPr>
        <p:spPr>
          <a:xfrm>
            <a:off x="6535700" y="4082575"/>
            <a:ext cx="2161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Diet Culture in the Classroom</a:t>
            </a:r>
            <a:endParaRPr sz="1800" b="1" i="0" u="none" strike="noStrike" cap="none">
              <a:solidFill>
                <a:srgbClr val="000000"/>
              </a:solidFill>
              <a:latin typeface="Arial"/>
              <a:ea typeface="Arial"/>
              <a:cs typeface="Arial"/>
              <a:sym typeface="Arial"/>
            </a:endParaRPr>
          </a:p>
        </p:txBody>
      </p:sp>
      <p:sp>
        <p:nvSpPr>
          <p:cNvPr id="1187" name="Google Shape;1187;p29"/>
          <p:cNvSpPr txBox="1"/>
          <p:nvPr/>
        </p:nvSpPr>
        <p:spPr>
          <a:xfrm>
            <a:off x="8523250" y="2488925"/>
            <a:ext cx="3312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8" name="Google Shape;1188;p29">
            <a:hlinkClick r:id="rId13"/>
          </p:cNvPr>
          <p:cNvPicPr preferRelativeResize="0"/>
          <p:nvPr/>
        </p:nvPicPr>
        <p:blipFill rotWithShape="1">
          <a:blip r:embed="rId14">
            <a:alphaModFix/>
          </a:blip>
          <a:srcRect/>
          <a:stretch/>
        </p:blipFill>
        <p:spPr>
          <a:xfrm>
            <a:off x="8472475" y="2633146"/>
            <a:ext cx="3439800" cy="795854"/>
          </a:xfrm>
          <a:prstGeom prst="rect">
            <a:avLst/>
          </a:prstGeom>
          <a:noFill/>
          <a:ln>
            <a:noFill/>
          </a:ln>
        </p:spPr>
      </p:pic>
      <p:sp>
        <p:nvSpPr>
          <p:cNvPr id="1189" name="Google Shape;1189;p29"/>
          <p:cNvSpPr txBox="1"/>
          <p:nvPr/>
        </p:nvSpPr>
        <p:spPr>
          <a:xfrm>
            <a:off x="8505350" y="1826425"/>
            <a:ext cx="31512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Food Education and Neutrality </a:t>
            </a:r>
            <a:endParaRPr sz="1800" b="1" i="0" u="none" strike="noStrike" cap="none">
              <a:solidFill>
                <a:srgbClr val="000000"/>
              </a:solidFill>
              <a:latin typeface="Arial"/>
              <a:ea typeface="Arial"/>
              <a:cs typeface="Arial"/>
              <a:sym typeface="Arial"/>
            </a:endParaRPr>
          </a:p>
        </p:txBody>
      </p:sp>
      <p:sp>
        <p:nvSpPr>
          <p:cNvPr id="1190" name="Google Shape;1190;p29"/>
          <p:cNvSpPr txBox="1"/>
          <p:nvPr/>
        </p:nvSpPr>
        <p:spPr>
          <a:xfrm>
            <a:off x="9561800" y="5121125"/>
            <a:ext cx="191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1" name="Google Shape;1191;p29">
            <a:hlinkClick r:id="rId15"/>
          </p:cNvPr>
          <p:cNvPicPr preferRelativeResize="0"/>
          <p:nvPr/>
        </p:nvPicPr>
        <p:blipFill rotWithShape="1">
          <a:blip r:embed="rId16">
            <a:alphaModFix/>
          </a:blip>
          <a:srcRect/>
          <a:stretch/>
        </p:blipFill>
        <p:spPr>
          <a:xfrm>
            <a:off x="464575" y="2735976"/>
            <a:ext cx="3348301" cy="684524"/>
          </a:xfrm>
          <a:prstGeom prst="rect">
            <a:avLst/>
          </a:prstGeom>
          <a:noFill/>
          <a:ln>
            <a:noFill/>
          </a:ln>
        </p:spPr>
      </p:pic>
      <p:sp>
        <p:nvSpPr>
          <p:cNvPr id="1192" name="Google Shape;1192;p29"/>
          <p:cNvSpPr txBox="1"/>
          <p:nvPr/>
        </p:nvSpPr>
        <p:spPr>
          <a:xfrm>
            <a:off x="9418550" y="4136275"/>
            <a:ext cx="2305200" cy="1231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Weight Related Conversation Resources</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9"/>
          <p:cNvSpPr txBox="1"/>
          <p:nvPr/>
        </p:nvSpPr>
        <p:spPr>
          <a:xfrm>
            <a:off x="501375" y="1790600"/>
            <a:ext cx="2993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Weight Neutral Schools</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g12fb237acc8_0_17"/>
          <p:cNvSpPr txBox="1">
            <a:spLocks noGrp="1"/>
          </p:cNvSpPr>
          <p:nvPr>
            <p:ph type="title"/>
          </p:nvPr>
        </p:nvSpPr>
        <p:spPr>
          <a:xfrm>
            <a:off x="1240108" y="758042"/>
            <a:ext cx="8568300" cy="52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ES" sz="2600" b="1">
                <a:latin typeface="Comic Sans MS"/>
                <a:ea typeface="Comic Sans MS"/>
                <a:cs typeface="Comic Sans MS"/>
                <a:sym typeface="Comic Sans MS"/>
              </a:rPr>
              <a:t>Recognize It! Reject It! Revise the Narrative! </a:t>
            </a:r>
            <a:endParaRPr sz="2600" b="1">
              <a:latin typeface="Comic Sans MS"/>
              <a:ea typeface="Comic Sans MS"/>
              <a:cs typeface="Comic Sans MS"/>
              <a:sym typeface="Comic Sans MS"/>
            </a:endParaRPr>
          </a:p>
        </p:txBody>
      </p:sp>
      <p:pic>
        <p:nvPicPr>
          <p:cNvPr id="1199" name="Google Shape;1199;g12fb237acc8_0_17"/>
          <p:cNvPicPr preferRelativeResize="0"/>
          <p:nvPr/>
        </p:nvPicPr>
        <p:blipFill>
          <a:blip r:embed="rId3">
            <a:alphaModFix/>
          </a:blip>
          <a:stretch>
            <a:fillRect/>
          </a:stretch>
        </p:blipFill>
        <p:spPr>
          <a:xfrm>
            <a:off x="10355000" y="5460825"/>
            <a:ext cx="931550" cy="952250"/>
          </a:xfrm>
          <a:prstGeom prst="rect">
            <a:avLst/>
          </a:prstGeom>
          <a:noFill/>
          <a:ln>
            <a:noFill/>
          </a:ln>
        </p:spPr>
      </p:pic>
      <p:sp>
        <p:nvSpPr>
          <p:cNvPr id="1200" name="Google Shape;1200;g12fb237acc8_0_17"/>
          <p:cNvSpPr txBox="1"/>
          <p:nvPr/>
        </p:nvSpPr>
        <p:spPr>
          <a:xfrm>
            <a:off x="920700" y="1718325"/>
            <a:ext cx="10350600" cy="435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200">
                <a:solidFill>
                  <a:srgbClr val="4A4A4A"/>
                </a:solidFill>
                <a:highlight>
                  <a:srgbClr val="FFFFFF"/>
                </a:highlight>
              </a:rPr>
              <a:t>Before we move forward together, we need to look inside (Recognize) and look at how (Reject) history and keeping the status quo has shaped and continues to shape the spaces we create. </a:t>
            </a:r>
            <a:endParaRPr sz="2200">
              <a:solidFill>
                <a:srgbClr val="4A4A4A"/>
              </a:solidFill>
              <a:highlight>
                <a:srgbClr val="FFFFFF"/>
              </a:highlight>
            </a:endParaRPr>
          </a:p>
          <a:p>
            <a:pPr marL="0" lvl="0" indent="0" algn="l" rtl="0">
              <a:spcBef>
                <a:spcPts val="0"/>
              </a:spcBef>
              <a:spcAft>
                <a:spcPts val="0"/>
              </a:spcAft>
              <a:buNone/>
            </a:pPr>
            <a:endParaRPr sz="2200">
              <a:solidFill>
                <a:srgbClr val="4A4A4A"/>
              </a:solidFill>
              <a:highlight>
                <a:srgbClr val="FFFFFF"/>
              </a:highlight>
            </a:endParaRPr>
          </a:p>
          <a:p>
            <a:pPr marL="0" lvl="0" indent="0" algn="l" rtl="0">
              <a:spcBef>
                <a:spcPts val="0"/>
              </a:spcBef>
              <a:spcAft>
                <a:spcPts val="0"/>
              </a:spcAft>
              <a:buNone/>
            </a:pPr>
            <a:r>
              <a:rPr lang="es-ES" sz="2200">
                <a:solidFill>
                  <a:srgbClr val="4A4A4A"/>
                </a:solidFill>
                <a:highlight>
                  <a:srgbClr val="FFFFFF"/>
                </a:highlight>
              </a:rPr>
              <a:t>When we do this, it might be hard. </a:t>
            </a:r>
            <a:endParaRPr sz="2200">
              <a:solidFill>
                <a:srgbClr val="4A4A4A"/>
              </a:solidFill>
              <a:highlight>
                <a:srgbClr val="FFFFFF"/>
              </a:highlight>
            </a:endParaRPr>
          </a:p>
          <a:p>
            <a:pPr marL="0" lvl="0" indent="0" algn="l" rtl="0">
              <a:spcBef>
                <a:spcPts val="0"/>
              </a:spcBef>
              <a:spcAft>
                <a:spcPts val="0"/>
              </a:spcAft>
              <a:buNone/>
            </a:pPr>
            <a:r>
              <a:rPr lang="es-ES" sz="2200">
                <a:solidFill>
                  <a:srgbClr val="4A4A4A"/>
                </a:solidFill>
                <a:highlight>
                  <a:srgbClr val="FFFFFF"/>
                </a:highlight>
              </a:rPr>
              <a:t>You are encouraged to consider how fatphobia, ableism, racism, and other biases impact the work that you do.</a:t>
            </a:r>
            <a:endParaRPr sz="2200">
              <a:solidFill>
                <a:srgbClr val="4A4A4A"/>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s-ES" sz="1700" b="1">
                <a:solidFill>
                  <a:srgbClr val="7B1E4A"/>
                </a:solidFill>
                <a:highlight>
                  <a:srgbClr val="FFFFFF"/>
                </a:highlight>
              </a:rPr>
              <a:t>From the work of Sonya Renee Taylor, she suggests we ask ourselves, "What biases am I holding against my own body? How am I working to heal my relationship with my body?"  </a:t>
            </a:r>
            <a:endParaRPr sz="1700" b="1">
              <a:solidFill>
                <a:srgbClr val="7B1E4A"/>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r>
              <a:rPr lang="es-ES" sz="2200">
                <a:solidFill>
                  <a:srgbClr val="4A4A4A"/>
                </a:solidFill>
                <a:highlight>
                  <a:srgbClr val="FFFFFF"/>
                </a:highlight>
              </a:rPr>
              <a:t>The pursuit of “health,” normatively and narrowly defined, reproduces ableism as it asks everyone to aim for one singular standard of bodily “achievement.”</a:t>
            </a:r>
            <a:endParaRPr sz="2200">
              <a:solidFill>
                <a:srgbClr val="4A4A4A"/>
              </a:solidFill>
              <a:highlight>
                <a:srgbClr val="FFFFFF"/>
              </a:highlight>
            </a:endParaRPr>
          </a:p>
          <a:p>
            <a:pPr marL="0" lvl="0" indent="0" algn="l" rtl="0">
              <a:spcBef>
                <a:spcPts val="0"/>
              </a:spcBef>
              <a:spcAft>
                <a:spcPts val="0"/>
              </a:spcAft>
              <a:buClr>
                <a:schemeClr val="dk1"/>
              </a:buClr>
              <a:buSzPts val="1100"/>
              <a:buFont typeface="Arial"/>
              <a:buNone/>
            </a:pPr>
            <a:r>
              <a:rPr lang="es-ES" sz="1100">
                <a:solidFill>
                  <a:srgbClr val="4A4A4A"/>
                </a:solidFill>
                <a:highlight>
                  <a:srgbClr val="FFFFFF"/>
                </a:highlight>
              </a:rPr>
              <a:t>https://nedic.ca/blog/reflection-nedic2019/</a:t>
            </a:r>
            <a:endParaRPr sz="2200">
              <a:solidFill>
                <a:srgbClr val="4A4A4A"/>
              </a:solidFill>
              <a:highlight>
                <a:srgbClr val="FFFFFF"/>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gf406a5a9b8_2_227"/>
          <p:cNvSpPr txBox="1"/>
          <p:nvPr/>
        </p:nvSpPr>
        <p:spPr>
          <a:xfrm>
            <a:off x="373350" y="360050"/>
            <a:ext cx="11445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700" b="1"/>
              <a:t>T</a:t>
            </a:r>
            <a:r>
              <a:rPr lang="es-ES" sz="2800" b="1"/>
              <a:t>rigger Words, Terminology, and What Words Mean.</a:t>
            </a:r>
            <a:endParaRPr sz="2800" b="1"/>
          </a:p>
          <a:p>
            <a:pPr marL="0" lvl="0" indent="0" algn="l" rtl="0">
              <a:spcBef>
                <a:spcPts val="0"/>
              </a:spcBef>
              <a:spcAft>
                <a:spcPts val="0"/>
              </a:spcAft>
              <a:buNone/>
            </a:pPr>
            <a:r>
              <a:rPr lang="es-ES" sz="2800" b="1"/>
              <a:t>What do our words really mean? How do we use them correctly?</a:t>
            </a:r>
            <a:endParaRPr sz="2800" b="1"/>
          </a:p>
        </p:txBody>
      </p:sp>
      <p:sp>
        <p:nvSpPr>
          <p:cNvPr id="1206" name="Google Shape;1206;gf406a5a9b8_2_227"/>
          <p:cNvSpPr txBox="1"/>
          <p:nvPr/>
        </p:nvSpPr>
        <p:spPr>
          <a:xfrm>
            <a:off x="429575" y="2008825"/>
            <a:ext cx="3145200" cy="90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3300" b="1"/>
              <a:t>“Overweight”</a:t>
            </a:r>
            <a:endParaRPr sz="3300" b="1"/>
          </a:p>
          <a:p>
            <a:pPr marL="0" lvl="0" indent="0" algn="l" rtl="0">
              <a:spcBef>
                <a:spcPts val="0"/>
              </a:spcBef>
              <a:spcAft>
                <a:spcPts val="0"/>
              </a:spcAft>
              <a:buNone/>
            </a:pPr>
            <a:endParaRPr/>
          </a:p>
        </p:txBody>
      </p:sp>
      <p:sp>
        <p:nvSpPr>
          <p:cNvPr id="1207" name="Google Shape;1207;gf406a5a9b8_2_227"/>
          <p:cNvSpPr txBox="1"/>
          <p:nvPr/>
        </p:nvSpPr>
        <p:spPr>
          <a:xfrm>
            <a:off x="4523400" y="2008825"/>
            <a:ext cx="3145200" cy="163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3300" b="1"/>
              <a:t>“Obese or Obesity”</a:t>
            </a:r>
            <a:endParaRPr sz="3300"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08" name="Google Shape;1208;gf406a5a9b8_2_227"/>
          <p:cNvSpPr txBox="1"/>
          <p:nvPr/>
        </p:nvSpPr>
        <p:spPr>
          <a:xfrm>
            <a:off x="8617225" y="2008825"/>
            <a:ext cx="3145200" cy="112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3300" b="1"/>
              <a:t>“Fat”</a:t>
            </a:r>
            <a:endParaRPr sz="3300"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09" name="Google Shape;1209;gf406a5a9b8_2_227"/>
          <p:cNvSpPr txBox="1"/>
          <p:nvPr/>
        </p:nvSpPr>
        <p:spPr>
          <a:xfrm>
            <a:off x="9599050" y="3990475"/>
            <a:ext cx="20559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700" b="1"/>
              <a:t>REMEMBER to Revise the Narrative! </a:t>
            </a:r>
            <a:endParaRPr sz="1700" b="1"/>
          </a:p>
          <a:p>
            <a:pPr marL="0" lvl="0" indent="0" algn="l" rtl="0">
              <a:spcBef>
                <a:spcPts val="0"/>
              </a:spcBef>
              <a:spcAft>
                <a:spcPts val="0"/>
              </a:spcAft>
              <a:buNone/>
            </a:pPr>
            <a:endParaRPr/>
          </a:p>
        </p:txBody>
      </p:sp>
      <p:sp>
        <p:nvSpPr>
          <p:cNvPr id="1210" name="Google Shape;1210;gf406a5a9b8_2_227"/>
          <p:cNvSpPr txBox="1"/>
          <p:nvPr/>
        </p:nvSpPr>
        <p:spPr>
          <a:xfrm>
            <a:off x="3330250" y="3990475"/>
            <a:ext cx="25263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a:t>In the past, and even now, </a:t>
            </a:r>
            <a:r>
              <a:rPr lang="es-ES" b="1"/>
              <a:t>"obesity"</a:t>
            </a:r>
            <a:r>
              <a:rPr lang="es-ES"/>
              <a:t> was deemed a chronic disease; a medically-definable condition. We reinforce the stigma associated with labelling a body with obesity. It is calling a body a problem and it makes the assumption that there is a “cure” for a body size.</a:t>
            </a:r>
            <a:endParaRPr/>
          </a:p>
        </p:txBody>
      </p:sp>
      <p:sp>
        <p:nvSpPr>
          <p:cNvPr id="1211" name="Google Shape;1211;gf406a5a9b8_2_227"/>
          <p:cNvSpPr txBox="1"/>
          <p:nvPr/>
        </p:nvSpPr>
        <p:spPr>
          <a:xfrm>
            <a:off x="6244300" y="3990475"/>
            <a:ext cx="2720700" cy="261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600" b="1"/>
              <a:t>“In its nature, the word fat is not inherently bad. </a:t>
            </a:r>
            <a:endParaRPr sz="1600" b="1"/>
          </a:p>
          <a:p>
            <a:pPr marL="0" lvl="0" indent="0" algn="l" rtl="0">
              <a:spcBef>
                <a:spcPts val="0"/>
              </a:spcBef>
              <a:spcAft>
                <a:spcPts val="0"/>
              </a:spcAft>
              <a:buNone/>
            </a:pPr>
            <a:r>
              <a:rPr lang="es-ES" sz="1600"/>
              <a:t>When we react to its use in a way that shuts down people who use it to describe themselves, we are saying that there is something wrong with being fat, which there is not.</a:t>
            </a:r>
            <a:endParaRPr sz="1600"/>
          </a:p>
          <a:p>
            <a:pPr marL="0" lvl="0" indent="0" algn="l" rtl="0">
              <a:spcBef>
                <a:spcPts val="0"/>
              </a:spcBef>
              <a:spcAft>
                <a:spcPts val="0"/>
              </a:spcAft>
              <a:buNone/>
            </a:pPr>
            <a:endParaRPr/>
          </a:p>
        </p:txBody>
      </p:sp>
      <p:sp>
        <p:nvSpPr>
          <p:cNvPr id="1212" name="Google Shape;1212;gf406a5a9b8_2_227"/>
          <p:cNvSpPr txBox="1"/>
          <p:nvPr/>
        </p:nvSpPr>
        <p:spPr>
          <a:xfrm>
            <a:off x="373350" y="3990475"/>
            <a:ext cx="25263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a:t>Being overweight is a matter of opinion; if someone is “comfortable in their own skin” and “feels healthy” they are not overweight.</a:t>
            </a:r>
            <a:endParaRPr/>
          </a:p>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g12fb237acc8_0_6"/>
          <p:cNvSpPr txBox="1">
            <a:spLocks noGrp="1"/>
          </p:cNvSpPr>
          <p:nvPr>
            <p:ph type="title"/>
          </p:nvPr>
        </p:nvSpPr>
        <p:spPr>
          <a:xfrm>
            <a:off x="1240108" y="758042"/>
            <a:ext cx="8568300" cy="52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ES" sz="2600" b="1">
                <a:latin typeface="Comic Sans MS"/>
                <a:ea typeface="Comic Sans MS"/>
                <a:cs typeface="Comic Sans MS"/>
                <a:sym typeface="Comic Sans MS"/>
              </a:rPr>
              <a:t>Recognize It! Reject It! Revise the Narrative! </a:t>
            </a:r>
            <a:endParaRPr sz="2600" b="1">
              <a:latin typeface="Comic Sans MS"/>
              <a:ea typeface="Comic Sans MS"/>
              <a:cs typeface="Comic Sans MS"/>
              <a:sym typeface="Comic Sans MS"/>
            </a:endParaRPr>
          </a:p>
        </p:txBody>
      </p:sp>
      <p:pic>
        <p:nvPicPr>
          <p:cNvPr id="1218" name="Google Shape;1218;g12fb237acc8_0_6" descr="Support my channel by going to https://www.patreon.com/lauraglaess&#10;&#10;Lindy Hop is more than just moves -- it's a vibrant dance full of history and culture. In this video, we tell you a little about that history, as well as go into one of the basic rhythms, closed position, open position, and rotation.&#10;&#10;00:00 - Welcome to Lindy from the Ground Up&#10;00:17 - What is Lindy Hop?&#10;01:21 - Dancing is More than Just Moves&#10;03:28 - Basic Rhythm&#10;06:22 - Connecting with a Partner&#10;07:31 - Dance the Basic with a Partner&#10;08:19 - Open Position&#10;09:18 - Rotate the Basic&#10;10:15 - Put it All Together&#10;&#10;PLAYLISTS&#10;MUSIC: https://open.spotify.com/playlist/2QVbXvTWQ5ovGnrEZKgn3g&#10;HISTORY: https://youtube.com/playlist?list=PL3kGjHGQAvAKJI-Nb6R-qLOLzraytwFfs&#10;INSPIRATION: https://youtube.com/playlist?list=PL3kGjHGQAvAIVtmf7tdDBJJScAjbMbIHt&#10;&#10;RHYTHM PRACTICE: https://youtu.be/tZbArq08Aw8&#10;&#10;MUSIC:&#10;Brooks Prumo Orchestra - http://brooksprumoorchestra.bandcamp.com/&#10;&#10;MERCH:&#10;Prints: https://www.etsy.com/shop/lauraglaessart&#10;Other: https://lauraglaess.threadless.com/&#10;&#10;50% of the money made from this channel is donated to organizations that support African Diasporic art forms, because Lindy Hop is a Black dance, and preserving and cultivating Blackness is very important to its identity. My current charities are:&#10;Black Lindy Hopper's Fund: https://blacklindyhoppersfund.org/&#10;National Jazz Museum in Harlem: https://jazzmuseuminharlem.org/" title="6 Count Basic - Learn to Lindy Hop from the Ground Up">
            <a:hlinkClick r:id="rId3"/>
          </p:cNvPr>
          <p:cNvPicPr preferRelativeResize="0"/>
          <p:nvPr/>
        </p:nvPicPr>
        <p:blipFill>
          <a:blip r:embed="rId4">
            <a:alphaModFix/>
          </a:blip>
          <a:stretch>
            <a:fillRect/>
          </a:stretch>
        </p:blipFill>
        <p:spPr>
          <a:xfrm>
            <a:off x="2355250" y="1385275"/>
            <a:ext cx="6907700" cy="5180775"/>
          </a:xfrm>
          <a:prstGeom prst="rect">
            <a:avLst/>
          </a:prstGeom>
          <a:noFill/>
          <a:ln>
            <a:noFill/>
          </a:ln>
        </p:spPr>
      </p:pic>
      <p:pic>
        <p:nvPicPr>
          <p:cNvPr id="1219" name="Google Shape;1219;g12fb237acc8_0_6"/>
          <p:cNvPicPr preferRelativeResize="0"/>
          <p:nvPr/>
        </p:nvPicPr>
        <p:blipFill>
          <a:blip r:embed="rId5">
            <a:alphaModFix/>
          </a:blip>
          <a:stretch>
            <a:fillRect/>
          </a:stretch>
        </p:blipFill>
        <p:spPr>
          <a:xfrm>
            <a:off x="10355000" y="5460825"/>
            <a:ext cx="931550" cy="952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
                                        </p:tgtEl>
                                        <p:attrNameLst>
                                          <p:attrName>style.visibility</p:attrName>
                                        </p:attrNameLst>
                                      </p:cBhvr>
                                      <p:to>
                                        <p:strVal val="visible"/>
                                      </p:to>
                                    </p:set>
                                    <p:animEffect transition="in" filter="fade">
                                      <p:cBhvr>
                                        <p:cTn id="7" dur="1000"/>
                                        <p:tgtEl>
                                          <p:spTgt spid="1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g12fb237acc8_0_39"/>
          <p:cNvSpPr txBox="1">
            <a:spLocks noGrp="1"/>
          </p:cNvSpPr>
          <p:nvPr>
            <p:ph type="title"/>
          </p:nvPr>
        </p:nvSpPr>
        <p:spPr>
          <a:xfrm>
            <a:off x="1280200" y="972876"/>
            <a:ext cx="8894100" cy="624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ES" sz="2600" b="1"/>
              <a:t>References for Terminology and Further Reading</a:t>
            </a:r>
            <a:endParaRPr sz="2600" b="1"/>
          </a:p>
        </p:txBody>
      </p:sp>
      <p:sp>
        <p:nvSpPr>
          <p:cNvPr id="1225" name="Google Shape;1225;g12fb237acc8_0_39"/>
          <p:cNvSpPr txBox="1">
            <a:spLocks noGrp="1"/>
          </p:cNvSpPr>
          <p:nvPr>
            <p:ph type="body" idx="1"/>
          </p:nvPr>
        </p:nvSpPr>
        <p:spPr>
          <a:xfrm>
            <a:off x="888223" y="1844700"/>
            <a:ext cx="10227900" cy="378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a:t>Meadows, A., &amp; Daníelsdóttir, S. (2016). What's in a Word? On Weight Stigma and Terminology. Frontiers in psychology, 7, 1527. </a:t>
            </a:r>
            <a:r>
              <a:rPr lang="es-ES" u="sng">
                <a:solidFill>
                  <a:schemeClr val="hlink"/>
                </a:solidFill>
                <a:hlinkClick r:id="rId3"/>
              </a:rPr>
              <a:t>https://doi.org/10.3389/fpsyg.2016.01527</a:t>
            </a:r>
            <a:endParaRPr/>
          </a:p>
          <a:p>
            <a:pPr marL="0" lvl="0" indent="0" algn="l" rtl="0">
              <a:spcBef>
                <a:spcPts val="0"/>
              </a:spcBef>
              <a:spcAft>
                <a:spcPts val="0"/>
              </a:spcAft>
              <a:buNone/>
            </a:pPr>
            <a:endParaRPr/>
          </a:p>
          <a:p>
            <a:pPr marL="0" lvl="0" indent="0" algn="l" rtl="0">
              <a:spcBef>
                <a:spcPts val="0"/>
              </a:spcBef>
              <a:spcAft>
                <a:spcPts val="0"/>
              </a:spcAft>
              <a:buNone/>
            </a:pPr>
            <a:r>
              <a:rPr lang="es-ES"/>
              <a:t>The work of Sonya Renee Taylor on body empowerment:</a:t>
            </a:r>
            <a:endParaRPr/>
          </a:p>
          <a:p>
            <a:pPr marL="0" lvl="0" indent="0" algn="l" rtl="0">
              <a:spcBef>
                <a:spcPts val="0"/>
              </a:spcBef>
              <a:spcAft>
                <a:spcPts val="0"/>
              </a:spcAft>
              <a:buNone/>
            </a:pPr>
            <a:r>
              <a:rPr lang="es-ES" u="sng">
                <a:solidFill>
                  <a:schemeClr val="hlink"/>
                </a:solidFill>
                <a:hlinkClick r:id="rId4"/>
              </a:rPr>
              <a:t>https://www.sonyareneetaylor.com/</a:t>
            </a:r>
            <a:endParaRPr/>
          </a:p>
          <a:p>
            <a:pPr marL="0" lvl="0" indent="0" algn="l" rtl="0">
              <a:spcBef>
                <a:spcPts val="0"/>
              </a:spcBef>
              <a:spcAft>
                <a:spcPts val="0"/>
              </a:spcAft>
              <a:buNone/>
            </a:pPr>
            <a:endParaRPr/>
          </a:p>
          <a:p>
            <a:pPr marL="0" lvl="0" indent="0" algn="l" rtl="0">
              <a:spcBef>
                <a:spcPts val="0"/>
              </a:spcBef>
              <a:spcAft>
                <a:spcPts val="0"/>
              </a:spcAft>
              <a:buNone/>
            </a:pPr>
            <a:r>
              <a:rPr lang="es-ES"/>
              <a:t>Association for Size Diversity and Health (ASDAH):</a:t>
            </a:r>
            <a:endParaRPr/>
          </a:p>
          <a:p>
            <a:pPr marL="0" lvl="0" indent="0" algn="l" rtl="0">
              <a:spcBef>
                <a:spcPts val="0"/>
              </a:spcBef>
              <a:spcAft>
                <a:spcPts val="0"/>
              </a:spcAft>
              <a:buNone/>
            </a:pPr>
            <a:r>
              <a:rPr lang="es-ES" u="sng">
                <a:solidFill>
                  <a:schemeClr val="hlink"/>
                </a:solidFill>
                <a:hlinkClick r:id="rId5"/>
              </a:rPr>
              <a:t>https://asdah.org/health-at-every-size-haes-approach/</a:t>
            </a:r>
            <a:r>
              <a:rPr lang="es-ES"/>
              <a:t> </a:t>
            </a:r>
            <a:endParaRPr/>
          </a:p>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gf406a5a9b8_0_2"/>
          <p:cNvSpPr txBox="1">
            <a:spLocks noGrp="1"/>
          </p:cNvSpPr>
          <p:nvPr>
            <p:ph type="title"/>
          </p:nvPr>
        </p:nvSpPr>
        <p:spPr>
          <a:xfrm>
            <a:off x="1177833" y="911467"/>
            <a:ext cx="8568300" cy="5283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1100"/>
              <a:buFont typeface="Arial"/>
              <a:buNone/>
            </a:pPr>
            <a:r>
              <a:rPr lang="es-ES" sz="3600" b="1">
                <a:solidFill>
                  <a:srgbClr val="00545D"/>
                </a:solidFill>
                <a:latin typeface="Barlow"/>
                <a:ea typeface="Barlow"/>
                <a:cs typeface="Barlow"/>
                <a:sym typeface="Barlow"/>
              </a:rPr>
              <a:t>What 's Next? </a:t>
            </a:r>
            <a:endParaRPr b="1">
              <a:latin typeface="Barlow"/>
              <a:ea typeface="Barlow"/>
              <a:cs typeface="Barlow"/>
              <a:sym typeface="Barlow"/>
            </a:endParaRPr>
          </a:p>
        </p:txBody>
      </p:sp>
      <p:sp>
        <p:nvSpPr>
          <p:cNvPr id="1231" name="Google Shape;1231;gf406a5a9b8_0_2"/>
          <p:cNvSpPr txBox="1">
            <a:spLocks noGrp="1"/>
          </p:cNvSpPr>
          <p:nvPr>
            <p:ph type="body" idx="1"/>
          </p:nvPr>
        </p:nvSpPr>
        <p:spPr>
          <a:xfrm>
            <a:off x="1108625" y="2008475"/>
            <a:ext cx="9692400" cy="26226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s-ES" sz="1800" b="1">
                <a:solidFill>
                  <a:schemeClr val="dk1"/>
                </a:solidFill>
                <a:latin typeface="Manrope"/>
                <a:ea typeface="Manrope"/>
                <a:cs typeface="Manrope"/>
                <a:sym typeface="Manrope"/>
              </a:rPr>
              <a:t>Constructive Listening Dyads </a:t>
            </a:r>
            <a:endParaRPr sz="1800" b="1">
              <a:solidFill>
                <a:schemeClr val="dk1"/>
              </a:solidFill>
              <a:latin typeface="Manrope"/>
              <a:ea typeface="Manrope"/>
              <a:cs typeface="Manrope"/>
              <a:sym typeface="Manrope"/>
            </a:endParaRPr>
          </a:p>
          <a:p>
            <a:pPr marL="0" lvl="0" indent="0" algn="l" rtl="0">
              <a:spcBef>
                <a:spcPts val="0"/>
              </a:spcBef>
              <a:spcAft>
                <a:spcPts val="0"/>
              </a:spcAft>
              <a:buClr>
                <a:schemeClr val="dk1"/>
              </a:buClr>
              <a:buSzPts val="1100"/>
              <a:buFont typeface="Arial"/>
              <a:buNone/>
            </a:pPr>
            <a:endParaRPr sz="1800">
              <a:solidFill>
                <a:schemeClr val="dk1"/>
              </a:solidFill>
              <a:latin typeface="Manrope"/>
              <a:ea typeface="Manrope"/>
              <a:cs typeface="Manrope"/>
              <a:sym typeface="Manrope"/>
            </a:endParaRPr>
          </a:p>
          <a:p>
            <a:pPr marL="457200" lvl="0" indent="-342900" algn="l" rtl="0">
              <a:spcBef>
                <a:spcPts val="0"/>
              </a:spcBef>
              <a:spcAft>
                <a:spcPts val="0"/>
              </a:spcAft>
              <a:buClr>
                <a:schemeClr val="dk1"/>
              </a:buClr>
              <a:buSzPts val="1800"/>
              <a:buFont typeface="Manrope"/>
              <a:buChar char="●"/>
            </a:pPr>
            <a:r>
              <a:rPr lang="es-ES" sz="1800">
                <a:solidFill>
                  <a:schemeClr val="dk1"/>
                </a:solidFill>
                <a:latin typeface="Manrope"/>
                <a:ea typeface="Manrope"/>
                <a:cs typeface="Manrope"/>
                <a:sym typeface="Manrope"/>
              </a:rPr>
              <a:t>With your partner start by introducing yourself and selecting a timekeeper </a:t>
            </a:r>
            <a:r>
              <a:rPr lang="es-ES" sz="1800" b="1">
                <a:solidFill>
                  <a:schemeClr val="dk1"/>
                </a:solidFill>
                <a:latin typeface="Manrope"/>
                <a:ea typeface="Manrope"/>
                <a:cs typeface="Manrope"/>
                <a:sym typeface="Manrope"/>
              </a:rPr>
              <a:t>(1 min)</a:t>
            </a:r>
            <a:endParaRPr sz="1800" b="1">
              <a:solidFill>
                <a:schemeClr val="dk1"/>
              </a:solidFill>
              <a:latin typeface="Manrope"/>
              <a:ea typeface="Manrope"/>
              <a:cs typeface="Manrope"/>
              <a:sym typeface="Manrope"/>
            </a:endParaRPr>
          </a:p>
          <a:p>
            <a:pPr marL="457200" lvl="0" indent="-342900" algn="l" rtl="0">
              <a:spcBef>
                <a:spcPts val="0"/>
              </a:spcBef>
              <a:spcAft>
                <a:spcPts val="0"/>
              </a:spcAft>
              <a:buClr>
                <a:schemeClr val="dk1"/>
              </a:buClr>
              <a:buSzPts val="1800"/>
              <a:buFont typeface="Manrope"/>
              <a:buChar char="●"/>
            </a:pPr>
            <a:r>
              <a:rPr lang="es-ES" sz="1800">
                <a:solidFill>
                  <a:schemeClr val="dk1"/>
                </a:solidFill>
                <a:latin typeface="Manrope"/>
                <a:ea typeface="Manrope"/>
                <a:cs typeface="Manrope"/>
                <a:sym typeface="Manrope"/>
              </a:rPr>
              <a:t>Select one or more of the questions below.</a:t>
            </a:r>
            <a:endParaRPr sz="1800">
              <a:solidFill>
                <a:schemeClr val="dk1"/>
              </a:solidFill>
              <a:latin typeface="Manrope"/>
              <a:ea typeface="Manrope"/>
              <a:cs typeface="Manrope"/>
              <a:sym typeface="Manrope"/>
            </a:endParaRPr>
          </a:p>
          <a:p>
            <a:pPr marL="457200" lvl="0" indent="-342900" algn="l" rtl="0">
              <a:spcBef>
                <a:spcPts val="0"/>
              </a:spcBef>
              <a:spcAft>
                <a:spcPts val="0"/>
              </a:spcAft>
              <a:buClr>
                <a:schemeClr val="dk1"/>
              </a:buClr>
              <a:buSzPts val="1800"/>
              <a:buFont typeface="Manrope"/>
              <a:buChar char="●"/>
            </a:pPr>
            <a:r>
              <a:rPr lang="es-ES" sz="1800">
                <a:solidFill>
                  <a:schemeClr val="dk1"/>
                </a:solidFill>
                <a:latin typeface="Manrope"/>
                <a:ea typeface="Manrope"/>
                <a:cs typeface="Manrope"/>
                <a:sym typeface="Manrope"/>
              </a:rPr>
              <a:t>Partner A shares for 90 seconds. Partner B listens.</a:t>
            </a:r>
            <a:endParaRPr sz="1800">
              <a:solidFill>
                <a:schemeClr val="dk1"/>
              </a:solidFill>
              <a:latin typeface="Manrope"/>
              <a:ea typeface="Manrope"/>
              <a:cs typeface="Manrope"/>
              <a:sym typeface="Manrope"/>
            </a:endParaRPr>
          </a:p>
          <a:p>
            <a:pPr marL="457200" lvl="0" indent="-342900" algn="l" rtl="0">
              <a:spcBef>
                <a:spcPts val="0"/>
              </a:spcBef>
              <a:spcAft>
                <a:spcPts val="0"/>
              </a:spcAft>
              <a:buClr>
                <a:schemeClr val="dk1"/>
              </a:buClr>
              <a:buSzPts val="1800"/>
              <a:buFont typeface="Manrope"/>
              <a:buChar char="●"/>
            </a:pPr>
            <a:r>
              <a:rPr lang="es-ES" sz="1800">
                <a:solidFill>
                  <a:schemeClr val="dk1"/>
                </a:solidFill>
                <a:latin typeface="Manrope"/>
                <a:ea typeface="Manrope"/>
                <a:cs typeface="Manrope"/>
                <a:sym typeface="Manrope"/>
              </a:rPr>
              <a:t>Partner B shares for 90 seconds. Partner A listens.</a:t>
            </a:r>
            <a:endParaRPr sz="1800">
              <a:solidFill>
                <a:schemeClr val="dk1"/>
              </a:solidFill>
              <a:latin typeface="Manrope"/>
              <a:ea typeface="Manrope"/>
              <a:cs typeface="Manrope"/>
              <a:sym typeface="Manrope"/>
            </a:endParaRPr>
          </a:p>
          <a:p>
            <a:pPr marL="457200" lvl="0" indent="-342900" algn="l" rtl="0">
              <a:spcBef>
                <a:spcPts val="0"/>
              </a:spcBef>
              <a:spcAft>
                <a:spcPts val="0"/>
              </a:spcAft>
              <a:buClr>
                <a:schemeClr val="dk1"/>
              </a:buClr>
              <a:buSzPts val="1800"/>
              <a:buFont typeface="Manrope"/>
              <a:buChar char="●"/>
            </a:pPr>
            <a:r>
              <a:rPr lang="es-ES" sz="1800">
                <a:solidFill>
                  <a:schemeClr val="dk1"/>
                </a:solidFill>
                <a:latin typeface="Manrope"/>
                <a:ea typeface="Manrope"/>
                <a:cs typeface="Manrope"/>
                <a:sym typeface="Manrope"/>
              </a:rPr>
              <a:t>How might you use it in your classroom? </a:t>
            </a:r>
            <a:r>
              <a:rPr lang="es-ES" sz="1800" b="1">
                <a:solidFill>
                  <a:schemeClr val="dk1"/>
                </a:solidFill>
                <a:latin typeface="Manrope"/>
                <a:ea typeface="Manrope"/>
                <a:cs typeface="Manrope"/>
                <a:sym typeface="Manrope"/>
              </a:rPr>
              <a:t>(1 min)</a:t>
            </a:r>
            <a:endParaRPr sz="1800" b="1">
              <a:solidFill>
                <a:schemeClr val="dk1"/>
              </a:solidFill>
              <a:latin typeface="Manrope"/>
              <a:ea typeface="Manrope"/>
              <a:cs typeface="Manrope"/>
              <a:sym typeface="Manrope"/>
            </a:endParaRPr>
          </a:p>
          <a:p>
            <a:pPr marL="457200" lvl="0" indent="-342900" algn="l" rtl="0">
              <a:spcBef>
                <a:spcPts val="0"/>
              </a:spcBef>
              <a:spcAft>
                <a:spcPts val="0"/>
              </a:spcAft>
              <a:buClr>
                <a:schemeClr val="dk1"/>
              </a:buClr>
              <a:buSzPts val="1800"/>
              <a:buFont typeface="Manrope"/>
              <a:buChar char="●"/>
            </a:pPr>
            <a:r>
              <a:rPr lang="es-ES" sz="1800">
                <a:solidFill>
                  <a:schemeClr val="dk1"/>
                </a:solidFill>
                <a:latin typeface="Manrope"/>
                <a:ea typeface="Manrope"/>
                <a:cs typeface="Manrope"/>
                <a:sym typeface="Manrope"/>
              </a:rPr>
              <a:t>Once complete, please add your </a:t>
            </a:r>
            <a:r>
              <a:rPr lang="es-ES" sz="1800" b="1">
                <a:solidFill>
                  <a:schemeClr val="dk1"/>
                </a:solidFill>
                <a:latin typeface="Manrope"/>
                <a:ea typeface="Manrope"/>
                <a:cs typeface="Manrope"/>
                <a:sym typeface="Manrope"/>
              </a:rPr>
              <a:t>answers to the Google Doc </a:t>
            </a:r>
            <a:r>
              <a:rPr lang="es-ES" sz="1800" u="sng">
                <a:solidFill>
                  <a:schemeClr val="hlink"/>
                </a:solidFill>
                <a:latin typeface="Manrope"/>
                <a:ea typeface="Manrope"/>
                <a:cs typeface="Manrope"/>
                <a:sym typeface="Manrope"/>
                <a:hlinkClick r:id="rId3"/>
              </a:rPr>
              <a:t>https://docs.google.com/document/d/19zOf4D0PLh9QfTZmDc3I40qemIhtvOzi_mIoafRP1TM/edit?usp=sharing</a:t>
            </a:r>
            <a:endParaRPr sz="1800">
              <a:solidFill>
                <a:schemeClr val="dk1"/>
              </a:solidFill>
              <a:latin typeface="Manrope"/>
              <a:ea typeface="Manrope"/>
              <a:cs typeface="Manrope"/>
              <a:sym typeface="Manrope"/>
            </a:endParaRPr>
          </a:p>
          <a:p>
            <a:pPr marL="457200" lvl="0" indent="-342900" algn="l" rtl="0">
              <a:spcBef>
                <a:spcPts val="0"/>
              </a:spcBef>
              <a:spcAft>
                <a:spcPts val="0"/>
              </a:spcAft>
              <a:buClr>
                <a:schemeClr val="dk1"/>
              </a:buClr>
              <a:buSzPts val="1800"/>
              <a:buFont typeface="Manrope"/>
              <a:buChar char="●"/>
            </a:pPr>
            <a:endParaRPr sz="1800">
              <a:solidFill>
                <a:schemeClr val="dk1"/>
              </a:solidFill>
              <a:latin typeface="Manrope"/>
              <a:ea typeface="Manrope"/>
              <a:cs typeface="Manrope"/>
              <a:sym typeface="Manrope"/>
            </a:endParaRPr>
          </a:p>
          <a:p>
            <a:pPr marL="0" lvl="0" indent="0" algn="l" rtl="0">
              <a:spcBef>
                <a:spcPts val="0"/>
              </a:spcBef>
              <a:spcAft>
                <a:spcPts val="0"/>
              </a:spcAft>
              <a:buClr>
                <a:schemeClr val="dk1"/>
              </a:buClr>
              <a:buSzPts val="1100"/>
              <a:buFont typeface="Arial"/>
              <a:buNone/>
            </a:pPr>
            <a:endParaRPr sz="1800">
              <a:solidFill>
                <a:schemeClr val="dk1"/>
              </a:solidFill>
              <a:latin typeface="Manrope"/>
              <a:ea typeface="Manrope"/>
              <a:cs typeface="Manrope"/>
              <a:sym typeface="Manrope"/>
            </a:endParaRPr>
          </a:p>
          <a:p>
            <a:pPr marL="0" lvl="0" indent="0" algn="l" rtl="0">
              <a:spcBef>
                <a:spcPts val="0"/>
              </a:spcBef>
              <a:spcAft>
                <a:spcPts val="0"/>
              </a:spcAft>
              <a:buNone/>
            </a:pPr>
            <a:endParaRPr/>
          </a:p>
        </p:txBody>
      </p:sp>
      <p:sp>
        <p:nvSpPr>
          <p:cNvPr id="1232" name="Google Shape;1232;gf406a5a9b8_0_2"/>
          <p:cNvSpPr txBox="1"/>
          <p:nvPr/>
        </p:nvSpPr>
        <p:spPr>
          <a:xfrm>
            <a:off x="1584225" y="5028875"/>
            <a:ext cx="2240400" cy="1023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s-ES" sz="2100" b="1">
                <a:solidFill>
                  <a:srgbClr val="00545D"/>
                </a:solidFill>
                <a:latin typeface="Manrope"/>
                <a:ea typeface="Manrope"/>
                <a:cs typeface="Manrope"/>
                <a:sym typeface="Manrope"/>
              </a:rPr>
              <a:t>#1 Takeaway from today</a:t>
            </a:r>
            <a:endParaRPr sz="2100">
              <a:solidFill>
                <a:srgbClr val="00545D"/>
              </a:solidFill>
              <a:latin typeface="Manrope ExtraBold"/>
              <a:ea typeface="Manrope ExtraBold"/>
              <a:cs typeface="Manrope ExtraBold"/>
              <a:sym typeface="Manrope ExtraBold"/>
            </a:endParaRPr>
          </a:p>
        </p:txBody>
      </p:sp>
      <p:sp>
        <p:nvSpPr>
          <p:cNvPr id="1233" name="Google Shape;1233;gf406a5a9b8_0_2"/>
          <p:cNvSpPr txBox="1"/>
          <p:nvPr/>
        </p:nvSpPr>
        <p:spPr>
          <a:xfrm>
            <a:off x="4475375" y="5028875"/>
            <a:ext cx="2240400" cy="1023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s-ES" sz="2100" b="1">
                <a:solidFill>
                  <a:srgbClr val="00545D"/>
                </a:solidFill>
                <a:latin typeface="Manrope"/>
                <a:ea typeface="Manrope"/>
                <a:cs typeface="Manrope"/>
                <a:sym typeface="Manrope"/>
              </a:rPr>
              <a:t>What are you still worried about?</a:t>
            </a:r>
            <a:r>
              <a:rPr lang="es-ES" sz="1600" b="1">
                <a:solidFill>
                  <a:srgbClr val="00545D"/>
                </a:solidFill>
                <a:latin typeface="Manrope"/>
                <a:ea typeface="Manrope"/>
                <a:cs typeface="Manrope"/>
                <a:sym typeface="Manrope"/>
              </a:rPr>
              <a:t> </a:t>
            </a:r>
            <a:endParaRPr sz="2100">
              <a:solidFill>
                <a:srgbClr val="00545D"/>
              </a:solidFill>
              <a:latin typeface="Manrope ExtraBold"/>
              <a:ea typeface="Manrope ExtraBold"/>
              <a:cs typeface="Manrope ExtraBold"/>
              <a:sym typeface="Manrope ExtraBold"/>
            </a:endParaRPr>
          </a:p>
        </p:txBody>
      </p:sp>
      <p:sp>
        <p:nvSpPr>
          <p:cNvPr id="1234" name="Google Shape;1234;gf406a5a9b8_0_2"/>
          <p:cNvSpPr txBox="1"/>
          <p:nvPr/>
        </p:nvSpPr>
        <p:spPr>
          <a:xfrm>
            <a:off x="7505725" y="4871800"/>
            <a:ext cx="2240400" cy="1180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s-ES" sz="2100" b="1">
                <a:solidFill>
                  <a:srgbClr val="00545D"/>
                </a:solidFill>
                <a:latin typeface="Manrope"/>
                <a:ea typeface="Manrope"/>
                <a:cs typeface="Manrope"/>
                <a:sym typeface="Manrope"/>
              </a:rPr>
              <a:t>What can OFSHEEA provide you with?</a:t>
            </a:r>
            <a:endParaRPr sz="2100">
              <a:solidFill>
                <a:srgbClr val="00545D"/>
              </a:solidFill>
              <a:latin typeface="Manrope ExtraBold"/>
              <a:ea typeface="Manrope ExtraBold"/>
              <a:cs typeface="Manrope ExtraBold"/>
              <a:sym typeface="Manrope ExtraBo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gf406a5a9b8_0_10"/>
          <p:cNvSpPr txBox="1">
            <a:spLocks noGrp="1"/>
          </p:cNvSpPr>
          <p:nvPr>
            <p:ph type="title"/>
          </p:nvPr>
        </p:nvSpPr>
        <p:spPr>
          <a:xfrm>
            <a:off x="1177833" y="911467"/>
            <a:ext cx="8568300" cy="52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ES" sz="2800" b="1"/>
              <a:t>Posters  (available in the shared Google Folder) </a:t>
            </a:r>
            <a:endParaRPr sz="2800" b="1"/>
          </a:p>
        </p:txBody>
      </p:sp>
      <p:pic>
        <p:nvPicPr>
          <p:cNvPr id="1240" name="Google Shape;1240;gf406a5a9b8_0_10"/>
          <p:cNvPicPr preferRelativeResize="0"/>
          <p:nvPr/>
        </p:nvPicPr>
        <p:blipFill>
          <a:blip r:embed="rId3">
            <a:alphaModFix/>
          </a:blip>
          <a:stretch>
            <a:fillRect/>
          </a:stretch>
        </p:blipFill>
        <p:spPr>
          <a:xfrm>
            <a:off x="786170" y="2008475"/>
            <a:ext cx="2840400" cy="3787200"/>
          </a:xfrm>
          <a:prstGeom prst="rect">
            <a:avLst/>
          </a:prstGeom>
          <a:noFill/>
          <a:ln>
            <a:noFill/>
          </a:ln>
        </p:spPr>
      </p:pic>
      <p:pic>
        <p:nvPicPr>
          <p:cNvPr id="1241" name="Google Shape;1241;gf406a5a9b8_0_10"/>
          <p:cNvPicPr preferRelativeResize="0"/>
          <p:nvPr/>
        </p:nvPicPr>
        <p:blipFill>
          <a:blip r:embed="rId4">
            <a:alphaModFix/>
          </a:blip>
          <a:stretch>
            <a:fillRect/>
          </a:stretch>
        </p:blipFill>
        <p:spPr>
          <a:xfrm>
            <a:off x="3813950" y="2036350"/>
            <a:ext cx="3701601" cy="3731449"/>
          </a:xfrm>
          <a:prstGeom prst="rect">
            <a:avLst/>
          </a:prstGeom>
          <a:noFill/>
          <a:ln>
            <a:noFill/>
          </a:ln>
        </p:spPr>
      </p:pic>
      <p:pic>
        <p:nvPicPr>
          <p:cNvPr id="1242" name="Google Shape;1242;gf406a5a9b8_0_10"/>
          <p:cNvPicPr preferRelativeResize="0"/>
          <p:nvPr/>
        </p:nvPicPr>
        <p:blipFill>
          <a:blip r:embed="rId5">
            <a:alphaModFix/>
          </a:blip>
          <a:stretch>
            <a:fillRect/>
          </a:stretch>
        </p:blipFill>
        <p:spPr>
          <a:xfrm>
            <a:off x="7816199" y="2008475"/>
            <a:ext cx="2920500" cy="3893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30"/>
          <p:cNvSpPr/>
          <p:nvPr/>
        </p:nvSpPr>
        <p:spPr>
          <a:xfrm>
            <a:off x="7873984" y="2645876"/>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30"/>
          <p:cNvSpPr txBox="1"/>
          <p:nvPr/>
        </p:nvSpPr>
        <p:spPr>
          <a:xfrm>
            <a:off x="770021" y="1116531"/>
            <a:ext cx="582569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7200" b="1" i="0" u="none" strike="noStrike" cap="none">
                <a:solidFill>
                  <a:srgbClr val="000000"/>
                </a:solidFill>
                <a:latin typeface="Amatic SC"/>
                <a:ea typeface="Amatic SC"/>
                <a:cs typeface="Amatic SC"/>
                <a:sym typeface="Amatic SC"/>
              </a:rPr>
              <a:t>Thanks!</a:t>
            </a:r>
            <a:endParaRPr sz="7200" b="1" i="0" u="none" strike="noStrike" cap="none">
              <a:solidFill>
                <a:srgbClr val="000000"/>
              </a:solidFill>
              <a:latin typeface="Amatic SC"/>
              <a:ea typeface="Amatic SC"/>
              <a:cs typeface="Amatic SC"/>
              <a:sym typeface="Amatic SC"/>
            </a:endParaRPr>
          </a:p>
        </p:txBody>
      </p:sp>
      <p:sp>
        <p:nvSpPr>
          <p:cNvPr id="1249" name="Google Shape;1249;p30"/>
          <p:cNvSpPr txBox="1"/>
          <p:nvPr/>
        </p:nvSpPr>
        <p:spPr>
          <a:xfrm>
            <a:off x="642486" y="2571186"/>
            <a:ext cx="6097604"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ES" sz="3000" b="0" i="0" u="none" strike="noStrike" cap="none">
                <a:solidFill>
                  <a:srgbClr val="000000"/>
                </a:solidFill>
                <a:latin typeface="Nunito"/>
                <a:ea typeface="Nunito"/>
                <a:cs typeface="Nunito"/>
                <a:sym typeface="Nunito"/>
              </a:rPr>
              <a:t>Do you have any questions?</a:t>
            </a:r>
            <a:endParaRPr/>
          </a:p>
          <a:p>
            <a:pPr marL="0" marR="0" lvl="0" indent="0" algn="l" rtl="0">
              <a:lnSpc>
                <a:spcPct val="100000"/>
              </a:lnSpc>
              <a:spcBef>
                <a:spcPts val="0"/>
              </a:spcBef>
              <a:spcAft>
                <a:spcPts val="0"/>
              </a:spcAft>
              <a:buClr>
                <a:schemeClr val="dk1"/>
              </a:buClr>
              <a:buSzPts val="1100"/>
              <a:buFont typeface="Arial"/>
              <a:buNone/>
            </a:pPr>
            <a:r>
              <a:rPr lang="es-ES" sz="3000" b="0" i="0" u="none" strike="noStrike" cap="none">
                <a:solidFill>
                  <a:schemeClr val="hlink"/>
                </a:solidFill>
                <a:uFill>
                  <a:noFill/>
                </a:uFill>
                <a:latin typeface="Nunito"/>
                <a:ea typeface="Nunito"/>
                <a:cs typeface="Nunito"/>
                <a:sym typeface="Nunito"/>
                <a:hlinkClick r:id="rId3"/>
              </a:rPr>
              <a:t>ofsheea@ofsheea.ca</a:t>
            </a:r>
            <a:endParaRPr sz="3000" b="0" i="0" u="none" strike="noStrike" cap="none">
              <a:solidFill>
                <a:srgbClr val="000000"/>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3000"/>
              <a:buFont typeface="Arial"/>
              <a:buNone/>
            </a:pPr>
            <a:r>
              <a:rPr lang="es-ES" sz="3000" b="0" i="0" u="sng" strike="noStrike" cap="none">
                <a:solidFill>
                  <a:schemeClr val="hlink"/>
                </a:solidFill>
                <a:latin typeface="Nunito"/>
                <a:ea typeface="Nunito"/>
                <a:cs typeface="Nunito"/>
                <a:sym typeface="Nunito"/>
                <a:hlinkClick r:id="rId4"/>
              </a:rPr>
              <a:t>https://ofsheea.education/</a:t>
            </a:r>
            <a:endParaRPr sz="3000" b="0" i="0" u="sng" strike="noStrike" cap="none">
              <a:solidFill>
                <a:schemeClr val="hlink"/>
              </a:solidFill>
              <a:latin typeface="Nunito"/>
              <a:ea typeface="Nunito"/>
              <a:cs typeface="Nunito"/>
              <a:sym typeface="Nunito"/>
            </a:endParaRPr>
          </a:p>
        </p:txBody>
      </p:sp>
      <p:sp>
        <p:nvSpPr>
          <p:cNvPr id="1250" name="Google Shape;1250;p30"/>
          <p:cNvSpPr txBox="1"/>
          <p:nvPr/>
        </p:nvSpPr>
        <p:spPr>
          <a:xfrm>
            <a:off x="498107" y="4552752"/>
            <a:ext cx="4843800" cy="170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s-ES" sz="3500" b="0" i="0" u="none" strike="noStrike" cap="none" baseline="30000">
                <a:solidFill>
                  <a:schemeClr val="dk1"/>
                </a:solidFill>
                <a:latin typeface="Nunito"/>
                <a:ea typeface="Nunito"/>
                <a:cs typeface="Nunito"/>
                <a:sym typeface="Nunito"/>
              </a:rPr>
              <a:t>Please complete the e</a:t>
            </a:r>
            <a:r>
              <a:rPr lang="es-ES" sz="3500" baseline="30000">
                <a:solidFill>
                  <a:schemeClr val="dk1"/>
                </a:solidFill>
                <a:latin typeface="Nunito"/>
                <a:ea typeface="Nunito"/>
                <a:cs typeface="Nunito"/>
                <a:sym typeface="Nunito"/>
              </a:rPr>
              <a:t>xit survey found at </a:t>
            </a:r>
            <a:r>
              <a:rPr lang="es-ES" sz="3500" u="sng" baseline="30000">
                <a:solidFill>
                  <a:schemeClr val="hlink"/>
                </a:solidFill>
                <a:latin typeface="Nunito"/>
                <a:ea typeface="Nunito"/>
                <a:cs typeface="Nunito"/>
                <a:sym typeface="Nunito"/>
                <a:hlinkClick r:id="rId5"/>
              </a:rPr>
              <a:t>https://forms.gle/JV5BfBN5fXc3jxeb8</a:t>
            </a:r>
            <a:r>
              <a:rPr lang="es-ES" sz="3500" baseline="30000">
                <a:solidFill>
                  <a:schemeClr val="dk1"/>
                </a:solidFill>
                <a:latin typeface="Nunito"/>
                <a:ea typeface="Nunito"/>
                <a:cs typeface="Nunito"/>
                <a:sym typeface="Nunito"/>
              </a:rPr>
              <a:t> </a:t>
            </a:r>
            <a:r>
              <a:rPr lang="es-ES" sz="3500" b="0" i="0" u="none" strike="noStrike" cap="none">
                <a:solidFill>
                  <a:schemeClr val="dk1"/>
                </a:solidFill>
                <a:latin typeface="Nunito"/>
                <a:ea typeface="Nunito"/>
                <a:cs typeface="Nunito"/>
                <a:sym typeface="Nunito"/>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7"/>
                                        </p:tgtEl>
                                        <p:attrNameLst>
                                          <p:attrName>style.visibility</p:attrName>
                                        </p:attrNameLst>
                                      </p:cBhvr>
                                      <p:to>
                                        <p:strVal val="visible"/>
                                      </p:to>
                                    </p:set>
                                    <p:animEffect transition="in" filter="fade">
                                      <p:cBhvr>
                                        <p:cTn id="7" dur="1000"/>
                                        <p:tgtEl>
                                          <p:spTgt spid="1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500"/>
              <a:buNone/>
            </a:pPr>
            <a:r>
              <a:rPr lang="es-ES"/>
              <a:t>Thank You</a:t>
            </a:r>
            <a:endParaRPr/>
          </a:p>
        </p:txBody>
      </p:sp>
      <p:pic>
        <p:nvPicPr>
          <p:cNvPr id="615" name="Google Shape;615;p4" descr="A picture containing logo&#10;&#10;Description automatically generated"/>
          <p:cNvPicPr preferRelativeResize="0"/>
          <p:nvPr/>
        </p:nvPicPr>
        <p:blipFill rotWithShape="1">
          <a:blip r:embed="rId3">
            <a:alphaModFix/>
          </a:blip>
          <a:srcRect/>
          <a:stretch/>
        </p:blipFill>
        <p:spPr>
          <a:xfrm>
            <a:off x="1861235" y="2476499"/>
            <a:ext cx="3188998" cy="660122"/>
          </a:xfrm>
          <a:prstGeom prst="rect">
            <a:avLst/>
          </a:prstGeom>
          <a:noFill/>
          <a:ln>
            <a:noFill/>
          </a:ln>
        </p:spPr>
      </p:pic>
      <p:pic>
        <p:nvPicPr>
          <p:cNvPr id="616" name="Google Shape;616;p4" descr="A picture containing icon&#10;&#10;Description automatically generated"/>
          <p:cNvPicPr preferRelativeResize="0"/>
          <p:nvPr/>
        </p:nvPicPr>
        <p:blipFill rotWithShape="1">
          <a:blip r:embed="rId4">
            <a:alphaModFix/>
          </a:blip>
          <a:srcRect/>
          <a:stretch/>
        </p:blipFill>
        <p:spPr>
          <a:xfrm>
            <a:off x="7457899" y="2619068"/>
            <a:ext cx="1806306" cy="1035107"/>
          </a:xfrm>
          <a:prstGeom prst="rect">
            <a:avLst/>
          </a:prstGeom>
          <a:noFill/>
          <a:ln>
            <a:noFill/>
          </a:ln>
        </p:spPr>
      </p:pic>
      <p:pic>
        <p:nvPicPr>
          <p:cNvPr id="617" name="Google Shape;617;p4"/>
          <p:cNvPicPr preferRelativeResize="0"/>
          <p:nvPr/>
        </p:nvPicPr>
        <p:blipFill rotWithShape="1">
          <a:blip r:embed="rId5">
            <a:alphaModFix/>
          </a:blip>
          <a:srcRect/>
          <a:stretch/>
        </p:blipFill>
        <p:spPr>
          <a:xfrm>
            <a:off x="2022805" y="4373420"/>
            <a:ext cx="2667000" cy="523875"/>
          </a:xfrm>
          <a:prstGeom prst="rect">
            <a:avLst/>
          </a:prstGeom>
          <a:noFill/>
          <a:ln>
            <a:noFill/>
          </a:ln>
        </p:spPr>
      </p:pic>
      <p:pic>
        <p:nvPicPr>
          <p:cNvPr id="618" name="Google Shape;618;p4" descr="A picture containing text, clipart&#10;&#10;Description automatically generated"/>
          <p:cNvPicPr preferRelativeResize="0"/>
          <p:nvPr/>
        </p:nvPicPr>
        <p:blipFill rotWithShape="1">
          <a:blip r:embed="rId6">
            <a:alphaModFix/>
          </a:blip>
          <a:srcRect/>
          <a:stretch/>
        </p:blipFill>
        <p:spPr>
          <a:xfrm>
            <a:off x="6646552" y="4352955"/>
            <a:ext cx="3429000" cy="8899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500"/>
              <a:buNone/>
            </a:pPr>
            <a:r>
              <a:rPr lang="es-ES"/>
              <a:t>Introduction</a:t>
            </a:r>
            <a:endParaRPr/>
          </a:p>
        </p:txBody>
      </p:sp>
      <p:sp>
        <p:nvSpPr>
          <p:cNvPr id="624" name="Google Shape;624;p5"/>
          <p:cNvSpPr txBox="1">
            <a:spLocks noGrp="1"/>
          </p:cNvSpPr>
          <p:nvPr>
            <p:ph type="body" idx="1"/>
          </p:nvPr>
        </p:nvSpPr>
        <p:spPr>
          <a:xfrm>
            <a:off x="839920" y="1609468"/>
            <a:ext cx="9969900" cy="433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300"/>
              </a:spcBef>
              <a:spcAft>
                <a:spcPts val="0"/>
              </a:spcAft>
              <a:buSzPts val="2900"/>
              <a:buNone/>
            </a:pPr>
            <a:r>
              <a:rPr lang="es-ES" sz="1900" b="1"/>
              <a:t>The Ontario Family Studies Home Economics Educators’ Association (OFSHEEA) </a:t>
            </a:r>
            <a:r>
              <a:rPr lang="es-ES" sz="1900"/>
              <a:t>facilitates professional development and personal growth of educators to promote quality Family Studies programs in Ontario. This guidance documents aims to support teachers with current information for teaching about and dismantling diet culture.</a:t>
            </a:r>
            <a:r>
              <a:rPr lang="es-ES" sz="1900">
                <a:latin typeface="Nunito"/>
                <a:ea typeface="Nunito"/>
                <a:cs typeface="Nunito"/>
                <a:sym typeface="Nunito"/>
              </a:rPr>
              <a:t> </a:t>
            </a:r>
            <a:endParaRPr/>
          </a:p>
          <a:p>
            <a:pPr marL="0" lvl="0" indent="0" algn="l" rtl="0">
              <a:lnSpc>
                <a:spcPct val="100000"/>
              </a:lnSpc>
              <a:spcBef>
                <a:spcPts val="2700"/>
              </a:spcBef>
              <a:spcAft>
                <a:spcPts val="0"/>
              </a:spcAft>
              <a:buSzPts val="2900"/>
              <a:buNone/>
            </a:pPr>
            <a:r>
              <a:rPr lang="es-ES" sz="1900"/>
              <a:t>OFSHEEA understands that nutrition and social science knowledge is dynamic, and that curriculum can sometimes struggle to keep up with the latest findings. </a:t>
            </a:r>
            <a:r>
              <a:rPr lang="es-ES" sz="1900">
                <a:latin typeface="Nunito"/>
                <a:ea typeface="Nunito"/>
                <a:cs typeface="Nunito"/>
                <a:sym typeface="Nunito"/>
              </a:rPr>
              <a:t>We aware of how popular media may sometimes portray nutrition science in a skewed way, and how associated health topics may often be misinterpreted. </a:t>
            </a:r>
            <a:r>
              <a:rPr lang="es-ES" sz="1900" b="1">
                <a:latin typeface="Nunito"/>
                <a:ea typeface="Nunito"/>
                <a:cs typeface="Nunito"/>
                <a:sym typeface="Nunito"/>
              </a:rPr>
              <a:t>As social media continues to reinforce pervasive diet behaviours and diet culture, our classrooms must strive to be places where conversations about food and eating are meaningful for students, rather than rooms that teach nutrition and health concepts with short-sighted curriculum expectations in mind. </a:t>
            </a:r>
            <a:endParaRPr/>
          </a:p>
          <a:p>
            <a:pPr marL="0" lvl="0" indent="0" algn="l" rtl="0">
              <a:lnSpc>
                <a:spcPct val="100000"/>
              </a:lnSpc>
              <a:spcBef>
                <a:spcPts val="2700"/>
              </a:spcBef>
              <a:spcAft>
                <a:spcPts val="1300"/>
              </a:spcAft>
              <a:buSzPts val="2900"/>
              <a:buNone/>
            </a:pPr>
            <a:r>
              <a:rPr lang="es-ES" sz="1900"/>
              <a:t>The resources found in this document are relevant to the date of publication.  </a:t>
            </a:r>
            <a:endParaRPr sz="1900">
              <a:latin typeface="Nunito"/>
              <a:ea typeface="Nunito"/>
              <a:cs typeface="Nunito"/>
              <a:sym typeface="Nunito"/>
            </a:endParaRPr>
          </a:p>
        </p:txBody>
      </p:sp>
      <p:sp>
        <p:nvSpPr>
          <p:cNvPr id="625" name="Google Shape;625;p5"/>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2000"/>
              <a:buNone/>
            </a:pPr>
            <a:fld id="{00000000-1234-1234-1234-123412341234}" type="slidenum">
              <a:rPr lang="es-ES"/>
              <a:t>5</a:t>
            </a:fld>
            <a:endParaRPr/>
          </a:p>
        </p:txBody>
      </p:sp>
      <p:sp>
        <p:nvSpPr>
          <p:cNvPr id="626" name="Google Shape;626;p5"/>
          <p:cNvSpPr/>
          <p:nvPr/>
        </p:nvSpPr>
        <p:spPr>
          <a:xfrm>
            <a:off x="10435024" y="5007897"/>
            <a:ext cx="1136610" cy="1108209"/>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500"/>
              <a:buNone/>
            </a:pPr>
            <a:r>
              <a:rPr lang="es-ES"/>
              <a:t>The aim of this document</a:t>
            </a:r>
            <a:endParaRPr/>
          </a:p>
        </p:txBody>
      </p:sp>
      <p:sp>
        <p:nvSpPr>
          <p:cNvPr id="632" name="Google Shape;632;p6"/>
          <p:cNvSpPr txBox="1">
            <a:spLocks noGrp="1"/>
          </p:cNvSpPr>
          <p:nvPr>
            <p:ph type="body" idx="1"/>
          </p:nvPr>
        </p:nvSpPr>
        <p:spPr>
          <a:xfrm>
            <a:off x="827850" y="1678050"/>
            <a:ext cx="9659400" cy="5051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300"/>
              </a:spcBef>
              <a:spcAft>
                <a:spcPts val="0"/>
              </a:spcAft>
              <a:buSzPts val="2900"/>
              <a:buNone/>
            </a:pPr>
            <a:r>
              <a:rPr lang="es-ES" sz="1900" b="1"/>
              <a:t>OFSHEEA’s goal with this guidance document is to begin unravelling diet culture by recognizing its associated behaviours </a:t>
            </a:r>
            <a:endParaRPr/>
          </a:p>
          <a:p>
            <a:pPr marL="381000" lvl="0" indent="-368300" algn="l" rtl="0">
              <a:lnSpc>
                <a:spcPct val="100000"/>
              </a:lnSpc>
              <a:spcBef>
                <a:spcPts val="1300"/>
              </a:spcBef>
              <a:spcAft>
                <a:spcPts val="0"/>
              </a:spcAft>
              <a:buSzPts val="2800"/>
              <a:buFont typeface="Noto Sans Symbols"/>
              <a:buChar char="▪"/>
            </a:pPr>
            <a:r>
              <a:rPr lang="es-ES" sz="1800" b="1"/>
              <a:t>in ourselves,</a:t>
            </a:r>
            <a:endParaRPr sz="2800"/>
          </a:p>
          <a:p>
            <a:pPr marL="381000" lvl="0" indent="-368300" algn="l" rtl="0">
              <a:lnSpc>
                <a:spcPct val="100000"/>
              </a:lnSpc>
              <a:spcBef>
                <a:spcPts val="0"/>
              </a:spcBef>
              <a:spcAft>
                <a:spcPts val="0"/>
              </a:spcAft>
              <a:buSzPts val="2800"/>
              <a:buFont typeface="Noto Sans Symbols"/>
              <a:buChar char="▪"/>
            </a:pPr>
            <a:r>
              <a:rPr lang="es-ES" sz="1800" b="1"/>
              <a:t>in our classrooms and workplaces, and </a:t>
            </a:r>
            <a:endParaRPr sz="2800"/>
          </a:p>
          <a:p>
            <a:pPr marL="381000" lvl="0" indent="-368300" algn="l" rtl="0">
              <a:lnSpc>
                <a:spcPct val="100000"/>
              </a:lnSpc>
              <a:spcBef>
                <a:spcPts val="0"/>
              </a:spcBef>
              <a:spcAft>
                <a:spcPts val="0"/>
              </a:spcAft>
              <a:buSzPts val="2800"/>
              <a:buFont typeface="Noto Sans Symbols"/>
              <a:buChar char="▪"/>
            </a:pPr>
            <a:r>
              <a:rPr lang="es-ES" sz="1800" b="1"/>
              <a:t>in the broad community. </a:t>
            </a:r>
            <a:endParaRPr sz="2800"/>
          </a:p>
          <a:p>
            <a:pPr marL="0" lvl="0" indent="0" algn="l" rtl="0">
              <a:lnSpc>
                <a:spcPct val="100000"/>
              </a:lnSpc>
              <a:spcBef>
                <a:spcPts val="1300"/>
              </a:spcBef>
              <a:spcAft>
                <a:spcPts val="0"/>
              </a:spcAft>
              <a:buSzPts val="2900"/>
              <a:buNone/>
            </a:pPr>
            <a:r>
              <a:rPr lang="es-ES" sz="1800"/>
              <a:t>It is our hope that as an educator you will welcome learning more about, and </a:t>
            </a:r>
            <a:r>
              <a:rPr lang="es-ES" sz="1800" b="1" i="1"/>
              <a:t>recognizing, </a:t>
            </a:r>
            <a:r>
              <a:rPr lang="es-ES" sz="1800"/>
              <a:t>weight bias and diet culture, and that with this new knowledge, you will take the opportunity to </a:t>
            </a:r>
            <a:r>
              <a:rPr lang="es-ES" sz="1800" b="1" i="1"/>
              <a:t>reject </a:t>
            </a:r>
            <a:r>
              <a:rPr lang="es-ES" sz="1800"/>
              <a:t>diet culture and pass along how to reject it to your students. In addition, we anticipate you will become better versed at </a:t>
            </a:r>
            <a:r>
              <a:rPr lang="es-ES" sz="1800" b="1" i="1"/>
              <a:t>revising the narrative </a:t>
            </a:r>
            <a:r>
              <a:rPr lang="es-ES" sz="1800"/>
              <a:t>on diet culture in your classroom and workplace by landing on appropriate resources that use food neutral language and focus on strategies for enjoying food as nourishment and celebration. </a:t>
            </a:r>
            <a:endParaRPr sz="2800"/>
          </a:p>
          <a:p>
            <a:pPr marL="0" lvl="0" indent="0" algn="l" rtl="0">
              <a:lnSpc>
                <a:spcPct val="100000"/>
              </a:lnSpc>
              <a:spcBef>
                <a:spcPts val="1300"/>
              </a:spcBef>
              <a:spcAft>
                <a:spcPts val="1300"/>
              </a:spcAft>
              <a:buSzPts val="2900"/>
              <a:buNone/>
            </a:pPr>
            <a:r>
              <a:rPr lang="es-ES" sz="1900"/>
              <a:t>Welcome to </a:t>
            </a:r>
            <a:r>
              <a:rPr lang="es-ES" sz="1900" b="1"/>
              <a:t>Diet Culture: Recognize it! Reject it! Revise the narrative! </a:t>
            </a:r>
            <a:endParaRPr/>
          </a:p>
        </p:txBody>
      </p:sp>
      <p:sp>
        <p:nvSpPr>
          <p:cNvPr id="633" name="Google Shape;633;p6"/>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2000"/>
              <a:buFont typeface="Arial"/>
              <a:buNone/>
            </a:pPr>
            <a:fld id="{00000000-1234-1234-1234-123412341234}" type="slidenum">
              <a:rPr lang="es-ES" sz="2000" b="1" i="0" u="none" strike="noStrike" cap="none">
                <a:solidFill>
                  <a:srgbClr val="7F8B91"/>
                </a:solidFill>
                <a:latin typeface="Amatic SC"/>
                <a:ea typeface="Amatic SC"/>
                <a:cs typeface="Amatic SC"/>
                <a:sym typeface="Amatic SC"/>
              </a:rPr>
              <a:t>6</a:t>
            </a:fld>
            <a:endParaRPr sz="2000" b="1" i="0" u="none" strike="noStrike" cap="none">
              <a:solidFill>
                <a:srgbClr val="7F8B91"/>
              </a:solidFill>
              <a:latin typeface="Amatic SC"/>
              <a:ea typeface="Amatic SC"/>
              <a:cs typeface="Amatic SC"/>
              <a:sym typeface="Amatic SC"/>
            </a:endParaRPr>
          </a:p>
        </p:txBody>
      </p:sp>
      <p:sp>
        <p:nvSpPr>
          <p:cNvPr id="634" name="Google Shape;634;p6"/>
          <p:cNvSpPr/>
          <p:nvPr/>
        </p:nvSpPr>
        <p:spPr>
          <a:xfrm rot="-5032744">
            <a:off x="10369736" y="4483815"/>
            <a:ext cx="1466183" cy="1859370"/>
          </a:xfrm>
          <a:custGeom>
            <a:avLst/>
            <a:gdLst/>
            <a:ahLst/>
            <a:cxnLst/>
            <a:rect l="l" t="t" r="r" b="b"/>
            <a:pathLst>
              <a:path w="521117" h="660865" extrusionOk="0">
                <a:moveTo>
                  <a:pt x="286048" y="97336"/>
                </a:moveTo>
                <a:cubicBezTo>
                  <a:pt x="277717" y="92820"/>
                  <a:pt x="269429" y="107049"/>
                  <a:pt x="279471" y="112421"/>
                </a:cubicBezTo>
                <a:cubicBezTo>
                  <a:pt x="287934" y="116871"/>
                  <a:pt x="296199" y="102620"/>
                  <a:pt x="286048" y="97336"/>
                </a:cubicBezTo>
                <a:close/>
                <a:moveTo>
                  <a:pt x="245992" y="93960"/>
                </a:moveTo>
                <a:lnTo>
                  <a:pt x="245992" y="93960"/>
                </a:lnTo>
                <a:cubicBezTo>
                  <a:pt x="222752" y="94377"/>
                  <a:pt x="182411" y="100801"/>
                  <a:pt x="173247" y="138927"/>
                </a:cubicBezTo>
                <a:cubicBezTo>
                  <a:pt x="171953" y="143948"/>
                  <a:pt x="175439" y="146974"/>
                  <a:pt x="180460" y="146996"/>
                </a:cubicBezTo>
                <a:cubicBezTo>
                  <a:pt x="184845" y="147206"/>
                  <a:pt x="188813" y="144347"/>
                  <a:pt x="189975" y="140111"/>
                </a:cubicBezTo>
                <a:cubicBezTo>
                  <a:pt x="196114" y="114503"/>
                  <a:pt x="225690" y="110140"/>
                  <a:pt x="242747" y="109833"/>
                </a:cubicBezTo>
                <a:cubicBezTo>
                  <a:pt x="251846" y="110075"/>
                  <a:pt x="257568" y="94135"/>
                  <a:pt x="245992" y="93894"/>
                </a:cubicBezTo>
                <a:close/>
                <a:moveTo>
                  <a:pt x="123697" y="418641"/>
                </a:moveTo>
                <a:cubicBezTo>
                  <a:pt x="120321" y="418557"/>
                  <a:pt x="117207" y="420474"/>
                  <a:pt x="115761" y="423530"/>
                </a:cubicBezTo>
                <a:cubicBezTo>
                  <a:pt x="94340" y="468256"/>
                  <a:pt x="71912" y="513421"/>
                  <a:pt x="49285" y="557401"/>
                </a:cubicBezTo>
                <a:cubicBezTo>
                  <a:pt x="44396" y="566675"/>
                  <a:pt x="59918" y="571915"/>
                  <a:pt x="64873" y="562663"/>
                </a:cubicBezTo>
                <a:cubicBezTo>
                  <a:pt x="87543" y="518595"/>
                  <a:pt x="109906" y="473584"/>
                  <a:pt x="131305" y="428923"/>
                </a:cubicBezTo>
                <a:cubicBezTo>
                  <a:pt x="134199" y="423179"/>
                  <a:pt x="129485" y="418553"/>
                  <a:pt x="123697" y="418575"/>
                </a:cubicBezTo>
                <a:close/>
                <a:moveTo>
                  <a:pt x="516804" y="178128"/>
                </a:moveTo>
                <a:cubicBezTo>
                  <a:pt x="513252" y="167561"/>
                  <a:pt x="498234" y="174993"/>
                  <a:pt x="501194" y="184114"/>
                </a:cubicBezTo>
                <a:cubicBezTo>
                  <a:pt x="508583" y="207630"/>
                  <a:pt x="504965" y="233231"/>
                  <a:pt x="491328" y="253768"/>
                </a:cubicBezTo>
                <a:cubicBezTo>
                  <a:pt x="487250" y="258964"/>
                  <a:pt x="491328" y="267800"/>
                  <a:pt x="497555" y="267909"/>
                </a:cubicBezTo>
                <a:cubicBezTo>
                  <a:pt x="499813" y="267791"/>
                  <a:pt x="501852" y="266524"/>
                  <a:pt x="502948" y="264555"/>
                </a:cubicBezTo>
                <a:cubicBezTo>
                  <a:pt x="520751" y="238158"/>
                  <a:pt x="525684" y="207463"/>
                  <a:pt x="516804" y="178063"/>
                </a:cubicBezTo>
                <a:close/>
                <a:moveTo>
                  <a:pt x="312226" y="61819"/>
                </a:moveTo>
                <a:cubicBezTo>
                  <a:pt x="311349" y="61534"/>
                  <a:pt x="310275" y="61819"/>
                  <a:pt x="309354" y="61446"/>
                </a:cubicBezTo>
                <a:cubicBezTo>
                  <a:pt x="290017" y="53082"/>
                  <a:pt x="269211" y="48734"/>
                  <a:pt x="248141" y="48664"/>
                </a:cubicBezTo>
                <a:cubicBezTo>
                  <a:pt x="186993" y="47151"/>
                  <a:pt x="132182" y="92096"/>
                  <a:pt x="124311" y="150657"/>
                </a:cubicBezTo>
                <a:cubicBezTo>
                  <a:pt x="120496" y="179159"/>
                  <a:pt x="130713" y="207178"/>
                  <a:pt x="141500" y="233334"/>
                </a:cubicBezTo>
                <a:cubicBezTo>
                  <a:pt x="202560" y="370122"/>
                  <a:pt x="356163" y="325593"/>
                  <a:pt x="387493" y="200667"/>
                </a:cubicBezTo>
                <a:cubicBezTo>
                  <a:pt x="403279" y="142632"/>
                  <a:pt x="373308" y="73636"/>
                  <a:pt x="312226" y="61753"/>
                </a:cubicBezTo>
                <a:close/>
                <a:moveTo>
                  <a:pt x="373352" y="187534"/>
                </a:moveTo>
                <a:cubicBezTo>
                  <a:pt x="350770" y="309698"/>
                  <a:pt x="215495" y="343944"/>
                  <a:pt x="161517" y="236733"/>
                </a:cubicBezTo>
                <a:cubicBezTo>
                  <a:pt x="143144" y="197269"/>
                  <a:pt x="126745" y="146250"/>
                  <a:pt x="163403" y="102050"/>
                </a:cubicBezTo>
                <a:cubicBezTo>
                  <a:pt x="183354" y="77933"/>
                  <a:pt x="213105" y="64778"/>
                  <a:pt x="247154" y="64778"/>
                </a:cubicBezTo>
                <a:cubicBezTo>
                  <a:pt x="267281" y="64873"/>
                  <a:pt x="287145" y="69253"/>
                  <a:pt x="305430" y="77626"/>
                </a:cubicBezTo>
                <a:cubicBezTo>
                  <a:pt x="347810" y="82494"/>
                  <a:pt x="383152" y="128250"/>
                  <a:pt x="373352" y="187468"/>
                </a:cubicBezTo>
                <a:close/>
                <a:moveTo>
                  <a:pt x="451513" y="77955"/>
                </a:moveTo>
                <a:cubicBezTo>
                  <a:pt x="445812" y="78284"/>
                  <a:pt x="439827" y="84664"/>
                  <a:pt x="443007" y="91636"/>
                </a:cubicBezTo>
                <a:cubicBezTo>
                  <a:pt x="477691" y="160808"/>
                  <a:pt x="474446" y="229498"/>
                  <a:pt x="434237" y="275386"/>
                </a:cubicBezTo>
                <a:cubicBezTo>
                  <a:pt x="428909" y="281810"/>
                  <a:pt x="434105" y="288409"/>
                  <a:pt x="440200" y="288716"/>
                </a:cubicBezTo>
                <a:cubicBezTo>
                  <a:pt x="442524" y="288648"/>
                  <a:pt x="444716" y="287558"/>
                  <a:pt x="446164" y="285734"/>
                </a:cubicBezTo>
                <a:cubicBezTo>
                  <a:pt x="491065" y="234409"/>
                  <a:pt x="494946" y="158067"/>
                  <a:pt x="456578" y="81551"/>
                </a:cubicBezTo>
                <a:cubicBezTo>
                  <a:pt x="455766" y="79439"/>
                  <a:pt x="453771" y="78019"/>
                  <a:pt x="451513" y="77955"/>
                </a:cubicBezTo>
                <a:close/>
                <a:moveTo>
                  <a:pt x="341890" y="26630"/>
                </a:moveTo>
                <a:cubicBezTo>
                  <a:pt x="340794" y="26496"/>
                  <a:pt x="339961" y="25553"/>
                  <a:pt x="339961" y="24437"/>
                </a:cubicBezTo>
                <a:cubicBezTo>
                  <a:pt x="339983" y="21456"/>
                  <a:pt x="338273" y="18733"/>
                  <a:pt x="335576" y="17465"/>
                </a:cubicBezTo>
                <a:cubicBezTo>
                  <a:pt x="312665" y="5878"/>
                  <a:pt x="287320" y="-90"/>
                  <a:pt x="261646" y="57"/>
                </a:cubicBezTo>
                <a:cubicBezTo>
                  <a:pt x="174737" y="-2398"/>
                  <a:pt x="88684" y="74601"/>
                  <a:pt x="72108" y="157497"/>
                </a:cubicBezTo>
                <a:cubicBezTo>
                  <a:pt x="59305" y="227853"/>
                  <a:pt x="106662" y="290733"/>
                  <a:pt x="155093" y="328509"/>
                </a:cubicBezTo>
                <a:cubicBezTo>
                  <a:pt x="155948" y="329140"/>
                  <a:pt x="156211" y="330280"/>
                  <a:pt x="155751" y="331228"/>
                </a:cubicBezTo>
                <a:lnTo>
                  <a:pt x="137334" y="368806"/>
                </a:lnTo>
                <a:cubicBezTo>
                  <a:pt x="136063" y="371240"/>
                  <a:pt x="133453" y="369289"/>
                  <a:pt x="131678" y="368587"/>
                </a:cubicBezTo>
                <a:cubicBezTo>
                  <a:pt x="128279" y="366965"/>
                  <a:pt x="124969" y="365101"/>
                  <a:pt x="121220" y="366614"/>
                </a:cubicBezTo>
                <a:cubicBezTo>
                  <a:pt x="117295" y="366044"/>
                  <a:pt x="113327" y="365474"/>
                  <a:pt x="109753" y="370999"/>
                </a:cubicBezTo>
                <a:cubicBezTo>
                  <a:pt x="72744" y="437562"/>
                  <a:pt x="31504" y="513508"/>
                  <a:pt x="2323" y="592437"/>
                </a:cubicBezTo>
                <a:cubicBezTo>
                  <a:pt x="87" y="594542"/>
                  <a:pt x="-615" y="597821"/>
                  <a:pt x="569" y="600658"/>
                </a:cubicBezTo>
                <a:cubicBezTo>
                  <a:pt x="13219" y="632723"/>
                  <a:pt x="42664" y="655071"/>
                  <a:pt x="76954" y="658605"/>
                </a:cubicBezTo>
                <a:cubicBezTo>
                  <a:pt x="79059" y="658877"/>
                  <a:pt x="81207" y="658309"/>
                  <a:pt x="82896" y="657026"/>
                </a:cubicBezTo>
                <a:cubicBezTo>
                  <a:pt x="83356" y="656665"/>
                  <a:pt x="83948" y="656507"/>
                  <a:pt x="84540" y="656588"/>
                </a:cubicBezTo>
                <a:cubicBezTo>
                  <a:pt x="85132" y="656669"/>
                  <a:pt x="85658" y="656985"/>
                  <a:pt x="86009" y="657465"/>
                </a:cubicBezTo>
                <a:cubicBezTo>
                  <a:pt x="87807" y="659666"/>
                  <a:pt x="90525" y="660918"/>
                  <a:pt x="93375" y="660863"/>
                </a:cubicBezTo>
                <a:cubicBezTo>
                  <a:pt x="96708" y="660947"/>
                  <a:pt x="99778" y="659022"/>
                  <a:pt x="101159" y="655974"/>
                </a:cubicBezTo>
                <a:lnTo>
                  <a:pt x="212535" y="414322"/>
                </a:lnTo>
                <a:cubicBezTo>
                  <a:pt x="214026" y="411362"/>
                  <a:pt x="213018" y="409937"/>
                  <a:pt x="212755" y="407393"/>
                </a:cubicBezTo>
                <a:cubicBezTo>
                  <a:pt x="213456" y="404068"/>
                  <a:pt x="211439" y="400777"/>
                  <a:pt x="208150" y="399895"/>
                </a:cubicBezTo>
                <a:cubicBezTo>
                  <a:pt x="206331" y="399259"/>
                  <a:pt x="204511" y="398580"/>
                  <a:pt x="202691" y="397900"/>
                </a:cubicBezTo>
                <a:cubicBezTo>
                  <a:pt x="200871" y="397221"/>
                  <a:pt x="196881" y="396563"/>
                  <a:pt x="198306" y="393515"/>
                </a:cubicBezTo>
                <a:lnTo>
                  <a:pt x="215539" y="361527"/>
                </a:lnTo>
                <a:cubicBezTo>
                  <a:pt x="216022" y="360624"/>
                  <a:pt x="217074" y="360177"/>
                  <a:pt x="218060" y="360453"/>
                </a:cubicBezTo>
                <a:cubicBezTo>
                  <a:pt x="232114" y="364522"/>
                  <a:pt x="246672" y="366612"/>
                  <a:pt x="261296" y="366658"/>
                </a:cubicBezTo>
                <a:cubicBezTo>
                  <a:pt x="437657" y="364575"/>
                  <a:pt x="512244" y="101392"/>
                  <a:pt x="341890" y="26630"/>
                </a:cubicBezTo>
                <a:close/>
                <a:moveTo>
                  <a:pt x="194382" y="414694"/>
                </a:moveTo>
                <a:lnTo>
                  <a:pt x="88420" y="644486"/>
                </a:lnTo>
                <a:cubicBezTo>
                  <a:pt x="87916" y="645586"/>
                  <a:pt x="86623" y="646066"/>
                  <a:pt x="85505" y="645560"/>
                </a:cubicBezTo>
                <a:cubicBezTo>
                  <a:pt x="85219" y="645428"/>
                  <a:pt x="84957" y="645233"/>
                  <a:pt x="84759" y="644990"/>
                </a:cubicBezTo>
                <a:cubicBezTo>
                  <a:pt x="83465" y="643543"/>
                  <a:pt x="81646" y="642668"/>
                  <a:pt x="79694" y="642556"/>
                </a:cubicBezTo>
                <a:cubicBezTo>
                  <a:pt x="53144" y="639574"/>
                  <a:pt x="27536" y="622671"/>
                  <a:pt x="18306" y="597150"/>
                </a:cubicBezTo>
                <a:cubicBezTo>
                  <a:pt x="46523" y="522677"/>
                  <a:pt x="81558" y="450964"/>
                  <a:pt x="122951" y="382926"/>
                </a:cubicBezTo>
                <a:cubicBezTo>
                  <a:pt x="145731" y="392836"/>
                  <a:pt x="169125" y="403118"/>
                  <a:pt x="193110" y="411713"/>
                </a:cubicBezTo>
                <a:cubicBezTo>
                  <a:pt x="194250" y="412123"/>
                  <a:pt x="194842" y="413379"/>
                  <a:pt x="194426" y="414517"/>
                </a:cubicBezTo>
                <a:cubicBezTo>
                  <a:pt x="194404" y="414593"/>
                  <a:pt x="194382" y="414666"/>
                  <a:pt x="194338" y="414738"/>
                </a:cubicBezTo>
                <a:close/>
                <a:moveTo>
                  <a:pt x="199600" y="356638"/>
                </a:moveTo>
                <a:lnTo>
                  <a:pt x="182609" y="388144"/>
                </a:lnTo>
                <a:cubicBezTo>
                  <a:pt x="182082" y="389117"/>
                  <a:pt x="180920" y="389549"/>
                  <a:pt x="179890" y="389152"/>
                </a:cubicBezTo>
                <a:cubicBezTo>
                  <a:pt x="170923" y="385622"/>
                  <a:pt x="162043" y="381983"/>
                  <a:pt x="153471" y="378190"/>
                </a:cubicBezTo>
                <a:cubicBezTo>
                  <a:pt x="152353" y="377710"/>
                  <a:pt x="151848" y="376418"/>
                  <a:pt x="152331" y="375307"/>
                </a:cubicBezTo>
                <a:cubicBezTo>
                  <a:pt x="152353" y="375274"/>
                  <a:pt x="152353" y="375241"/>
                  <a:pt x="152375" y="375208"/>
                </a:cubicBezTo>
                <a:lnTo>
                  <a:pt x="169147" y="340984"/>
                </a:lnTo>
                <a:cubicBezTo>
                  <a:pt x="169673" y="339894"/>
                  <a:pt x="170988" y="339436"/>
                  <a:pt x="172085" y="339962"/>
                </a:cubicBezTo>
                <a:cubicBezTo>
                  <a:pt x="172129" y="339993"/>
                  <a:pt x="172194" y="340026"/>
                  <a:pt x="172260" y="340063"/>
                </a:cubicBezTo>
                <a:cubicBezTo>
                  <a:pt x="180679" y="345183"/>
                  <a:pt x="189471" y="349662"/>
                  <a:pt x="198569" y="353459"/>
                </a:cubicBezTo>
                <a:cubicBezTo>
                  <a:pt x="199687" y="353928"/>
                  <a:pt x="200213" y="355213"/>
                  <a:pt x="199753" y="356329"/>
                </a:cubicBezTo>
                <a:cubicBezTo>
                  <a:pt x="199687" y="356452"/>
                  <a:pt x="199622" y="356570"/>
                  <a:pt x="199556" y="356682"/>
                </a:cubicBezTo>
                <a:close/>
                <a:moveTo>
                  <a:pt x="420227" y="199439"/>
                </a:moveTo>
                <a:cubicBezTo>
                  <a:pt x="409550" y="280560"/>
                  <a:pt x="343206" y="348416"/>
                  <a:pt x="264036" y="348526"/>
                </a:cubicBezTo>
                <a:cubicBezTo>
                  <a:pt x="189712" y="352472"/>
                  <a:pt x="91731" y="264730"/>
                  <a:pt x="87193" y="184640"/>
                </a:cubicBezTo>
                <a:cubicBezTo>
                  <a:pt x="84189" y="141580"/>
                  <a:pt x="113129" y="100318"/>
                  <a:pt x="125714" y="84576"/>
                </a:cubicBezTo>
                <a:cubicBezTo>
                  <a:pt x="174211" y="22793"/>
                  <a:pt x="259169" y="-644"/>
                  <a:pt x="328012" y="34523"/>
                </a:cubicBezTo>
                <a:cubicBezTo>
                  <a:pt x="329020" y="34770"/>
                  <a:pt x="329700" y="35682"/>
                  <a:pt x="329678" y="36715"/>
                </a:cubicBezTo>
                <a:cubicBezTo>
                  <a:pt x="329459" y="39756"/>
                  <a:pt x="331300" y="42567"/>
                  <a:pt x="334173" y="43599"/>
                </a:cubicBezTo>
                <a:cubicBezTo>
                  <a:pt x="393501" y="67914"/>
                  <a:pt x="428887" y="131999"/>
                  <a:pt x="420183" y="199483"/>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500"/>
              <a:buNone/>
            </a:pPr>
            <a:r>
              <a:rPr lang="es-ES"/>
              <a:t>The Document at a glance</a:t>
            </a:r>
            <a:endParaRPr/>
          </a:p>
        </p:txBody>
      </p:sp>
      <p:sp>
        <p:nvSpPr>
          <p:cNvPr id="640" name="Google Shape;640;p7"/>
          <p:cNvSpPr txBox="1">
            <a:spLocks noGrp="1"/>
          </p:cNvSpPr>
          <p:nvPr>
            <p:ph type="sldNum" idx="12"/>
          </p:nvPr>
        </p:nvSpPr>
        <p:spPr>
          <a:xfrm>
            <a:off x="11205833" y="6257835"/>
            <a:ext cx="731700" cy="4005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2000"/>
              <a:buFont typeface="Arial"/>
              <a:buNone/>
            </a:pPr>
            <a:fld id="{00000000-1234-1234-1234-123412341234}" type="slidenum">
              <a:rPr lang="es-ES" sz="2000" b="1" i="0" u="none" strike="noStrike" cap="none">
                <a:solidFill>
                  <a:srgbClr val="7F8B91"/>
                </a:solidFill>
                <a:latin typeface="Amatic SC"/>
                <a:ea typeface="Amatic SC"/>
                <a:cs typeface="Amatic SC"/>
                <a:sym typeface="Amatic SC"/>
              </a:rPr>
              <a:t>7</a:t>
            </a:fld>
            <a:endParaRPr sz="2000" b="1" i="0" u="none" strike="noStrike" cap="none">
              <a:solidFill>
                <a:srgbClr val="7F8B91"/>
              </a:solidFill>
              <a:latin typeface="Amatic SC"/>
              <a:ea typeface="Amatic SC"/>
              <a:cs typeface="Amatic SC"/>
              <a:sym typeface="Amatic SC"/>
            </a:endParaRPr>
          </a:p>
        </p:txBody>
      </p:sp>
      <p:grpSp>
        <p:nvGrpSpPr>
          <p:cNvPr id="641" name="Google Shape;641;p7"/>
          <p:cNvGrpSpPr/>
          <p:nvPr/>
        </p:nvGrpSpPr>
        <p:grpSpPr>
          <a:xfrm>
            <a:off x="6784923" y="2134136"/>
            <a:ext cx="4691075" cy="3812246"/>
            <a:chOff x="5540955" y="1189775"/>
            <a:chExt cx="3606300" cy="3323957"/>
          </a:xfrm>
        </p:grpSpPr>
        <p:sp>
          <p:nvSpPr>
            <p:cNvPr id="642" name="Google Shape;642;p7"/>
            <p:cNvSpPr/>
            <p:nvPr/>
          </p:nvSpPr>
          <p:spPr>
            <a:xfrm>
              <a:off x="5540955" y="1189775"/>
              <a:ext cx="3606300" cy="669000"/>
            </a:xfrm>
            <a:prstGeom prst="chevron">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rgbClr val="29AFA2"/>
                  </a:solidFill>
                  <a:latin typeface="Amatic SC"/>
                  <a:ea typeface="Amatic SC"/>
                  <a:cs typeface="Amatic SC"/>
                  <a:sym typeface="Amatic SC"/>
                </a:rPr>
                <a:t>MODULE 3: Revise the Narrative</a:t>
              </a:r>
              <a:endParaRPr sz="3200" b="1" i="0" u="none" strike="noStrike" cap="none">
                <a:solidFill>
                  <a:srgbClr val="29AFA2"/>
                </a:solidFill>
                <a:latin typeface="Amatic SC"/>
                <a:ea typeface="Amatic SC"/>
                <a:cs typeface="Amatic SC"/>
                <a:sym typeface="Amatic SC"/>
              </a:endParaRPr>
            </a:p>
          </p:txBody>
        </p:sp>
        <p:sp>
          <p:nvSpPr>
            <p:cNvPr id="643" name="Google Shape;643;p7"/>
            <p:cNvSpPr txBox="1"/>
            <p:nvPr/>
          </p:nvSpPr>
          <p:spPr>
            <a:xfrm>
              <a:off x="5994053" y="1898032"/>
              <a:ext cx="2700600" cy="2615700"/>
            </a:xfrm>
            <a:prstGeom prst="rect">
              <a:avLst/>
            </a:prstGeom>
            <a:noFill/>
            <a:ln>
              <a:noFill/>
            </a:ln>
          </p:spPr>
          <p:txBody>
            <a:bodyPr spcFirstLastPara="1" wrap="square" lIns="121900" tIns="121900" rIns="121900" bIns="121900" anchor="t" anchorCtr="0">
              <a:noAutofit/>
            </a:bodyPr>
            <a:lstStyle/>
            <a:p>
              <a:pPr marL="368300" marR="0" lvl="0" indent="-234950" algn="l" rtl="0">
                <a:lnSpc>
                  <a:spcPct val="100000"/>
                </a:lnSpc>
                <a:spcBef>
                  <a:spcPts val="0"/>
                </a:spcBef>
                <a:spcAft>
                  <a:spcPts val="0"/>
                </a:spcAft>
                <a:buClr>
                  <a:srgbClr val="000000"/>
                </a:buClr>
                <a:buSzPts val="1900"/>
                <a:buFont typeface="Courier New"/>
                <a:buChar char="o"/>
              </a:pPr>
              <a:r>
                <a:rPr lang="es-ES" sz="1900" b="0" i="0" u="none" strike="noStrike" cap="none">
                  <a:solidFill>
                    <a:srgbClr val="000000"/>
                  </a:solidFill>
                  <a:latin typeface="Nunito"/>
                  <a:ea typeface="Nunito"/>
                  <a:cs typeface="Nunito"/>
                  <a:sym typeface="Nunito"/>
                </a:rPr>
                <a:t>A Guide to Terminology, Usage Tips and Definitions </a:t>
              </a:r>
              <a:endParaRPr sz="1900" b="0" i="0" u="none" strike="noStrike" cap="none">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900"/>
                <a:buFont typeface="Arial"/>
                <a:buNone/>
              </a:pPr>
              <a:r>
                <a:rPr lang="es-ES" sz="1900" b="0" i="0" u="none" strike="noStrike" cap="none">
                  <a:solidFill>
                    <a:srgbClr val="000000"/>
                  </a:solidFill>
                  <a:latin typeface="Nunito"/>
                  <a:ea typeface="Nunito"/>
                  <a:cs typeface="Nunito"/>
                  <a:sym typeface="Nunito"/>
                </a:rPr>
                <a:t>                          </a:t>
              </a:r>
              <a:endParaRPr sz="1900" b="0" i="0" u="none" strike="noStrike" cap="none">
                <a:solidFill>
                  <a:srgbClr val="000000"/>
                </a:solidFill>
                <a:latin typeface="Arial"/>
                <a:ea typeface="Arial"/>
                <a:cs typeface="Arial"/>
                <a:sym typeface="Arial"/>
              </a:endParaRPr>
            </a:p>
            <a:p>
              <a:pPr marL="368300" marR="0" lvl="0" indent="-234950" algn="l" rtl="0">
                <a:lnSpc>
                  <a:spcPct val="100000"/>
                </a:lnSpc>
                <a:spcBef>
                  <a:spcPts val="0"/>
                </a:spcBef>
                <a:spcAft>
                  <a:spcPts val="0"/>
                </a:spcAft>
                <a:buClr>
                  <a:srgbClr val="000000"/>
                </a:buClr>
                <a:buSzPts val="1900"/>
                <a:buFont typeface="Courier New"/>
                <a:buChar char="o"/>
              </a:pPr>
              <a:r>
                <a:rPr lang="es-ES" sz="1900" b="0" i="0" u="none" strike="noStrike" cap="none">
                  <a:solidFill>
                    <a:srgbClr val="000000"/>
                  </a:solidFill>
                  <a:latin typeface="Nunito"/>
                  <a:ea typeface="Nunito"/>
                  <a:cs typeface="Nunito"/>
                  <a:sym typeface="Nunito"/>
                </a:rPr>
                <a:t>Suggested resource connections.</a:t>
              </a:r>
              <a:endParaRPr sz="1900" b="0" i="0" u="none" strike="noStrike" cap="none">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Nunito"/>
                <a:ea typeface="Nunito"/>
                <a:cs typeface="Nunito"/>
                <a:sym typeface="Nunito"/>
              </a:endParaRPr>
            </a:p>
            <a:p>
              <a:pPr marL="368300" marR="0" lvl="0" indent="-234950" algn="l" rtl="0">
                <a:lnSpc>
                  <a:spcPct val="100000"/>
                </a:lnSpc>
                <a:spcBef>
                  <a:spcPts val="0"/>
                </a:spcBef>
                <a:spcAft>
                  <a:spcPts val="0"/>
                </a:spcAft>
                <a:buClr>
                  <a:srgbClr val="000000"/>
                </a:buClr>
                <a:buSzPts val="1900"/>
                <a:buFont typeface="Courier New"/>
                <a:buChar char="o"/>
              </a:pPr>
              <a:r>
                <a:rPr lang="es-ES" sz="1900" b="0" i="0" u="none" strike="noStrike" cap="none">
                  <a:solidFill>
                    <a:srgbClr val="000000"/>
                  </a:solidFill>
                  <a:latin typeface="Nunito"/>
                  <a:ea typeface="Nunito"/>
                  <a:cs typeface="Nunito"/>
                  <a:sym typeface="Nunito"/>
                </a:rPr>
                <a:t>Where to link for further information and training. </a:t>
              </a:r>
              <a:endParaRPr sz="1900" b="0" i="0" u="none" strike="noStrike" cap="none">
                <a:solidFill>
                  <a:srgbClr val="000000"/>
                </a:solidFill>
                <a:latin typeface="Arial"/>
                <a:ea typeface="Arial"/>
                <a:cs typeface="Arial"/>
                <a:sym typeface="Arial"/>
              </a:endParaRPr>
            </a:p>
          </p:txBody>
        </p:sp>
      </p:grpSp>
      <p:grpSp>
        <p:nvGrpSpPr>
          <p:cNvPr id="644" name="Google Shape;644;p7"/>
          <p:cNvGrpSpPr/>
          <p:nvPr/>
        </p:nvGrpSpPr>
        <p:grpSpPr>
          <a:xfrm>
            <a:off x="-13" y="2134394"/>
            <a:ext cx="4102839" cy="3811989"/>
            <a:chOff x="-261755" y="1189999"/>
            <a:chExt cx="3808800" cy="3323733"/>
          </a:xfrm>
        </p:grpSpPr>
        <p:sp>
          <p:nvSpPr>
            <p:cNvPr id="645" name="Google Shape;645;p7"/>
            <p:cNvSpPr/>
            <p:nvPr/>
          </p:nvSpPr>
          <p:spPr>
            <a:xfrm>
              <a:off x="-261755" y="1189999"/>
              <a:ext cx="3808800" cy="669000"/>
            </a:xfrm>
            <a:prstGeom prst="homePlate">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rgbClr val="FF7C80"/>
                  </a:solidFill>
                  <a:latin typeface="Amatic SC"/>
                  <a:ea typeface="Amatic SC"/>
                  <a:cs typeface="Amatic SC"/>
                  <a:sym typeface="Amatic SC"/>
                </a:rPr>
                <a:t>MODULE 1: Recognize it!</a:t>
              </a:r>
              <a:endParaRPr sz="3200" b="1" i="0" u="none" strike="noStrike" cap="none">
                <a:solidFill>
                  <a:srgbClr val="FF7C80"/>
                </a:solidFill>
                <a:latin typeface="Amatic SC"/>
                <a:ea typeface="Amatic SC"/>
                <a:cs typeface="Amatic SC"/>
                <a:sym typeface="Amatic SC"/>
              </a:endParaRPr>
            </a:p>
          </p:txBody>
        </p:sp>
        <p:sp>
          <p:nvSpPr>
            <p:cNvPr id="646" name="Google Shape;646;p7"/>
            <p:cNvSpPr txBox="1"/>
            <p:nvPr/>
          </p:nvSpPr>
          <p:spPr>
            <a:xfrm>
              <a:off x="297520" y="1898032"/>
              <a:ext cx="2858700" cy="2615700"/>
            </a:xfrm>
            <a:prstGeom prst="rect">
              <a:avLst/>
            </a:prstGeom>
            <a:noFill/>
            <a:ln>
              <a:noFill/>
            </a:ln>
          </p:spPr>
          <p:txBody>
            <a:bodyPr spcFirstLastPara="1" wrap="square" lIns="121900" tIns="121900" rIns="121900" bIns="121900" anchor="t" anchorCtr="0">
              <a:noAutofit/>
            </a:bodyPr>
            <a:lstStyle/>
            <a:p>
              <a:pPr marL="368300" marR="0" lvl="0" indent="-234950" algn="l" rtl="0">
                <a:lnSpc>
                  <a:spcPct val="100000"/>
                </a:lnSpc>
                <a:spcBef>
                  <a:spcPts val="0"/>
                </a:spcBef>
                <a:spcAft>
                  <a:spcPts val="0"/>
                </a:spcAft>
                <a:buClr>
                  <a:srgbClr val="000000"/>
                </a:buClr>
                <a:buSzPts val="1900"/>
                <a:buFont typeface="Courier New"/>
                <a:buChar char="o"/>
              </a:pPr>
              <a:r>
                <a:rPr lang="es-ES" sz="1900" b="0" i="0" u="none" strike="noStrike" cap="none">
                  <a:solidFill>
                    <a:srgbClr val="000000"/>
                  </a:solidFill>
                  <a:latin typeface="Nunito"/>
                  <a:ea typeface="Nunito"/>
                  <a:cs typeface="Nunito"/>
                  <a:sym typeface="Nunito"/>
                </a:rPr>
                <a:t>Deciphering and learning to see potential weight bias in ourselves.</a:t>
              </a:r>
              <a:endParaRPr sz="1900" b="0" i="0" u="none" strike="noStrike" cap="none">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Nunito"/>
                <a:ea typeface="Nunito"/>
                <a:cs typeface="Nunito"/>
                <a:sym typeface="Nunito"/>
              </a:endParaRPr>
            </a:p>
            <a:p>
              <a:pPr marL="368300" marR="0" lvl="0" indent="-234950" algn="l" rtl="0">
                <a:lnSpc>
                  <a:spcPct val="100000"/>
                </a:lnSpc>
                <a:spcBef>
                  <a:spcPts val="0"/>
                </a:spcBef>
                <a:spcAft>
                  <a:spcPts val="0"/>
                </a:spcAft>
                <a:buClr>
                  <a:srgbClr val="000000"/>
                </a:buClr>
                <a:buSzPts val="1900"/>
                <a:buFont typeface="Courier New"/>
                <a:buChar char="o"/>
              </a:pPr>
              <a:r>
                <a:rPr lang="es-ES" sz="1900" b="0" i="0" u="none" strike="noStrike" cap="none">
                  <a:solidFill>
                    <a:srgbClr val="000000"/>
                  </a:solidFill>
                  <a:latin typeface="Nunito"/>
                  <a:ea typeface="Nunito"/>
                  <a:cs typeface="Nunito"/>
                  <a:sym typeface="Nunito"/>
                </a:rPr>
                <a:t>Recognizing the words and activities that accentuate or promote diet culture.</a:t>
              </a:r>
              <a:endParaRPr sz="1900" b="0" i="0" u="none" strike="noStrike" cap="none">
                <a:solidFill>
                  <a:srgbClr val="000000"/>
                </a:solidFill>
                <a:latin typeface="Arial"/>
                <a:ea typeface="Arial"/>
                <a:cs typeface="Arial"/>
                <a:sym typeface="Arial"/>
              </a:endParaRPr>
            </a:p>
          </p:txBody>
        </p:sp>
      </p:grpSp>
      <p:grpSp>
        <p:nvGrpSpPr>
          <p:cNvPr id="647" name="Google Shape;647;p7"/>
          <p:cNvGrpSpPr/>
          <p:nvPr/>
        </p:nvGrpSpPr>
        <p:grpSpPr>
          <a:xfrm>
            <a:off x="3681633" y="2134136"/>
            <a:ext cx="3487872" cy="3812246"/>
            <a:chOff x="2944204" y="1189775"/>
            <a:chExt cx="3173100" cy="3323957"/>
          </a:xfrm>
        </p:grpSpPr>
        <p:sp>
          <p:nvSpPr>
            <p:cNvPr id="648" name="Google Shape;648;p7"/>
            <p:cNvSpPr/>
            <p:nvPr/>
          </p:nvSpPr>
          <p:spPr>
            <a:xfrm>
              <a:off x="2944204" y="1189775"/>
              <a:ext cx="3173100" cy="669000"/>
            </a:xfrm>
            <a:prstGeom prst="chevron">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rgbClr val="69C2FF"/>
                  </a:solidFill>
                  <a:latin typeface="Amatic SC"/>
                  <a:ea typeface="Amatic SC"/>
                  <a:cs typeface="Amatic SC"/>
                  <a:sym typeface="Amatic SC"/>
                </a:rPr>
                <a:t>MODULE 2: Reject it! </a:t>
              </a:r>
              <a:endParaRPr sz="3200" b="1" i="0" u="none" strike="noStrike" cap="none">
                <a:solidFill>
                  <a:srgbClr val="69C2FF"/>
                </a:solidFill>
                <a:latin typeface="Amatic SC"/>
                <a:ea typeface="Amatic SC"/>
                <a:cs typeface="Amatic SC"/>
                <a:sym typeface="Amatic SC"/>
              </a:endParaRPr>
            </a:p>
          </p:txBody>
        </p:sp>
        <p:sp>
          <p:nvSpPr>
            <p:cNvPr id="649" name="Google Shape;649;p7"/>
            <p:cNvSpPr txBox="1"/>
            <p:nvPr/>
          </p:nvSpPr>
          <p:spPr>
            <a:xfrm>
              <a:off x="3180868" y="1898032"/>
              <a:ext cx="2832300" cy="2615700"/>
            </a:xfrm>
            <a:prstGeom prst="rect">
              <a:avLst/>
            </a:prstGeom>
            <a:noFill/>
            <a:ln>
              <a:noFill/>
            </a:ln>
          </p:spPr>
          <p:txBody>
            <a:bodyPr spcFirstLastPara="1" wrap="square" lIns="121900" tIns="121900" rIns="121900" bIns="121900" anchor="t" anchorCtr="0">
              <a:noAutofit/>
            </a:bodyPr>
            <a:lstStyle/>
            <a:p>
              <a:pPr marL="368300" marR="0" lvl="0" indent="-234950" algn="l" rtl="0">
                <a:lnSpc>
                  <a:spcPct val="100000"/>
                </a:lnSpc>
                <a:spcBef>
                  <a:spcPts val="0"/>
                </a:spcBef>
                <a:spcAft>
                  <a:spcPts val="0"/>
                </a:spcAft>
                <a:buClr>
                  <a:srgbClr val="000000"/>
                </a:buClr>
                <a:buSzPts val="1900"/>
                <a:buFont typeface="Courier New"/>
                <a:buChar char="o"/>
              </a:pPr>
              <a:r>
                <a:rPr lang="es-ES" sz="1900" b="0" i="0" u="none" strike="noStrike" cap="none">
                  <a:solidFill>
                    <a:srgbClr val="000000"/>
                  </a:solidFill>
                  <a:latin typeface="Nunito"/>
                  <a:ea typeface="Nunito"/>
                  <a:cs typeface="Nunito"/>
                  <a:sym typeface="Nunito"/>
                </a:rPr>
                <a:t>Learning how to reject diet culture and pass on these strategies to our students. </a:t>
              </a:r>
              <a:endParaRPr sz="1900" b="0" i="0" u="none" strike="noStrike" cap="none">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Nunito"/>
                <a:ea typeface="Nunito"/>
                <a:cs typeface="Nunito"/>
                <a:sym typeface="Nunito"/>
              </a:endParaRPr>
            </a:p>
            <a:p>
              <a:pPr marL="368300" marR="0" lvl="0" indent="-234950" algn="l" rtl="0">
                <a:lnSpc>
                  <a:spcPct val="100000"/>
                </a:lnSpc>
                <a:spcBef>
                  <a:spcPts val="0"/>
                </a:spcBef>
                <a:spcAft>
                  <a:spcPts val="0"/>
                </a:spcAft>
                <a:buClr>
                  <a:srgbClr val="000000"/>
                </a:buClr>
                <a:buSzPts val="1900"/>
                <a:buFont typeface="Courier New"/>
                <a:buChar char="o"/>
              </a:pPr>
              <a:r>
                <a:rPr lang="es-ES" sz="1900" b="0" i="0" u="none" strike="noStrike" cap="none">
                  <a:solidFill>
                    <a:srgbClr val="000000"/>
                  </a:solidFill>
                  <a:latin typeface="Nunito"/>
                  <a:ea typeface="Nunito"/>
                  <a:cs typeface="Nunito"/>
                  <a:sym typeface="Nunito"/>
                </a:rPr>
                <a:t>Learning to suss out competent resources – what to look for and what to reject.</a:t>
              </a:r>
              <a:endParaRPr sz="1900" b="0" i="0" u="none" strike="noStrike" cap="none">
                <a:solidFill>
                  <a:srgbClr val="000000"/>
                </a:solidFill>
                <a:latin typeface="Arial"/>
                <a:ea typeface="Arial"/>
                <a:cs typeface="Arial"/>
                <a:sym typeface="Arial"/>
              </a:endParaRPr>
            </a:p>
          </p:txBody>
        </p:sp>
      </p:grpSp>
      <p:sp>
        <p:nvSpPr>
          <p:cNvPr id="650" name="Google Shape;650;p7"/>
          <p:cNvSpPr/>
          <p:nvPr/>
        </p:nvSpPr>
        <p:spPr>
          <a:xfrm rot="595211">
            <a:off x="10504593" y="4975537"/>
            <a:ext cx="1105952" cy="1482493"/>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51" name="Google Shape;651;p7"/>
          <p:cNvSpPr/>
          <p:nvPr/>
        </p:nvSpPr>
        <p:spPr>
          <a:xfrm>
            <a:off x="959061" y="5716785"/>
            <a:ext cx="9828300" cy="3489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Each module includes a comprehensive reference list and a glossary of terms. </a:t>
            </a:r>
            <a:endParaRPr sz="1900" b="0" i="0" u="none" strike="noStrike" cap="none">
              <a:solidFill>
                <a:srgbClr val="000000"/>
              </a:solidFill>
              <a:latin typeface="Arial"/>
              <a:ea typeface="Arial"/>
              <a:cs typeface="Arial"/>
              <a:sym typeface="Arial"/>
            </a:endParaRPr>
          </a:p>
        </p:txBody>
      </p:sp>
      <p:sp>
        <p:nvSpPr>
          <p:cNvPr id="652" name="Google Shape;652;p7"/>
          <p:cNvSpPr/>
          <p:nvPr/>
        </p:nvSpPr>
        <p:spPr>
          <a:xfrm rot="-1099873">
            <a:off x="898696" y="3717607"/>
            <a:ext cx="2305494" cy="1341630"/>
          </a:xfrm>
          <a:prstGeom prst="ellipse">
            <a:avLst/>
          </a:prstGeom>
          <a:solidFill>
            <a:srgbClr val="FF7C80"/>
          </a:solidFill>
          <a:ln w="25400" cap="flat" cmpd="sng">
            <a:solidFill>
              <a:srgbClr val="FF7C8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s-ES" sz="2700" b="1" i="0" u="none" strike="noStrike" cap="none">
                <a:solidFill>
                  <a:srgbClr val="3E4549"/>
                </a:solidFill>
                <a:latin typeface="Arial"/>
                <a:ea typeface="Arial"/>
                <a:cs typeface="Arial"/>
                <a:sym typeface="Arial"/>
              </a:rPr>
              <a:t>Why?</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700"/>
              <a:buFont typeface="Arial"/>
              <a:buNone/>
            </a:pPr>
            <a:r>
              <a:rPr lang="es-ES" sz="2700" b="1" i="0" u="none" strike="noStrike" cap="none">
                <a:solidFill>
                  <a:srgbClr val="3E4549"/>
                </a:solidFill>
                <a:latin typeface="Arial"/>
                <a:ea typeface="Arial"/>
                <a:cs typeface="Arial"/>
                <a:sym typeface="Arial"/>
              </a:rPr>
              <a:t>Who?</a:t>
            </a:r>
            <a:endParaRPr sz="1900" b="1" i="0" u="none" strike="noStrike" cap="none">
              <a:solidFill>
                <a:srgbClr val="3E4549"/>
              </a:solidFill>
              <a:latin typeface="Arial"/>
              <a:ea typeface="Arial"/>
              <a:cs typeface="Arial"/>
              <a:sym typeface="Arial"/>
            </a:endParaRPr>
          </a:p>
        </p:txBody>
      </p:sp>
      <p:sp>
        <p:nvSpPr>
          <p:cNvPr id="653" name="Google Shape;653;p7"/>
          <p:cNvSpPr/>
          <p:nvPr/>
        </p:nvSpPr>
        <p:spPr>
          <a:xfrm rot="-1099873">
            <a:off x="4519496" y="3584116"/>
            <a:ext cx="2305494" cy="1341630"/>
          </a:xfrm>
          <a:prstGeom prst="ellipse">
            <a:avLst/>
          </a:prstGeom>
          <a:solidFill>
            <a:srgbClr val="00B0F0"/>
          </a:solidFill>
          <a:ln w="25400" cap="flat" cmpd="sng">
            <a:solidFill>
              <a:srgbClr val="00B0F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s-ES" sz="2700" b="1" i="0" u="none" strike="noStrike" cap="none">
                <a:solidFill>
                  <a:srgbClr val="3E4549"/>
                </a:solidFill>
                <a:latin typeface="Arial"/>
                <a:ea typeface="Arial"/>
                <a:cs typeface="Arial"/>
                <a:sym typeface="Arial"/>
              </a:rPr>
              <a:t>How?</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700"/>
              <a:buFont typeface="Arial"/>
              <a:buNone/>
            </a:pPr>
            <a:r>
              <a:rPr lang="es-ES" sz="2700" b="1" i="0" u="none" strike="noStrike" cap="none">
                <a:solidFill>
                  <a:srgbClr val="3E4549"/>
                </a:solidFill>
                <a:latin typeface="Arial"/>
                <a:ea typeface="Arial"/>
                <a:cs typeface="Arial"/>
                <a:sym typeface="Arial"/>
              </a:rPr>
              <a:t>What?</a:t>
            </a:r>
            <a:endParaRPr sz="1900" b="0" i="0" u="none" strike="noStrike" cap="none">
              <a:solidFill>
                <a:srgbClr val="000000"/>
              </a:solidFill>
              <a:latin typeface="Arial"/>
              <a:ea typeface="Arial"/>
              <a:cs typeface="Arial"/>
              <a:sym typeface="Arial"/>
            </a:endParaRPr>
          </a:p>
        </p:txBody>
      </p:sp>
      <p:sp>
        <p:nvSpPr>
          <p:cNvPr id="654" name="Google Shape;654;p7"/>
          <p:cNvSpPr/>
          <p:nvPr/>
        </p:nvSpPr>
        <p:spPr>
          <a:xfrm rot="-1099873">
            <a:off x="7767644" y="3693990"/>
            <a:ext cx="2305494" cy="1341630"/>
          </a:xfrm>
          <a:prstGeom prst="ellipse">
            <a:avLst/>
          </a:prstGeom>
          <a:solidFill>
            <a:srgbClr val="29AFA2"/>
          </a:solidFill>
          <a:ln w="25400" cap="flat" cmpd="sng">
            <a:solidFill>
              <a:srgbClr val="29AFA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s-ES" sz="2700" b="1" i="0" u="none" strike="noStrike" cap="none">
                <a:solidFill>
                  <a:srgbClr val="3E4549"/>
                </a:solidFill>
                <a:latin typeface="Arial"/>
                <a:ea typeface="Arial"/>
                <a:cs typeface="Arial"/>
                <a:sym typeface="Arial"/>
              </a:rPr>
              <a:t>Where?</a:t>
            </a:r>
            <a:endParaRPr sz="19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
                                        </p:tgtEl>
                                        <p:attrNameLst>
                                          <p:attrName>style.visibility</p:attrName>
                                        </p:attrNameLst>
                                      </p:cBhvr>
                                      <p:to>
                                        <p:strVal val="visible"/>
                                      </p:to>
                                    </p:set>
                                    <p:anim calcmode="lin" valueType="num">
                                      <p:cBhvr additive="base">
                                        <p:cTn id="7" dur="500"/>
                                        <p:tgtEl>
                                          <p:spTgt spid="6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53"/>
                                        </p:tgtEl>
                                        <p:attrNameLst>
                                          <p:attrName>style.visibility</p:attrName>
                                        </p:attrNameLst>
                                      </p:cBhvr>
                                      <p:to>
                                        <p:strVal val="visible"/>
                                      </p:to>
                                    </p:set>
                                    <p:anim calcmode="lin" valueType="num">
                                      <p:cBhvr additive="base">
                                        <p:cTn id="12" dur="500"/>
                                        <p:tgtEl>
                                          <p:spTgt spid="65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4"/>
                                        </p:tgtEl>
                                        <p:attrNameLst>
                                          <p:attrName>style.visibility</p:attrName>
                                        </p:attrNameLst>
                                      </p:cBhvr>
                                      <p:to>
                                        <p:strVal val="visible"/>
                                      </p:to>
                                    </p:set>
                                    <p:anim calcmode="lin" valueType="num">
                                      <p:cBhvr additive="base">
                                        <p:cTn id="17" dur="500"/>
                                        <p:tgtEl>
                                          <p:spTgt spid="6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
          <p:cNvSpPr txBox="1">
            <a:spLocks noGrp="1"/>
          </p:cNvSpPr>
          <p:nvPr>
            <p:ph type="title"/>
          </p:nvPr>
        </p:nvSpPr>
        <p:spPr>
          <a:xfrm>
            <a:off x="1570444" y="1215289"/>
            <a:ext cx="11424300" cy="7044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500"/>
              <a:buNone/>
            </a:pPr>
            <a:r>
              <a:rPr lang="es-ES"/>
              <a:t>Using the Guide</a:t>
            </a:r>
            <a:endParaRPr/>
          </a:p>
        </p:txBody>
      </p:sp>
      <p:sp>
        <p:nvSpPr>
          <p:cNvPr id="660" name="Google Shape;660;p8"/>
          <p:cNvSpPr txBox="1">
            <a:spLocks noGrp="1"/>
          </p:cNvSpPr>
          <p:nvPr>
            <p:ph type="sldNum" idx="12"/>
          </p:nvPr>
        </p:nvSpPr>
        <p:spPr>
          <a:xfrm>
            <a:off x="14941111" y="8343780"/>
            <a:ext cx="975600" cy="534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s-ES"/>
              <a:t>8</a:t>
            </a:fld>
            <a:endParaRPr/>
          </a:p>
        </p:txBody>
      </p:sp>
      <p:pic>
        <p:nvPicPr>
          <p:cNvPr id="661" name="Google Shape;661;p8"/>
          <p:cNvPicPr preferRelativeResize="0"/>
          <p:nvPr/>
        </p:nvPicPr>
        <p:blipFill rotWithShape="1">
          <a:blip r:embed="rId3">
            <a:alphaModFix/>
          </a:blip>
          <a:srcRect l="21911" t="20995" r="9421" b="15363"/>
          <a:stretch/>
        </p:blipFill>
        <p:spPr>
          <a:xfrm>
            <a:off x="969679" y="1832983"/>
            <a:ext cx="2296947" cy="1342072"/>
          </a:xfrm>
          <a:prstGeom prst="rect">
            <a:avLst/>
          </a:prstGeom>
          <a:noFill/>
          <a:ln w="9525" cap="flat" cmpd="sng">
            <a:solidFill>
              <a:schemeClr val="dk1"/>
            </a:solidFill>
            <a:prstDash val="solid"/>
            <a:round/>
            <a:headEnd type="none" w="sm" len="sm"/>
            <a:tailEnd type="none" w="sm" len="sm"/>
          </a:ln>
        </p:spPr>
      </p:pic>
      <p:sp>
        <p:nvSpPr>
          <p:cNvPr id="662" name="Google Shape;662;p8"/>
          <p:cNvSpPr/>
          <p:nvPr/>
        </p:nvSpPr>
        <p:spPr>
          <a:xfrm>
            <a:off x="811144" y="3175053"/>
            <a:ext cx="2475300" cy="554100"/>
          </a:xfrm>
          <a:prstGeom prst="rect">
            <a:avLst/>
          </a:prstGeom>
          <a:noFill/>
          <a:ln>
            <a:noFill/>
          </a:ln>
        </p:spPr>
        <p:txBody>
          <a:bodyPr spcFirstLastPara="1" wrap="square" lIns="121900" tIns="60925" rIns="121900" bIns="60925" anchor="t" anchorCtr="0">
            <a:noAutofit/>
          </a:bodyPr>
          <a:lstStyle/>
          <a:p>
            <a:pPr marL="11430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Each module includes one or more </a:t>
            </a:r>
            <a:r>
              <a:rPr lang="es-ES" sz="1400" b="1" i="0" u="none" strike="noStrike" cap="none">
                <a:solidFill>
                  <a:srgbClr val="000000"/>
                </a:solidFill>
                <a:latin typeface="Arial"/>
                <a:ea typeface="Arial"/>
                <a:cs typeface="Arial"/>
                <a:sym typeface="Arial"/>
              </a:rPr>
              <a:t>learning goals</a:t>
            </a:r>
            <a:r>
              <a:rPr lang="es-ES" sz="1400" b="0" i="0" u="none" strike="noStrike" cap="none">
                <a:solidFill>
                  <a:srgbClr val="000000"/>
                </a:solidFill>
                <a:latin typeface="Arial"/>
                <a:ea typeface="Arial"/>
                <a:cs typeface="Arial"/>
                <a:sym typeface="Arial"/>
              </a:rPr>
              <a:t>.</a:t>
            </a:r>
            <a:endParaRPr sz="1900" b="0" i="0" u="none" strike="noStrike" cap="none">
              <a:solidFill>
                <a:srgbClr val="000000"/>
              </a:solidFill>
              <a:latin typeface="Arial"/>
              <a:ea typeface="Arial"/>
              <a:cs typeface="Arial"/>
              <a:sym typeface="Arial"/>
            </a:endParaRPr>
          </a:p>
        </p:txBody>
      </p:sp>
      <p:pic>
        <p:nvPicPr>
          <p:cNvPr id="663" name="Google Shape;663;p8"/>
          <p:cNvPicPr preferRelativeResize="0"/>
          <p:nvPr/>
        </p:nvPicPr>
        <p:blipFill rotWithShape="1">
          <a:blip r:embed="rId4">
            <a:alphaModFix/>
          </a:blip>
          <a:srcRect l="20047" t="22606" r="8882" b="15493"/>
          <a:stretch/>
        </p:blipFill>
        <p:spPr>
          <a:xfrm>
            <a:off x="3611376" y="1832983"/>
            <a:ext cx="2163651" cy="1374046"/>
          </a:xfrm>
          <a:prstGeom prst="rect">
            <a:avLst/>
          </a:prstGeom>
          <a:noFill/>
          <a:ln w="9525" cap="flat" cmpd="sng">
            <a:solidFill>
              <a:schemeClr val="dk1"/>
            </a:solidFill>
            <a:prstDash val="solid"/>
            <a:round/>
            <a:headEnd type="none" w="sm" len="sm"/>
            <a:tailEnd type="none" w="sm" len="sm"/>
          </a:ln>
        </p:spPr>
      </p:pic>
      <p:sp>
        <p:nvSpPr>
          <p:cNvPr id="664" name="Google Shape;664;p8"/>
          <p:cNvSpPr/>
          <p:nvPr/>
        </p:nvSpPr>
        <p:spPr>
          <a:xfrm>
            <a:off x="3511007" y="3218724"/>
            <a:ext cx="2396100" cy="533700"/>
          </a:xfrm>
          <a:prstGeom prst="rect">
            <a:avLst/>
          </a:prstGeom>
          <a:noFill/>
          <a:ln>
            <a:noFill/>
          </a:ln>
        </p:spPr>
        <p:txBody>
          <a:bodyPr spcFirstLastPara="1" wrap="square" lIns="121900" tIns="60925" rIns="121900" bIns="60925" anchor="t" anchorCtr="0">
            <a:noAutofit/>
          </a:bodyPr>
          <a:lstStyle/>
          <a:p>
            <a:pPr marL="114300" marR="0" lvl="0" indent="0" algn="l"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Arial"/>
                <a:ea typeface="Arial"/>
                <a:cs typeface="Arial"/>
                <a:sym typeface="Arial"/>
              </a:rPr>
              <a:t>What We Know </a:t>
            </a:r>
            <a:r>
              <a:rPr lang="es-ES" sz="1300" b="0" i="0" u="none" strike="noStrike" cap="none">
                <a:solidFill>
                  <a:srgbClr val="000000"/>
                </a:solidFill>
                <a:latin typeface="Arial"/>
                <a:ea typeface="Arial"/>
                <a:cs typeface="Arial"/>
                <a:sym typeface="Arial"/>
              </a:rPr>
              <a:t>about the topic is presented.</a:t>
            </a:r>
            <a:endParaRPr sz="1900" b="0" i="0" u="none" strike="noStrike" cap="none">
              <a:solidFill>
                <a:srgbClr val="000000"/>
              </a:solidFill>
              <a:latin typeface="Arial"/>
              <a:ea typeface="Arial"/>
              <a:cs typeface="Arial"/>
              <a:sym typeface="Arial"/>
            </a:endParaRPr>
          </a:p>
        </p:txBody>
      </p:sp>
      <p:pic>
        <p:nvPicPr>
          <p:cNvPr id="665" name="Google Shape;665;p8"/>
          <p:cNvPicPr preferRelativeResize="0"/>
          <p:nvPr/>
        </p:nvPicPr>
        <p:blipFill rotWithShape="1">
          <a:blip r:embed="rId5">
            <a:alphaModFix/>
          </a:blip>
          <a:srcRect l="19925" t="20996" r="8883" b="15490"/>
          <a:stretch/>
        </p:blipFill>
        <p:spPr>
          <a:xfrm>
            <a:off x="6151520" y="1824215"/>
            <a:ext cx="2195395" cy="1382814"/>
          </a:xfrm>
          <a:prstGeom prst="rect">
            <a:avLst/>
          </a:prstGeom>
          <a:noFill/>
          <a:ln w="9525" cap="flat" cmpd="sng">
            <a:solidFill>
              <a:schemeClr val="dk1"/>
            </a:solidFill>
            <a:prstDash val="solid"/>
            <a:round/>
            <a:headEnd type="none" w="sm" len="sm"/>
            <a:tailEnd type="none" w="sm" len="sm"/>
          </a:ln>
        </p:spPr>
      </p:pic>
      <p:sp>
        <p:nvSpPr>
          <p:cNvPr id="666" name="Google Shape;666;p8"/>
          <p:cNvSpPr/>
          <p:nvPr/>
        </p:nvSpPr>
        <p:spPr>
          <a:xfrm>
            <a:off x="6007504" y="3207027"/>
            <a:ext cx="2396100" cy="533700"/>
          </a:xfrm>
          <a:prstGeom prst="rect">
            <a:avLst/>
          </a:prstGeom>
          <a:noFill/>
          <a:ln>
            <a:noFill/>
          </a:ln>
        </p:spPr>
        <p:txBody>
          <a:bodyPr spcFirstLastPara="1" wrap="square" lIns="121900" tIns="60925" rIns="121900" bIns="60925" anchor="t" anchorCtr="0">
            <a:noAutofit/>
          </a:bodyPr>
          <a:lstStyle/>
          <a:p>
            <a:pPr marL="114300" marR="0" lvl="0" indent="0" algn="l"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Arial"/>
                <a:ea typeface="Arial"/>
                <a:cs typeface="Arial"/>
                <a:sym typeface="Arial"/>
              </a:rPr>
              <a:t>Activities for Further Learning </a:t>
            </a:r>
            <a:r>
              <a:rPr lang="es-ES" sz="1300" b="0" i="0" u="none" strike="noStrike" cap="none">
                <a:solidFill>
                  <a:srgbClr val="000000"/>
                </a:solidFill>
                <a:latin typeface="Arial"/>
                <a:ea typeface="Arial"/>
                <a:cs typeface="Arial"/>
                <a:sym typeface="Arial"/>
              </a:rPr>
              <a:t>are suggested.</a:t>
            </a:r>
            <a:endParaRPr sz="1900" b="0" i="0" u="none" strike="noStrike" cap="none">
              <a:solidFill>
                <a:srgbClr val="000000"/>
              </a:solidFill>
              <a:latin typeface="Arial"/>
              <a:ea typeface="Arial"/>
              <a:cs typeface="Arial"/>
              <a:sym typeface="Arial"/>
            </a:endParaRPr>
          </a:p>
        </p:txBody>
      </p:sp>
      <p:pic>
        <p:nvPicPr>
          <p:cNvPr id="667" name="Google Shape;667;p8"/>
          <p:cNvPicPr preferRelativeResize="0"/>
          <p:nvPr/>
        </p:nvPicPr>
        <p:blipFill rotWithShape="1">
          <a:blip r:embed="rId6">
            <a:alphaModFix/>
          </a:blip>
          <a:srcRect l="19923" t="22414" r="9423" b="14976"/>
          <a:stretch/>
        </p:blipFill>
        <p:spPr>
          <a:xfrm>
            <a:off x="969679" y="3826565"/>
            <a:ext cx="2317725" cy="1283664"/>
          </a:xfrm>
          <a:prstGeom prst="rect">
            <a:avLst/>
          </a:prstGeom>
          <a:noFill/>
          <a:ln w="9525" cap="flat" cmpd="sng">
            <a:solidFill>
              <a:schemeClr val="dk1"/>
            </a:solidFill>
            <a:prstDash val="solid"/>
            <a:round/>
            <a:headEnd type="none" w="sm" len="sm"/>
            <a:tailEnd type="none" w="sm" len="sm"/>
          </a:ln>
        </p:spPr>
      </p:pic>
      <p:sp>
        <p:nvSpPr>
          <p:cNvPr id="668" name="Google Shape;668;p8"/>
          <p:cNvSpPr/>
          <p:nvPr/>
        </p:nvSpPr>
        <p:spPr>
          <a:xfrm>
            <a:off x="811143" y="5130864"/>
            <a:ext cx="2475300" cy="984900"/>
          </a:xfrm>
          <a:prstGeom prst="rect">
            <a:avLst/>
          </a:prstGeom>
          <a:noFill/>
          <a:ln>
            <a:noFill/>
          </a:ln>
        </p:spPr>
        <p:txBody>
          <a:bodyPr spcFirstLastPara="1" wrap="square" lIns="121900" tIns="60925" rIns="121900" bIns="60925" anchor="t" anchorCtr="0">
            <a:noAutofit/>
          </a:bodyPr>
          <a:lstStyle/>
          <a:p>
            <a:pPr marL="114300" marR="0" lvl="0" indent="0" algn="l"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Arial"/>
                <a:ea typeface="Arial"/>
                <a:cs typeface="Arial"/>
                <a:sym typeface="Arial"/>
              </a:rPr>
              <a:t>Key concepts or terms are redefined</a:t>
            </a:r>
            <a:r>
              <a:rPr lang="es-ES" sz="1400" b="0" i="0" u="none" strike="noStrike" cap="none">
                <a:solidFill>
                  <a:srgbClr val="000000"/>
                </a:solidFill>
                <a:latin typeface="Arial"/>
                <a:ea typeface="Arial"/>
                <a:cs typeface="Arial"/>
                <a:sym typeface="Arial"/>
              </a:rPr>
              <a:t> with CAN and CAUTION information for classroom use.</a:t>
            </a:r>
            <a:endParaRPr sz="1900" b="0" i="0" u="none" strike="noStrike" cap="none">
              <a:solidFill>
                <a:srgbClr val="000000"/>
              </a:solidFill>
              <a:latin typeface="Arial"/>
              <a:ea typeface="Arial"/>
              <a:cs typeface="Arial"/>
              <a:sym typeface="Arial"/>
            </a:endParaRPr>
          </a:p>
        </p:txBody>
      </p:sp>
      <p:pic>
        <p:nvPicPr>
          <p:cNvPr id="669" name="Google Shape;669;p8"/>
          <p:cNvPicPr preferRelativeResize="0"/>
          <p:nvPr/>
        </p:nvPicPr>
        <p:blipFill rotWithShape="1">
          <a:blip r:embed="rId7">
            <a:alphaModFix/>
          </a:blip>
          <a:srcRect l="19928" t="20994" r="8692" b="14783"/>
          <a:stretch/>
        </p:blipFill>
        <p:spPr>
          <a:xfrm>
            <a:off x="6151520" y="3826565"/>
            <a:ext cx="2282678" cy="1283664"/>
          </a:xfrm>
          <a:prstGeom prst="rect">
            <a:avLst/>
          </a:prstGeom>
          <a:noFill/>
          <a:ln w="9525" cap="flat" cmpd="sng">
            <a:solidFill>
              <a:schemeClr val="dk1"/>
            </a:solidFill>
            <a:prstDash val="solid"/>
            <a:round/>
            <a:headEnd type="none" w="sm" len="sm"/>
            <a:tailEnd type="none" w="sm" len="sm"/>
          </a:ln>
        </p:spPr>
      </p:pic>
      <p:sp>
        <p:nvSpPr>
          <p:cNvPr id="670" name="Google Shape;670;p8"/>
          <p:cNvSpPr/>
          <p:nvPr/>
        </p:nvSpPr>
        <p:spPr>
          <a:xfrm>
            <a:off x="5967869" y="5202739"/>
            <a:ext cx="2475300" cy="554100"/>
          </a:xfrm>
          <a:prstGeom prst="rect">
            <a:avLst/>
          </a:prstGeom>
          <a:noFill/>
          <a:ln>
            <a:noFill/>
          </a:ln>
        </p:spPr>
        <p:txBody>
          <a:bodyPr spcFirstLastPara="1" wrap="square" lIns="121900" tIns="60925" rIns="121900" bIns="60925" anchor="t" anchorCtr="0">
            <a:noAutofit/>
          </a:bodyPr>
          <a:lstStyle/>
          <a:p>
            <a:pPr marL="11430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EACH Module is </a:t>
            </a:r>
            <a:r>
              <a:rPr lang="es-ES" sz="1400" b="1" i="0" u="none" strike="noStrike" cap="none">
                <a:solidFill>
                  <a:srgbClr val="000000"/>
                </a:solidFill>
                <a:latin typeface="Arial"/>
                <a:ea typeface="Arial"/>
                <a:cs typeface="Arial"/>
                <a:sym typeface="Arial"/>
              </a:rPr>
              <a:t>colour coded.</a:t>
            </a:r>
            <a:endParaRPr sz="1900" b="0" i="0" u="none" strike="noStrike" cap="none">
              <a:solidFill>
                <a:srgbClr val="000000"/>
              </a:solidFill>
              <a:latin typeface="Arial"/>
              <a:ea typeface="Arial"/>
              <a:cs typeface="Arial"/>
              <a:sym typeface="Arial"/>
            </a:endParaRPr>
          </a:p>
        </p:txBody>
      </p:sp>
      <p:pic>
        <p:nvPicPr>
          <p:cNvPr id="671" name="Google Shape;671;p8"/>
          <p:cNvPicPr preferRelativeResize="0"/>
          <p:nvPr/>
        </p:nvPicPr>
        <p:blipFill rotWithShape="1">
          <a:blip r:embed="rId8">
            <a:alphaModFix/>
          </a:blip>
          <a:srcRect l="20651" t="20995" r="9177" b="14975"/>
          <a:stretch/>
        </p:blipFill>
        <p:spPr>
          <a:xfrm>
            <a:off x="3589412" y="3837829"/>
            <a:ext cx="2217357" cy="1293034"/>
          </a:xfrm>
          <a:prstGeom prst="rect">
            <a:avLst/>
          </a:prstGeom>
          <a:noFill/>
          <a:ln w="9525" cap="flat" cmpd="sng">
            <a:solidFill>
              <a:schemeClr val="dk1"/>
            </a:solidFill>
            <a:prstDash val="solid"/>
            <a:round/>
            <a:headEnd type="none" w="sm" len="sm"/>
            <a:tailEnd type="none" w="sm" len="sm"/>
          </a:ln>
        </p:spPr>
      </p:pic>
      <p:sp>
        <p:nvSpPr>
          <p:cNvPr id="672" name="Google Shape;672;p8"/>
          <p:cNvSpPr/>
          <p:nvPr/>
        </p:nvSpPr>
        <p:spPr>
          <a:xfrm>
            <a:off x="3410641" y="5202739"/>
            <a:ext cx="2396100" cy="738900"/>
          </a:xfrm>
          <a:prstGeom prst="rect">
            <a:avLst/>
          </a:prstGeom>
          <a:noFill/>
          <a:ln>
            <a:noFill/>
          </a:ln>
        </p:spPr>
        <p:txBody>
          <a:bodyPr spcFirstLastPara="1" wrap="square" lIns="121900" tIns="60925" rIns="121900" bIns="60925" anchor="t" anchorCtr="0">
            <a:noAutofit/>
          </a:bodyPr>
          <a:lstStyle/>
          <a:p>
            <a:pPr marL="114300" marR="0" lvl="0" indent="0" algn="l" rtl="0">
              <a:lnSpc>
                <a:spcPct val="100000"/>
              </a:lnSpc>
              <a:spcBef>
                <a:spcPts val="0"/>
              </a:spcBef>
              <a:spcAft>
                <a:spcPts val="0"/>
              </a:spcAft>
              <a:buClr>
                <a:srgbClr val="000000"/>
              </a:buClr>
              <a:buSzPts val="1300"/>
              <a:buFont typeface="Arial"/>
              <a:buNone/>
            </a:pPr>
            <a:r>
              <a:rPr lang="es-ES" sz="1300" b="1" i="0" u="none" strike="noStrike" cap="none">
                <a:solidFill>
                  <a:srgbClr val="000000"/>
                </a:solidFill>
                <a:latin typeface="Arial"/>
                <a:ea typeface="Arial"/>
                <a:cs typeface="Arial"/>
                <a:sym typeface="Arial"/>
              </a:rPr>
              <a:t>Adult Activity Ideas </a:t>
            </a:r>
            <a:r>
              <a:rPr lang="es-ES" sz="1300" b="0" i="0" u="none" strike="noStrike" cap="none">
                <a:solidFill>
                  <a:srgbClr val="000000"/>
                </a:solidFill>
                <a:latin typeface="Arial"/>
                <a:ea typeface="Arial"/>
                <a:cs typeface="Arial"/>
                <a:sym typeface="Arial"/>
              </a:rPr>
              <a:t>are offered for possible peer/colleague mentoring.</a:t>
            </a:r>
            <a:endParaRPr sz="1900" b="0" i="0" u="none" strike="noStrike" cap="none">
              <a:solidFill>
                <a:srgbClr val="000000"/>
              </a:solidFill>
              <a:latin typeface="Arial"/>
              <a:ea typeface="Arial"/>
              <a:cs typeface="Arial"/>
              <a:sym typeface="Arial"/>
            </a:endParaRPr>
          </a:p>
        </p:txBody>
      </p:sp>
      <p:pic>
        <p:nvPicPr>
          <p:cNvPr id="673" name="Google Shape;673;p8"/>
          <p:cNvPicPr preferRelativeResize="0"/>
          <p:nvPr/>
        </p:nvPicPr>
        <p:blipFill rotWithShape="1">
          <a:blip r:embed="rId9">
            <a:alphaModFix/>
          </a:blip>
          <a:srcRect/>
          <a:stretch/>
        </p:blipFill>
        <p:spPr>
          <a:xfrm>
            <a:off x="10575859" y="4822629"/>
            <a:ext cx="1259950" cy="16013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9"/>
          <p:cNvSpPr txBox="1">
            <a:spLocks noGrp="1"/>
          </p:cNvSpPr>
          <p:nvPr>
            <p:ph type="title"/>
          </p:nvPr>
        </p:nvSpPr>
        <p:spPr>
          <a:xfrm>
            <a:off x="1177833" y="911467"/>
            <a:ext cx="8568300" cy="528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500"/>
              <a:buNone/>
            </a:pPr>
            <a:r>
              <a:rPr lang="es-ES" sz="4800" b="1"/>
              <a:t>How to Spot an Unsafe Lesson Plan</a:t>
            </a:r>
            <a:endParaRPr/>
          </a:p>
        </p:txBody>
      </p:sp>
      <p:sp>
        <p:nvSpPr>
          <p:cNvPr id="679" name="Google Shape;679;p9"/>
          <p:cNvSpPr txBox="1">
            <a:spLocks noGrp="1"/>
          </p:cNvSpPr>
          <p:nvPr>
            <p:ph type="body" idx="1"/>
          </p:nvPr>
        </p:nvSpPr>
        <p:spPr>
          <a:xfrm>
            <a:off x="1584233" y="2008467"/>
            <a:ext cx="3555658" cy="3776316"/>
          </a:xfrm>
          <a:prstGeom prst="rect">
            <a:avLst/>
          </a:prstGeom>
          <a:noFill/>
          <a:ln>
            <a:noFill/>
          </a:ln>
        </p:spPr>
        <p:txBody>
          <a:bodyPr spcFirstLastPara="1" wrap="square" lIns="0" tIns="0" rIns="0" bIns="0" anchor="t" anchorCtr="0">
            <a:noAutofit/>
          </a:bodyPr>
          <a:lstStyle/>
          <a:p>
            <a:pPr marL="44450" lvl="0" indent="0" algn="ctr" rtl="0">
              <a:lnSpc>
                <a:spcPct val="100000"/>
              </a:lnSpc>
              <a:spcBef>
                <a:spcPts val="0"/>
              </a:spcBef>
              <a:spcAft>
                <a:spcPts val="0"/>
              </a:spcAft>
              <a:buSzPts val="2900"/>
              <a:buNone/>
            </a:pPr>
            <a:r>
              <a:rPr lang="es-ES" sz="2000">
                <a:solidFill>
                  <a:srgbClr val="2C3442"/>
                </a:solidFill>
                <a:latin typeface="Nunito"/>
                <a:ea typeface="Nunito"/>
                <a:cs typeface="Nunito"/>
                <a:sym typeface="Nunito"/>
              </a:rPr>
              <a:t>These questions are designed to help teachers critically examine resources to help decipher if previously developed content in a lesson plan is </a:t>
            </a:r>
            <a:r>
              <a:rPr lang="es-ES" sz="2000" b="1">
                <a:solidFill>
                  <a:srgbClr val="2C3442"/>
                </a:solidFill>
                <a:latin typeface="Nunito"/>
                <a:ea typeface="Nunito"/>
                <a:cs typeface="Nunito"/>
                <a:sym typeface="Nunito"/>
              </a:rPr>
              <a:t>body-neutral, food-neutral and movement-neutral. </a:t>
            </a:r>
            <a:r>
              <a:rPr lang="es-ES" sz="2000">
                <a:solidFill>
                  <a:srgbClr val="2C3442"/>
                </a:solidFill>
                <a:latin typeface="Nunito"/>
                <a:ea typeface="Nunito"/>
                <a:cs typeface="Nunito"/>
                <a:sym typeface="Nunito"/>
              </a:rPr>
              <a:t>This resource was developed using a Guide for Guest Speakers developed by Gwen Kostal, RD from </a:t>
            </a:r>
            <a:r>
              <a:rPr lang="es-ES" sz="2000" u="sng">
                <a:solidFill>
                  <a:srgbClr val="2C3442"/>
                </a:solidFill>
                <a:latin typeface="Nunito"/>
                <a:ea typeface="Nunito"/>
                <a:cs typeface="Nunito"/>
                <a:sym typeface="Nunito"/>
                <a:hlinkClick r:id="rId3">
                  <a:extLst>
                    <a:ext uri="{A12FA001-AC4F-418D-AE19-62706E023703}">
                      <ahyp:hlinkClr xmlns:ahyp="http://schemas.microsoft.com/office/drawing/2018/hyperlinkcolor" val="tx"/>
                    </a:ext>
                  </a:extLst>
                </a:hlinkClick>
              </a:rPr>
              <a:t>www.dietitians4teachers.ca</a:t>
            </a:r>
            <a:r>
              <a:rPr lang="es-ES" sz="2000">
                <a:solidFill>
                  <a:srgbClr val="2C3442"/>
                </a:solidFill>
                <a:latin typeface="Nunito"/>
                <a:ea typeface="Nunito"/>
                <a:cs typeface="Nunito"/>
                <a:sym typeface="Nunito"/>
              </a:rPr>
              <a:t> </a:t>
            </a:r>
            <a:endParaRPr/>
          </a:p>
          <a:p>
            <a:pPr marL="457200" lvl="0" indent="-228600" algn="ctr" rtl="0">
              <a:lnSpc>
                <a:spcPct val="100000"/>
              </a:lnSpc>
              <a:spcBef>
                <a:spcPts val="0"/>
              </a:spcBef>
              <a:spcAft>
                <a:spcPts val="0"/>
              </a:spcAft>
              <a:buSzPts val="2900"/>
              <a:buNone/>
            </a:pPr>
            <a:endParaRPr/>
          </a:p>
        </p:txBody>
      </p:sp>
      <p:pic>
        <p:nvPicPr>
          <p:cNvPr id="680" name="Google Shape;680;p9"/>
          <p:cNvPicPr preferRelativeResize="0"/>
          <p:nvPr/>
        </p:nvPicPr>
        <p:blipFill rotWithShape="1">
          <a:blip r:embed="rId4">
            <a:alphaModFix/>
          </a:blip>
          <a:srcRect l="33525" t="23295" r="32886" b="10701"/>
          <a:stretch/>
        </p:blipFill>
        <p:spPr>
          <a:xfrm>
            <a:off x="6282091" y="1864389"/>
            <a:ext cx="3102541" cy="3810348"/>
          </a:xfrm>
          <a:prstGeom prst="rect">
            <a:avLst/>
          </a:prstGeom>
          <a:noFill/>
          <a:ln w="25400"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4541</Words>
  <Application>Microsoft Office PowerPoint</Application>
  <PresentationFormat>Widescreen</PresentationFormat>
  <Paragraphs>445</Paragraphs>
  <Slides>39</Slides>
  <Notes>39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39</vt:i4>
      </vt:variant>
    </vt:vector>
  </HeadingPairs>
  <TitlesOfParts>
    <vt:vector size="58" baseType="lpstr">
      <vt:lpstr>Noto Sans Symbols</vt:lpstr>
      <vt:lpstr>Poppins</vt:lpstr>
      <vt:lpstr>Calibri</vt:lpstr>
      <vt:lpstr>Roboto</vt:lpstr>
      <vt:lpstr>Arial</vt:lpstr>
      <vt:lpstr>Comic Sans MS</vt:lpstr>
      <vt:lpstr>Barlow</vt:lpstr>
      <vt:lpstr>Courier New</vt:lpstr>
      <vt:lpstr>Nunito SemiBold</vt:lpstr>
      <vt:lpstr>Manrope ExtraBold</vt:lpstr>
      <vt:lpstr>Nunito</vt:lpstr>
      <vt:lpstr>Barlow Condensed</vt:lpstr>
      <vt:lpstr>Amatic SC</vt:lpstr>
      <vt:lpstr>Manrope</vt:lpstr>
      <vt:lpstr>Homemade Apple</vt:lpstr>
      <vt:lpstr>Curio template</vt:lpstr>
      <vt:lpstr>0045_Jefferson_Template_SlidesMania</vt:lpstr>
      <vt:lpstr>0045_Jefferson_Template_SlidesMania</vt:lpstr>
      <vt:lpstr>0045_Jefferson_Template_SlidesMania</vt:lpstr>
      <vt:lpstr>Before our Presentation</vt:lpstr>
      <vt:lpstr>DIET CULTURE: Recognize it!  Reject it!  Revise the narrative!</vt:lpstr>
      <vt:lpstr>Agenda – May 30, 2022  4 – 5:30pm </vt:lpstr>
      <vt:lpstr>Thank You</vt:lpstr>
      <vt:lpstr>Introduction</vt:lpstr>
      <vt:lpstr>The aim of this document</vt:lpstr>
      <vt:lpstr>The Document at a glance</vt:lpstr>
      <vt:lpstr>Using the Guide</vt:lpstr>
      <vt:lpstr>How to Spot an Unsafe Lesson Plan</vt:lpstr>
      <vt:lpstr>How to Spot an Unsafe Lesson Plan </vt:lpstr>
      <vt:lpstr>How to Spot an Unsafe Lesson Plan </vt:lpstr>
      <vt:lpstr>Let’s look at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Recognize It! Reject It! Revise the Narrative! </vt:lpstr>
      <vt:lpstr>PowerPoint Presentation</vt:lpstr>
      <vt:lpstr>Recognize It! Reject It! Revise the Narrative! </vt:lpstr>
      <vt:lpstr>References for Terminology and Further Reading</vt:lpstr>
      <vt:lpstr>What 's Next? </vt:lpstr>
      <vt:lpstr>Posters  (available in the shared Google Folder)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our Presentation</dc:title>
  <dc:creator>MICHELYN GALLANT</dc:creator>
  <cp:lastModifiedBy>Michelyn Gallant</cp:lastModifiedBy>
  <cp:revision>1</cp:revision>
  <dcterms:modified xsi:type="dcterms:W3CDTF">2022-05-31T12:52:31Z</dcterms:modified>
</cp:coreProperties>
</file>