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76" r:id="rId6"/>
    <p:sldId id="277" r:id="rId7"/>
    <p:sldId id="258" r:id="rId8"/>
    <p:sldId id="273" r:id="rId9"/>
    <p:sldId id="280" r:id="rId10"/>
    <p:sldId id="281" r:id="rId11"/>
    <p:sldId id="272" r:id="rId12"/>
    <p:sldId id="269" r:id="rId13"/>
    <p:sldId id="275" r:id="rId14"/>
    <p:sldId id="274" r:id="rId15"/>
    <p:sldId id="271" r:id="rId16"/>
    <p:sldId id="282" r:id="rId17"/>
    <p:sldId id="270" r:id="rId18"/>
    <p:sldId id="265" r:id="rId19"/>
    <p:sldId id="278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 autoAdjust="0"/>
    <p:restoredTop sz="94674"/>
  </p:normalViewPr>
  <p:slideViewPr>
    <p:cSldViewPr snapToGrid="0">
      <p:cViewPr varScale="1">
        <p:scale>
          <a:sx n="102" d="100"/>
          <a:sy n="102" d="100"/>
        </p:scale>
        <p:origin x="12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project/we-wear-culture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reddressembroidery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hecultureist.com/2014/11/28/31-traditional-forms-dress-around-world/amp/" TargetMode="External"/><Relationship Id="rId5" Type="http://schemas.openxmlformats.org/officeDocument/2006/relationships/hyperlink" Target="https://www.roughguides.com/gallery/traditional-dress/" TargetMode="External"/><Relationship Id="rId4" Type="http://schemas.openxmlformats.org/officeDocument/2006/relationships/hyperlink" Target="https://artsandculture.google.com/theme/explore-traditional-clothing-from-around-the-world/-gLSnpTzzdkwJw?hl=e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645073"/>
            <a:ext cx="8229600" cy="168892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Wardrobe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250873"/>
            <a:ext cx="8229600" cy="1025236"/>
          </a:xfrm>
        </p:spPr>
        <p:txBody>
          <a:bodyPr>
            <a:normAutofit fontScale="92500" lnSpcReduction="20000"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Cultural Traditions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Heather Smith-Hudson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7223"/>
          <a:stretch/>
        </p:blipFill>
        <p:spPr>
          <a:xfrm>
            <a:off x="3920836" y="124691"/>
            <a:ext cx="451658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63636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Korea – Traditional Wedding Clothing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Source: R. Yu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5351" y="1661318"/>
            <a:ext cx="5939065" cy="44542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78" y="885371"/>
            <a:ext cx="4479472" cy="597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6"/>
            <a:ext cx="9601200" cy="62184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Mexico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Bordados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43099"/>
            <a:ext cx="9601200" cy="4914901"/>
          </a:xfrm>
        </p:spPr>
        <p:txBody>
          <a:bodyPr>
            <a:normAutofit fontScale="32500" lnSpcReduction="20000"/>
          </a:bodyPr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Photo Credit: https://www.google.com/imgres?imgurl=https://i.pinimg.com/originals/be/79/1b/be791b544da658c4dd0e64306a065623.jpg&amp;imgrefurl=https://www.pinterest.com/pin/357684395384948574/&amp;docid=P2R2ve3kgsAn_M&amp;tbnid=afXQQO_XXMILoM&amp;vet=1&amp;w=736&amp;h=981&amp;hl=en&amp;source=sh/x/im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Video - </a:t>
            </a:r>
            <a:r>
              <a:rPr lang="en-US" sz="3200" dirty="0"/>
              <a:t>EMBROIDERING SPLIT STITCH OR POINT DIVISION STEP BY STEP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- https://www.youtube.com/watch?v=OBj8KScKIiA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6" y="909214"/>
            <a:ext cx="3673623" cy="489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0" y="365125"/>
            <a:ext cx="11988800" cy="6508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Netherlands – Wooden Shoes and Clothe Hat from Friesland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Source: A. Smith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A picture containing wooden&#10;&#10;Description automatically generated">
            <a:extLst>
              <a:ext uri="{FF2B5EF4-FFF2-40B4-BE49-F238E27FC236}">
                <a16:creationId xmlns:a16="http://schemas.microsoft.com/office/drawing/2014/main" id="{F4598407-9DC8-4E77-A040-822976A1D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54277" y="1016000"/>
            <a:ext cx="7821522" cy="5842000"/>
          </a:xfrm>
        </p:spPr>
      </p:pic>
    </p:spTree>
    <p:extLst>
      <p:ext uri="{BB962C8B-B14F-4D97-AF65-F5344CB8AC3E}">
        <p14:creationId xmlns:p14="http://schemas.microsoft.com/office/powerpoint/2010/main" val="24150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6508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Palestine – Palestinian Dress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Source: M.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AbuSharkh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01" y="941613"/>
            <a:ext cx="4437290" cy="5916387"/>
          </a:xfrm>
        </p:spPr>
      </p:pic>
    </p:spTree>
    <p:extLst>
      <p:ext uri="{BB962C8B-B14F-4D97-AF65-F5344CB8AC3E}">
        <p14:creationId xmlns:p14="http://schemas.microsoft.com/office/powerpoint/2010/main" val="26585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63636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Scotland – Kilt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Source: N. Hudson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1631" y="1667668"/>
            <a:ext cx="5931807" cy="4448855"/>
          </a:xfrm>
        </p:spPr>
      </p:pic>
    </p:spTree>
    <p:extLst>
      <p:ext uri="{BB962C8B-B14F-4D97-AF65-F5344CB8AC3E}">
        <p14:creationId xmlns:p14="http://schemas.microsoft.com/office/powerpoint/2010/main" val="22831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65126"/>
            <a:ext cx="9601200" cy="67990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Websites To View for More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976" y="1046821"/>
            <a:ext cx="1063976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https://indigenouspeoplesatlasofcanada.ca/article/clothing/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https://reddressembroidery.com/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https://artsandculture.google.com/project/we-wear-culture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https://artsandculture.google.com/theme/explore-traditional-clothing-from-around-the-world/-gLSnpTzzdkwJw?hl=en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roughguides.com/gallery/traditional-dress/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https://www.thecultureist.com/2014/11/28/31-traditional-forms-dress-around-world/amp/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h3.googleusercontent.com/PP9mtI-Q0VXb15mUPjSSqtTStc5gMhpBUuVawbnCtfckETQ40nxLuJAQyVb4GX4k0Kp45_Wvmq1hTxSsgT7JIieiMkZRXshQutLGPg9cihl4pgK4p0bgQAeURbdoLY9q_70XEqKeHF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1" y="259135"/>
            <a:ext cx="1705409" cy="78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Turn!  Cultural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Traditions Activity (see handout)…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item of clothing do you own that has cultural significance for you or your family?</a:t>
            </a:r>
          </a:p>
          <a:p>
            <a:pPr marL="457200" indent="-457200"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Choose an item of clothing from two other cultures.</a:t>
            </a:r>
          </a:p>
        </p:txBody>
      </p:sp>
      <p:pic>
        <p:nvPicPr>
          <p:cNvPr id="2050" name="Picture 2" descr="https://lh5.googleusercontent.com/iP6_NsJaYi_tfKB4C1FnvbpiAowzXKwkKyali20WEcXzIKoEAZKvFwW1FCFA6ShOYDJw9ULLILd2vLPYa2JbkNFp5_lGnlnX0Omx-CsDjbEkACX86_e7yfv3xcEyX-qSttJuxlvz8A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76" y="3639911"/>
            <a:ext cx="2024063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93486"/>
            <a:ext cx="4114800" cy="72571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Placeholder 4" descr="Thread, buttons and scissors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8879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6"/>
            <a:ext cx="9601200" cy="67990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Bangladesh – Sari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Source: G.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57" y="956128"/>
            <a:ext cx="7869163" cy="5901872"/>
          </a:xfrm>
        </p:spPr>
      </p:pic>
    </p:spTree>
    <p:extLst>
      <p:ext uri="{BB962C8B-B14F-4D97-AF65-F5344CB8AC3E}">
        <p14:creationId xmlns:p14="http://schemas.microsoft.com/office/powerpoint/2010/main" val="35167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6508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Nunavut, Canada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Amauti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Source: L Watson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59" y="1014184"/>
            <a:ext cx="3530638" cy="58438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15" y="1038980"/>
            <a:ext cx="3273199" cy="58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6508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China – Chinese New Year Outfit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Source: K. Wong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20" y="992430"/>
            <a:ext cx="4394522" cy="5865569"/>
          </a:xfrm>
        </p:spPr>
      </p:pic>
    </p:spTree>
    <p:extLst>
      <p:ext uri="{BB962C8B-B14F-4D97-AF65-F5344CB8AC3E}">
        <p14:creationId xmlns:p14="http://schemas.microsoft.com/office/powerpoint/2010/main" val="40548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6508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Egypt – Kaftan/Caftan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Source: J. Hudson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45" y="912586"/>
            <a:ext cx="4459061" cy="5945414"/>
          </a:xfrm>
        </p:spPr>
      </p:pic>
    </p:spTree>
    <p:extLst>
      <p:ext uri="{BB962C8B-B14F-4D97-AF65-F5344CB8AC3E}">
        <p14:creationId xmlns:p14="http://schemas.microsoft.com/office/powerpoint/2010/main" val="792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6508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Germany – Dirndl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Source: C. Mackenzie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3852" y="1674017"/>
            <a:ext cx="5924551" cy="4443413"/>
          </a:xfrm>
        </p:spPr>
      </p:pic>
    </p:spTree>
    <p:extLst>
      <p:ext uri="{BB962C8B-B14F-4D97-AF65-F5344CB8AC3E}">
        <p14:creationId xmlns:p14="http://schemas.microsoft.com/office/powerpoint/2010/main" val="48815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6508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Guatemala – Traditional Guatemalan Clothing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Source: M. Chapman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A picture containing clothing, fabric&#10;&#10;Description automatically generated">
            <a:extLst>
              <a:ext uri="{FF2B5EF4-FFF2-40B4-BE49-F238E27FC236}">
                <a16:creationId xmlns:a16="http://schemas.microsoft.com/office/drawing/2014/main" id="{C3B61D1B-60B1-4D93-8AFC-92F1C85C0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49" y="1016000"/>
            <a:ext cx="4381500" cy="5842000"/>
          </a:xfrm>
        </p:spPr>
      </p:pic>
      <p:pic>
        <p:nvPicPr>
          <p:cNvPr id="9" name="Picture 8" descr="A picture containing skirt&#10;&#10;Description automatically generated">
            <a:extLst>
              <a:ext uri="{FF2B5EF4-FFF2-40B4-BE49-F238E27FC236}">
                <a16:creationId xmlns:a16="http://schemas.microsoft.com/office/drawing/2014/main" id="{8AECD0CA-BC1D-4EC0-8623-99EB11BCA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93" y="1016001"/>
            <a:ext cx="43815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6"/>
            <a:ext cx="9601200" cy="62184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India – Sari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Source: B.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Bekaan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35" y="873805"/>
            <a:ext cx="4483397" cy="5984195"/>
          </a:xfrm>
        </p:spPr>
      </p:pic>
    </p:spTree>
    <p:extLst>
      <p:ext uri="{BB962C8B-B14F-4D97-AF65-F5344CB8AC3E}">
        <p14:creationId xmlns:p14="http://schemas.microsoft.com/office/powerpoint/2010/main" val="12635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66538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Japan – Kimono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H. Smith-Hudson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27" y="956128"/>
            <a:ext cx="7869162" cy="5901872"/>
          </a:xfrm>
        </p:spPr>
      </p:pic>
    </p:spTree>
    <p:extLst>
      <p:ext uri="{BB962C8B-B14F-4D97-AF65-F5344CB8AC3E}">
        <p14:creationId xmlns:p14="http://schemas.microsoft.com/office/powerpoint/2010/main" val="20411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0B852A-606C-4A0C-B5E3-CC88271E7E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71D7B-06B6-45CF-9D47-0DF74720A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C74BB7-7B75-40C3-A530-30830F9EBE1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</Words>
  <Application>Microsoft Macintosh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PINKFLORALBROCADE_16X9</vt:lpstr>
      <vt:lpstr>Canadian Wardrobe</vt:lpstr>
      <vt:lpstr>Bangladesh – Sari Source: G. Alam</vt:lpstr>
      <vt:lpstr>Nunavut, Canada – Amauti Source: L Watson</vt:lpstr>
      <vt:lpstr>China – Chinese New Year Outfit Source: K. Wong</vt:lpstr>
      <vt:lpstr>Egypt – Kaftan/Caftan Source: J. Hudson</vt:lpstr>
      <vt:lpstr>Germany – Dirndl Source: C. Mackenzie</vt:lpstr>
      <vt:lpstr>Guatemala – Traditional Guatemalan Clothing  Source: M. Chapman</vt:lpstr>
      <vt:lpstr>India – Sari Source: B. Bekaan</vt:lpstr>
      <vt:lpstr>Japan – Kimono Source: H. Smith-Hudson</vt:lpstr>
      <vt:lpstr>Korea – Traditional Wedding Clothing Source: R. Yu</vt:lpstr>
      <vt:lpstr>Mexico - Bordados</vt:lpstr>
      <vt:lpstr>Netherlands – Wooden Shoes and Clothe Hat from Friesland  Source: A. Smith</vt:lpstr>
      <vt:lpstr>Palestine – Palestinian Dress Source: M. AbuSharkh</vt:lpstr>
      <vt:lpstr>Scotland – Kilt Source: N. Hudson</vt:lpstr>
      <vt:lpstr>Websites To View for More Examples</vt:lpstr>
      <vt:lpstr>Your Turn!  Cultural Traditions Activity (see handout)…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2012-08-28T15:55:17Z</dcterms:created>
  <dcterms:modified xsi:type="dcterms:W3CDTF">2021-06-30T18:56:16Z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