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95" r:id="rId2"/>
    <p:sldId id="257" r:id="rId3"/>
    <p:sldId id="258" r:id="rId4"/>
    <p:sldId id="281" r:id="rId5"/>
    <p:sldId id="260" r:id="rId6"/>
    <p:sldId id="294" r:id="rId7"/>
    <p:sldId id="282" r:id="rId8"/>
    <p:sldId id="283" r:id="rId9"/>
    <p:sldId id="284" r:id="rId10"/>
    <p:sldId id="285" r:id="rId11"/>
    <p:sldId id="286" r:id="rId12"/>
    <p:sldId id="259" r:id="rId13"/>
    <p:sldId id="287" r:id="rId14"/>
    <p:sldId id="288" r:id="rId15"/>
    <p:sldId id="292" r:id="rId16"/>
    <p:sldId id="289" r:id="rId17"/>
    <p:sldId id="293" r:id="rId18"/>
    <p:sldId id="290" r:id="rId19"/>
    <p:sldId id="291" r:id="rId20"/>
    <p:sldId id="278" r:id="rId21"/>
    <p:sldId id="279" r:id="rId22"/>
  </p:sldIdLst>
  <p:sldSz cx="12192000" cy="6858000"/>
  <p:notesSz cx="6858000" cy="9144000"/>
  <p:embeddedFontLst>
    <p:embeddedFont>
      <p:font typeface="Bahiana" pitchFamily="2" charset="77"/>
      <p:regular r:id="rId24"/>
    </p:embeddedFont>
    <p:embeddedFont>
      <p:font typeface="Barlow Condensed" pitchFamily="2" charset="77"/>
      <p:regular r:id="rId25"/>
      <p:bold r:id="rId26"/>
      <p:italic r:id="rId27"/>
      <p:boldItalic r:id="rId28"/>
    </p:embeddedFont>
    <p:embeddedFont>
      <p:font typeface="Covered By Your Grace" pitchFamily="2" charset="0"/>
      <p:regular r:id="rId29"/>
    </p:embeddedFont>
    <p:embeddedFont>
      <p:font typeface="Homemade Apple" panose="02000000000000000000" pitchFamily="2" charset="0"/>
      <p:regular r:id="rId30"/>
    </p:embeddedFont>
    <p:embeddedFont>
      <p:font typeface="Poppins" pitchFamily="2" charset="77"/>
      <p:regular r:id="rId31"/>
      <p:bold r:id="rId32"/>
      <p:italic r:id="rId33"/>
      <p:boldItalic r:id="rId34"/>
    </p:embeddedFont>
    <p:embeddedFont>
      <p:font typeface="Prompt" pitchFamily="2" charset="-34"/>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mith-Hudson" initials="HJSH" lastIdx="6" clrIdx="0"/>
  <p:cmAuthor id="1" name="Camille" initials="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5"/>
    <p:restoredTop sz="94515"/>
  </p:normalViewPr>
  <p:slideViewPr>
    <p:cSldViewPr snapToGrid="0">
      <p:cViewPr varScale="1">
        <p:scale>
          <a:sx n="102" d="100"/>
          <a:sy n="102" d="100"/>
        </p:scale>
        <p:origin x="70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70101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veZOrXVHf7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t>
            </a:r>
            <a:r>
              <a:rPr lang="en-CA" dirty="0" err="1"/>
              <a:t>Meriorg</a:t>
            </a:r>
            <a:r>
              <a:rPr lang="en-CA"/>
              <a:t> &amp; Holloway, 2001)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(Oxford Learning, 2017)</a:t>
            </a:r>
          </a:p>
        </p:txBody>
      </p:sp>
    </p:spTree>
    <p:extLst>
      <p:ext uri="{BB962C8B-B14F-4D97-AF65-F5344CB8AC3E}">
        <p14:creationId xmlns:p14="http://schemas.microsoft.com/office/powerpoint/2010/main" val="156059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endParaRPr dirty="0"/>
          </a:p>
        </p:txBody>
      </p:sp>
    </p:spTree>
    <p:extLst>
      <p:ext uri="{BB962C8B-B14F-4D97-AF65-F5344CB8AC3E}">
        <p14:creationId xmlns:p14="http://schemas.microsoft.com/office/powerpoint/2010/main" val="72826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p>
          <a:p>
            <a:pPr marL="0" lvl="0" indent="0" algn="l" rtl="0">
              <a:spcBef>
                <a:spcPts val="0"/>
              </a:spcBef>
              <a:spcAft>
                <a:spcPts val="0"/>
              </a:spcAft>
              <a:buNone/>
            </a:pPr>
            <a:r>
              <a:rPr lang="en-CA" dirty="0"/>
              <a:t>(Skeen, McKay, Fanning, &amp; Skeen, 2016)</a:t>
            </a:r>
          </a:p>
          <a:p>
            <a:pPr marL="0" lvl="0" indent="0" algn="l" rtl="0">
              <a:spcBef>
                <a:spcPts val="0"/>
              </a:spcBef>
              <a:spcAft>
                <a:spcPts val="0"/>
              </a:spcAft>
              <a:buNone/>
            </a:pPr>
            <a:r>
              <a:rPr lang="en-CA" dirty="0"/>
              <a:t>(</a:t>
            </a:r>
            <a:r>
              <a:rPr lang="en-CA" dirty="0" err="1"/>
              <a:t>Clipartmax</a:t>
            </a:r>
            <a:r>
              <a:rPr lang="en-CA" dirty="0"/>
              <a:t>, n.d.)</a:t>
            </a:r>
          </a:p>
        </p:txBody>
      </p:sp>
    </p:spTree>
    <p:extLst>
      <p:ext uri="{BB962C8B-B14F-4D97-AF65-F5344CB8AC3E}">
        <p14:creationId xmlns:p14="http://schemas.microsoft.com/office/powerpoint/2010/main" val="259216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p>
          <a:p>
            <a:pPr marL="0" lvl="0" indent="0" algn="l" rtl="0">
              <a:spcBef>
                <a:spcPts val="0"/>
              </a:spcBef>
              <a:spcAft>
                <a:spcPts val="0"/>
              </a:spcAft>
              <a:buNone/>
            </a:pPr>
            <a:r>
              <a:rPr lang="en-CA" dirty="0"/>
              <a:t>(Skeen, McKay, Fanning, &amp; Skeen, 2016)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t>
            </a:r>
            <a:r>
              <a:rPr lang="en-CA" dirty="0" err="1"/>
              <a:t>Clipartmax</a:t>
            </a:r>
            <a:r>
              <a:rPr lang="en-CA" dirty="0"/>
              <a:t>, n.d.)</a:t>
            </a:r>
          </a:p>
        </p:txBody>
      </p:sp>
    </p:spTree>
    <p:extLst>
      <p:ext uri="{BB962C8B-B14F-4D97-AF65-F5344CB8AC3E}">
        <p14:creationId xmlns:p14="http://schemas.microsoft.com/office/powerpoint/2010/main" val="62906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p>
          <a:p>
            <a:pPr marL="0" lvl="0" indent="0" algn="l" rtl="0">
              <a:spcBef>
                <a:spcPts val="0"/>
              </a:spcBef>
              <a:spcAft>
                <a:spcPts val="0"/>
              </a:spcAft>
              <a:buNone/>
            </a:pPr>
            <a:r>
              <a:rPr lang="en-CA" dirty="0"/>
              <a:t>(Skeen, McKay, Fanning, &amp; Skeen, 2016)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t>
            </a:r>
            <a:r>
              <a:rPr lang="en-CA" dirty="0" err="1"/>
              <a:t>Clipartmax</a:t>
            </a:r>
            <a:r>
              <a:rPr lang="en-CA" dirty="0"/>
              <a:t>, n.d.)</a:t>
            </a:r>
          </a:p>
        </p:txBody>
      </p:sp>
    </p:spTree>
    <p:extLst>
      <p:ext uri="{BB962C8B-B14F-4D97-AF65-F5344CB8AC3E}">
        <p14:creationId xmlns:p14="http://schemas.microsoft.com/office/powerpoint/2010/main" val="977355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p>
          <a:p>
            <a:pPr marL="0" lvl="0" indent="0" algn="l" rtl="0">
              <a:spcBef>
                <a:spcPts val="0"/>
              </a:spcBef>
              <a:spcAft>
                <a:spcPts val="0"/>
              </a:spcAft>
              <a:buNone/>
            </a:pPr>
            <a:r>
              <a:rPr lang="en-CA" dirty="0"/>
              <a:t>(Skeen, McKay, Fanning, &amp; Skeen, 2016)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t>
            </a:r>
            <a:r>
              <a:rPr lang="en-CA" dirty="0" err="1"/>
              <a:t>Clipartmax</a:t>
            </a:r>
            <a:r>
              <a:rPr lang="en-CA" dirty="0"/>
              <a:t>, n.d.)</a:t>
            </a:r>
          </a:p>
        </p:txBody>
      </p:sp>
    </p:spTree>
    <p:extLst>
      <p:ext uri="{BB962C8B-B14F-4D97-AF65-F5344CB8AC3E}">
        <p14:creationId xmlns:p14="http://schemas.microsoft.com/office/powerpoint/2010/main" val="243950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p>
          <a:p>
            <a:pPr marL="0" lvl="0" indent="0" algn="l" rtl="0">
              <a:spcBef>
                <a:spcPts val="0"/>
              </a:spcBef>
              <a:spcAft>
                <a:spcPts val="0"/>
              </a:spcAft>
              <a:buNone/>
            </a:pPr>
            <a:r>
              <a:rPr lang="en-CA" dirty="0"/>
              <a:t>(Skeen, McKay, Fanning, &amp; Skeen, 2016)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t>
            </a:r>
            <a:r>
              <a:rPr lang="en-CA" dirty="0" err="1"/>
              <a:t>Clipartmax</a:t>
            </a:r>
            <a:r>
              <a:rPr lang="en-CA" dirty="0"/>
              <a:t>, n.d.)</a:t>
            </a:r>
          </a:p>
        </p:txBody>
      </p:sp>
    </p:spTree>
    <p:extLst>
      <p:ext uri="{BB962C8B-B14F-4D97-AF65-F5344CB8AC3E}">
        <p14:creationId xmlns:p14="http://schemas.microsoft.com/office/powerpoint/2010/main" val="132995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(Mr. Bean, 2009) </a:t>
            </a:r>
            <a:r>
              <a:rPr lang="en-US" sz="1100" b="0" i="0" u="sng" strike="noStrike" cap="none" dirty="0">
                <a:solidFill>
                  <a:srgbClr val="000000"/>
                </a:solidFill>
                <a:effectLst/>
                <a:latin typeface="Arial"/>
                <a:ea typeface="Arial"/>
                <a:cs typeface="Arial"/>
                <a:sym typeface="Arial"/>
                <a:hlinkClick r:id="rId3"/>
              </a:rPr>
              <a:t>https://www.youtube.com/watch?v=veZOrXVHf7U</a:t>
            </a:r>
            <a:endParaRPr lang="en-CA"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48118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6fda0906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6fda0906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(Teen Talk, n.d.)</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6fd8ccc017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6fd8ccc01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(Clovis Community College, 2021)</a:t>
            </a:r>
          </a:p>
          <a:p>
            <a:pPr marL="0" lvl="0" indent="0" algn="l" rtl="0">
              <a:spcBef>
                <a:spcPts val="0"/>
              </a:spcBef>
              <a:spcAft>
                <a:spcPts val="0"/>
              </a:spcAft>
              <a:buNone/>
            </a:pPr>
            <a:r>
              <a:rPr lang="en-CA" dirty="0"/>
              <a:t>(</a:t>
            </a:r>
            <a:r>
              <a:rPr lang="en-CA" dirty="0" err="1"/>
              <a:t>Meriorg</a:t>
            </a:r>
            <a:r>
              <a:rPr lang="en-CA" dirty="0"/>
              <a:t> &amp; Holloway, 2001)</a:t>
            </a:r>
            <a:endParaRPr dirty="0"/>
          </a:p>
        </p:txBody>
      </p:sp>
    </p:spTree>
    <p:extLst>
      <p:ext uri="{BB962C8B-B14F-4D97-AF65-F5344CB8AC3E}">
        <p14:creationId xmlns:p14="http://schemas.microsoft.com/office/powerpoint/2010/main" val="288114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a:t>
            </a:r>
            <a:r>
              <a:rPr lang="en-CA" dirty="0" err="1"/>
              <a:t>Meriorg</a:t>
            </a:r>
            <a:r>
              <a:rPr lang="en-CA" dirty="0"/>
              <a:t> &amp; Holloway, 2001)</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562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The teacher should have a discussion on cultural awareness in relation to this slide. Not every culture will interpret these forms of body language in the same way. It is important for students to become aware of these cultural differences.</a:t>
            </a:r>
            <a:endParaRPr dirty="0"/>
          </a:p>
        </p:txBody>
      </p:sp>
    </p:spTree>
    <p:extLst>
      <p:ext uri="{BB962C8B-B14F-4D97-AF65-F5344CB8AC3E}">
        <p14:creationId xmlns:p14="http://schemas.microsoft.com/office/powerpoint/2010/main" val="277985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The teacher should have a discussion on cultural awareness in relation to this slide. Not every culture will interpret these forms of body language in the same way. It is important for students to become aware of these cultural differences.</a:t>
            </a:r>
          </a:p>
        </p:txBody>
      </p:sp>
    </p:spTree>
    <p:extLst>
      <p:ext uri="{BB962C8B-B14F-4D97-AF65-F5344CB8AC3E}">
        <p14:creationId xmlns:p14="http://schemas.microsoft.com/office/powerpoint/2010/main" val="128506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(Oxford Learning, 2017)</a:t>
            </a:r>
            <a:endParaRPr dirty="0"/>
          </a:p>
        </p:txBody>
      </p:sp>
    </p:spTree>
    <p:extLst>
      <p:ext uri="{BB962C8B-B14F-4D97-AF65-F5344CB8AC3E}">
        <p14:creationId xmlns:p14="http://schemas.microsoft.com/office/powerpoint/2010/main" val="299584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16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twitter.com/SlidesManiaSM/" TargetMode="External"/><Relationship Id="rId12" Type="http://schemas.openxmlformats.org/officeDocument/2006/relationships/image" Target="../media/image5.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7" name="Google Shape;27;p3"/>
          <p:cNvSpPr txBox="1">
            <a:spLocks noGrp="1"/>
          </p:cNvSpPr>
          <p:nvPr>
            <p:ph type="title"/>
          </p:nvPr>
        </p:nvSpPr>
        <p:spPr>
          <a:xfrm>
            <a:off x="1406200" y="5933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7200"/>
              <a:buNone/>
              <a:defRPr/>
            </a:lvl1pPr>
            <a:lvl2pPr lvl="1" rtl="0">
              <a:spcBef>
                <a:spcPts val="0"/>
              </a:spcBef>
              <a:spcAft>
                <a:spcPts val="0"/>
              </a:spcAft>
              <a:buSzPts val="7200"/>
              <a:buNone/>
              <a:defRPr/>
            </a:lvl2pPr>
            <a:lvl3pPr lvl="2" rtl="0">
              <a:spcBef>
                <a:spcPts val="0"/>
              </a:spcBef>
              <a:spcAft>
                <a:spcPts val="0"/>
              </a:spcAft>
              <a:buSzPts val="7200"/>
              <a:buNone/>
              <a:defRPr/>
            </a:lvl3pPr>
            <a:lvl4pPr lvl="3" rtl="0">
              <a:spcBef>
                <a:spcPts val="0"/>
              </a:spcBef>
              <a:spcAft>
                <a:spcPts val="0"/>
              </a:spcAft>
              <a:buSzPts val="7200"/>
              <a:buNone/>
              <a:defRPr/>
            </a:lvl4pPr>
            <a:lvl5pPr lvl="4" rtl="0">
              <a:spcBef>
                <a:spcPts val="0"/>
              </a:spcBef>
              <a:spcAft>
                <a:spcPts val="0"/>
              </a:spcAft>
              <a:buSzPts val="7200"/>
              <a:buNone/>
              <a:defRPr/>
            </a:lvl5pPr>
            <a:lvl6pPr lvl="5" rtl="0">
              <a:spcBef>
                <a:spcPts val="0"/>
              </a:spcBef>
              <a:spcAft>
                <a:spcPts val="0"/>
              </a:spcAft>
              <a:buSzPts val="7200"/>
              <a:buNone/>
              <a:defRPr/>
            </a:lvl6pPr>
            <a:lvl7pPr lvl="6" rtl="0">
              <a:spcBef>
                <a:spcPts val="0"/>
              </a:spcBef>
              <a:spcAft>
                <a:spcPts val="0"/>
              </a:spcAft>
              <a:buSzPts val="7200"/>
              <a:buNone/>
              <a:defRPr/>
            </a:lvl7pPr>
            <a:lvl8pPr lvl="7" rtl="0">
              <a:spcBef>
                <a:spcPts val="0"/>
              </a:spcBef>
              <a:spcAft>
                <a:spcPts val="0"/>
              </a:spcAft>
              <a:buSzPts val="7200"/>
              <a:buNone/>
              <a:defRPr/>
            </a:lvl8pPr>
            <a:lvl9pPr lvl="8" rtl="0">
              <a:spcBef>
                <a:spcPts val="0"/>
              </a:spcBef>
              <a:spcAft>
                <a:spcPts val="0"/>
              </a:spcAft>
              <a:buSzPts val="7200"/>
              <a:buNone/>
              <a:defRPr/>
            </a:lvl9pPr>
          </a:lstStyle>
          <a:p>
            <a:endParaRPr/>
          </a:p>
        </p:txBody>
      </p:sp>
      <p:sp>
        <p:nvSpPr>
          <p:cNvPr id="28" name="Google Shape;28;p3"/>
          <p:cNvSpPr txBox="1">
            <a:spLocks noGrp="1"/>
          </p:cNvSpPr>
          <p:nvPr>
            <p:ph type="body" idx="1"/>
          </p:nvPr>
        </p:nvSpPr>
        <p:spPr>
          <a:xfrm>
            <a:off x="1406200" y="30729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29" name="Google Shape;29;p3"/>
          <p:cNvSpPr txBox="1">
            <a:spLocks noGrp="1"/>
          </p:cNvSpPr>
          <p:nvPr>
            <p:ph type="subTitle" idx="2"/>
          </p:nvPr>
        </p:nvSpPr>
        <p:spPr>
          <a:xfrm>
            <a:off x="1406200" y="17290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b="1">
                <a:solidFill>
                  <a:schemeClr val="accent3"/>
                </a:solidFill>
                <a:latin typeface="Covered By Your Grace"/>
                <a:ea typeface="Covered By Your Grace"/>
                <a:cs typeface="Covered By Your Grace"/>
                <a:sym typeface="Covered By Your Grace"/>
              </a:defRPr>
            </a:lvl1pPr>
            <a:lvl2pPr lvl="1" rtl="0">
              <a:spcBef>
                <a:spcPts val="2100"/>
              </a:spcBef>
              <a:spcAft>
                <a:spcPts val="0"/>
              </a:spcAft>
              <a:buNone/>
              <a:defRPr b="1">
                <a:solidFill>
                  <a:schemeClr val="accent3"/>
                </a:solidFill>
                <a:latin typeface="Bahiana"/>
                <a:ea typeface="Bahiana"/>
                <a:cs typeface="Bahiana"/>
                <a:sym typeface="Bahiana"/>
              </a:defRPr>
            </a:lvl2pPr>
            <a:lvl3pPr lvl="2" rtl="0">
              <a:spcBef>
                <a:spcPts val="2100"/>
              </a:spcBef>
              <a:spcAft>
                <a:spcPts val="0"/>
              </a:spcAft>
              <a:buNone/>
              <a:defRPr b="1">
                <a:solidFill>
                  <a:schemeClr val="accent3"/>
                </a:solidFill>
                <a:latin typeface="Bahiana"/>
                <a:ea typeface="Bahiana"/>
                <a:cs typeface="Bahiana"/>
                <a:sym typeface="Bahiana"/>
              </a:defRPr>
            </a:lvl3pPr>
            <a:lvl4pPr lvl="3" rtl="0">
              <a:spcBef>
                <a:spcPts val="2100"/>
              </a:spcBef>
              <a:spcAft>
                <a:spcPts val="0"/>
              </a:spcAft>
              <a:buNone/>
              <a:defRPr b="1">
                <a:solidFill>
                  <a:schemeClr val="accent3"/>
                </a:solidFill>
                <a:latin typeface="Bahiana"/>
                <a:ea typeface="Bahiana"/>
                <a:cs typeface="Bahiana"/>
                <a:sym typeface="Bahiana"/>
              </a:defRPr>
            </a:lvl4pPr>
            <a:lvl5pPr lvl="4" rtl="0">
              <a:spcBef>
                <a:spcPts val="2100"/>
              </a:spcBef>
              <a:spcAft>
                <a:spcPts val="0"/>
              </a:spcAft>
              <a:buNone/>
              <a:defRPr b="1">
                <a:solidFill>
                  <a:schemeClr val="accent3"/>
                </a:solidFill>
                <a:latin typeface="Bahiana"/>
                <a:ea typeface="Bahiana"/>
                <a:cs typeface="Bahiana"/>
                <a:sym typeface="Bahiana"/>
              </a:defRPr>
            </a:lvl5pPr>
            <a:lvl6pPr lvl="5" rtl="0">
              <a:spcBef>
                <a:spcPts val="2100"/>
              </a:spcBef>
              <a:spcAft>
                <a:spcPts val="0"/>
              </a:spcAft>
              <a:buNone/>
              <a:defRPr b="1">
                <a:solidFill>
                  <a:schemeClr val="accent3"/>
                </a:solidFill>
                <a:latin typeface="Bahiana"/>
                <a:ea typeface="Bahiana"/>
                <a:cs typeface="Bahiana"/>
                <a:sym typeface="Bahiana"/>
              </a:defRPr>
            </a:lvl6pPr>
            <a:lvl7pPr lvl="6" rtl="0">
              <a:spcBef>
                <a:spcPts val="2100"/>
              </a:spcBef>
              <a:spcAft>
                <a:spcPts val="0"/>
              </a:spcAft>
              <a:buNone/>
              <a:defRPr b="1">
                <a:solidFill>
                  <a:schemeClr val="accent3"/>
                </a:solidFill>
                <a:latin typeface="Bahiana"/>
                <a:ea typeface="Bahiana"/>
                <a:cs typeface="Bahiana"/>
                <a:sym typeface="Bahiana"/>
              </a:defRPr>
            </a:lvl7pPr>
            <a:lvl8pPr lvl="7" rtl="0">
              <a:spcBef>
                <a:spcPts val="2100"/>
              </a:spcBef>
              <a:spcAft>
                <a:spcPts val="0"/>
              </a:spcAft>
              <a:buNone/>
              <a:defRPr b="1">
                <a:solidFill>
                  <a:schemeClr val="accent3"/>
                </a:solidFill>
                <a:latin typeface="Bahiana"/>
                <a:ea typeface="Bahiana"/>
                <a:cs typeface="Bahiana"/>
                <a:sym typeface="Bahiana"/>
              </a:defRPr>
            </a:lvl8pPr>
            <a:lvl9pPr lvl="8" rtl="0">
              <a:spcBef>
                <a:spcPts val="2100"/>
              </a:spcBef>
              <a:spcAft>
                <a:spcPts val="2100"/>
              </a:spcAft>
              <a:buNone/>
              <a:defRPr b="1">
                <a:solidFill>
                  <a:schemeClr val="accent3"/>
                </a:solidFill>
                <a:latin typeface="Bahiana"/>
                <a:ea typeface="Bahiana"/>
                <a:cs typeface="Bahiana"/>
                <a:sym typeface="Bahiana"/>
              </a:defRPr>
            </a:lvl9pPr>
          </a:lstStyle>
          <a:p>
            <a:endParaRPr/>
          </a:p>
        </p:txBody>
      </p:sp>
      <p:grpSp>
        <p:nvGrpSpPr>
          <p:cNvPr id="30" name="Google Shape;30;p3"/>
          <p:cNvGrpSpPr/>
          <p:nvPr/>
        </p:nvGrpSpPr>
        <p:grpSpPr>
          <a:xfrm flipH="1">
            <a:off x="1270" y="0"/>
            <a:ext cx="12204182" cy="6872002"/>
            <a:chOff x="-1" y="0"/>
            <a:chExt cx="12204182" cy="6872002"/>
          </a:xfrm>
        </p:grpSpPr>
        <p:sp>
          <p:nvSpPr>
            <p:cNvPr id="31" name="Google Shape;31;p3"/>
            <p:cNvSpPr/>
            <p:nvPr/>
          </p:nvSpPr>
          <p:spPr>
            <a:xfrm>
              <a:off x="-1" y="0"/>
              <a:ext cx="5480237" cy="4463595"/>
            </a:xfrm>
            <a:custGeom>
              <a:avLst/>
              <a:gdLst/>
              <a:ahLst/>
              <a:cxnLst/>
              <a:rect l="l" t="t" r="r" b="b"/>
              <a:pathLst>
                <a:path w="1030604" h="839416" extrusionOk="0">
                  <a:moveTo>
                    <a:pt x="331470" y="780098"/>
                  </a:moveTo>
                  <a:cubicBezTo>
                    <a:pt x="398145" y="694373"/>
                    <a:pt x="261938" y="374333"/>
                    <a:pt x="354330" y="317183"/>
                  </a:cubicBezTo>
                  <a:cubicBezTo>
                    <a:pt x="446723" y="260033"/>
                    <a:pt x="509588" y="392430"/>
                    <a:pt x="598170" y="359093"/>
                  </a:cubicBezTo>
                  <a:cubicBezTo>
                    <a:pt x="686753" y="324803"/>
                    <a:pt x="643890" y="256223"/>
                    <a:pt x="721043" y="205740"/>
                  </a:cubicBezTo>
                  <a:cubicBezTo>
                    <a:pt x="798195" y="154305"/>
                    <a:pt x="1017270" y="241935"/>
                    <a:pt x="1030605" y="81915"/>
                  </a:cubicBezTo>
                  <a:lnTo>
                    <a:pt x="1030605" y="0"/>
                  </a:lnTo>
                  <a:lnTo>
                    <a:pt x="0" y="0"/>
                  </a:lnTo>
                  <a:lnTo>
                    <a:pt x="0" y="755333"/>
                  </a:lnTo>
                  <a:lnTo>
                    <a:pt x="80963" y="808673"/>
                  </a:lnTo>
                  <a:cubicBezTo>
                    <a:pt x="145733" y="842963"/>
                    <a:pt x="263843" y="865823"/>
                    <a:pt x="331470" y="7800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1765299" y="13882"/>
              <a:ext cx="3907033" cy="3414489"/>
            </a:xfrm>
            <a:custGeom>
              <a:avLst/>
              <a:gdLst/>
              <a:ahLst/>
              <a:cxnLst/>
              <a:rect l="l" t="t" r="r" b="b"/>
              <a:pathLst>
                <a:path w="734750" h="642123" extrusionOk="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w="25400" cap="flat" cmpd="sng">
              <a:solidFill>
                <a:schemeClr val="accent3"/>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3"/>
            <p:cNvSpPr/>
            <p:nvPr/>
          </p:nvSpPr>
          <p:spPr>
            <a:xfrm>
              <a:off x="6849035" y="2687473"/>
              <a:ext cx="5341635" cy="4169488"/>
            </a:xfrm>
            <a:custGeom>
              <a:avLst/>
              <a:gdLst/>
              <a:ahLst/>
              <a:cxnLst/>
              <a:rect l="l" t="t" r="r" b="b"/>
              <a:pathLst>
                <a:path w="1215389" h="948689" extrusionOk="0">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a:off x="7095749" y="2936020"/>
              <a:ext cx="5108432" cy="3935982"/>
            </a:xfrm>
            <a:custGeom>
              <a:avLst/>
              <a:gdLst/>
              <a:ahLst/>
              <a:cxnLst/>
              <a:rect l="l" t="t" r="r" b="b"/>
              <a:pathLst>
                <a:path w="1162328" h="895559" extrusionOk="0">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 name="Google Shape;35;p3"/>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36"/>
        <p:cNvGrpSpPr/>
        <p:nvPr/>
      </p:nvGrpSpPr>
      <p:grpSpPr>
        <a:xfrm>
          <a:off x="0" y="0"/>
          <a:ext cx="0" cy="0"/>
          <a:chOff x="0" y="0"/>
          <a:chExt cx="0" cy="0"/>
        </a:xfrm>
      </p:grpSpPr>
      <p:sp>
        <p:nvSpPr>
          <p:cNvPr id="37" name="Google Shape;37;p4"/>
          <p:cNvSpPr/>
          <p:nvPr/>
        </p:nvSpPr>
        <p:spPr>
          <a:xfrm>
            <a:off x="-1" y="0"/>
            <a:ext cx="5480237" cy="4463595"/>
          </a:xfrm>
          <a:custGeom>
            <a:avLst/>
            <a:gdLst/>
            <a:ahLst/>
            <a:cxnLst/>
            <a:rect l="l" t="t" r="r" b="b"/>
            <a:pathLst>
              <a:path w="1030604" h="839416" extrusionOk="0">
                <a:moveTo>
                  <a:pt x="331470" y="780098"/>
                </a:moveTo>
                <a:cubicBezTo>
                  <a:pt x="398145" y="694373"/>
                  <a:pt x="261938" y="374333"/>
                  <a:pt x="354330" y="317183"/>
                </a:cubicBezTo>
                <a:cubicBezTo>
                  <a:pt x="446723" y="260033"/>
                  <a:pt x="509588" y="392430"/>
                  <a:pt x="598170" y="359093"/>
                </a:cubicBezTo>
                <a:cubicBezTo>
                  <a:pt x="686753" y="324803"/>
                  <a:pt x="643890" y="256223"/>
                  <a:pt x="721043" y="205740"/>
                </a:cubicBezTo>
                <a:cubicBezTo>
                  <a:pt x="798195" y="154305"/>
                  <a:pt x="1017270" y="241935"/>
                  <a:pt x="1030605" y="81915"/>
                </a:cubicBezTo>
                <a:lnTo>
                  <a:pt x="1030605" y="0"/>
                </a:lnTo>
                <a:lnTo>
                  <a:pt x="0" y="0"/>
                </a:lnTo>
                <a:lnTo>
                  <a:pt x="0" y="755333"/>
                </a:lnTo>
                <a:lnTo>
                  <a:pt x="80963" y="808673"/>
                </a:lnTo>
                <a:cubicBezTo>
                  <a:pt x="145733" y="842963"/>
                  <a:pt x="263843" y="865823"/>
                  <a:pt x="331470" y="780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4"/>
          <p:cNvSpPr/>
          <p:nvPr/>
        </p:nvSpPr>
        <p:spPr>
          <a:xfrm>
            <a:off x="1765299" y="13882"/>
            <a:ext cx="3907033" cy="3414489"/>
          </a:xfrm>
          <a:custGeom>
            <a:avLst/>
            <a:gdLst/>
            <a:ahLst/>
            <a:cxnLst/>
            <a:rect l="l" t="t" r="r" b="b"/>
            <a:pathLst>
              <a:path w="734750" h="642123" extrusionOk="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4"/>
          <p:cNvSpPr/>
          <p:nvPr/>
        </p:nvSpPr>
        <p:spPr>
          <a:xfrm>
            <a:off x="6849035" y="2687473"/>
            <a:ext cx="5341635" cy="4169488"/>
          </a:xfrm>
          <a:custGeom>
            <a:avLst/>
            <a:gdLst/>
            <a:ahLst/>
            <a:cxnLst/>
            <a:rect l="l" t="t" r="r" b="b"/>
            <a:pathLst>
              <a:path w="1215389" h="948689" extrusionOk="0">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4"/>
          <p:cNvSpPr/>
          <p:nvPr/>
        </p:nvSpPr>
        <p:spPr>
          <a:xfrm>
            <a:off x="7095749" y="2936020"/>
            <a:ext cx="5108432" cy="3935982"/>
          </a:xfrm>
          <a:custGeom>
            <a:avLst/>
            <a:gdLst/>
            <a:ahLst/>
            <a:cxnLst/>
            <a:rect l="l" t="t" r="r" b="b"/>
            <a:pathLst>
              <a:path w="1162328" h="895559" extrusionOk="0">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4"/>
          <p:cNvSpPr txBox="1">
            <a:spLocks noGrp="1"/>
          </p:cNvSpPr>
          <p:nvPr>
            <p:ph type="body" idx="1"/>
          </p:nvPr>
        </p:nvSpPr>
        <p:spPr>
          <a:xfrm>
            <a:off x="3235000" y="1536639"/>
            <a:ext cx="6433500" cy="4555200"/>
          </a:xfrm>
          <a:prstGeom prst="rect">
            <a:avLst/>
          </a:prstGeom>
        </p:spPr>
        <p:txBody>
          <a:bodyPr spcFirstLastPara="1" wrap="square" lIns="121900" tIns="121900" rIns="121900" bIns="121900" anchor="t" anchorCtr="0">
            <a:noAutofit/>
          </a:bodyPr>
          <a:lstStyle>
            <a:lvl1pPr marL="457200" lvl="0" indent="-361950" algn="ctr" rtl="0">
              <a:spcBef>
                <a:spcPts val="0"/>
              </a:spcBef>
              <a:spcAft>
                <a:spcPts val="0"/>
              </a:spcAft>
              <a:buSzPts val="2100"/>
              <a:buChar char="●"/>
              <a:defRPr/>
            </a:lvl1pPr>
            <a:lvl2pPr marL="914400" lvl="1" indent="-381000" algn="ctr" rtl="0">
              <a:spcBef>
                <a:spcPts val="2100"/>
              </a:spcBef>
              <a:spcAft>
                <a:spcPts val="0"/>
              </a:spcAft>
              <a:buSzPts val="2400"/>
              <a:buChar char="○"/>
              <a:defRPr sz="2400"/>
            </a:lvl2pPr>
            <a:lvl3pPr marL="1371600" lvl="2" indent="-381000" algn="ctr" rtl="0">
              <a:spcBef>
                <a:spcPts val="2100"/>
              </a:spcBef>
              <a:spcAft>
                <a:spcPts val="0"/>
              </a:spcAft>
              <a:buSzPts val="2400"/>
              <a:buChar char="■"/>
              <a:defRPr sz="2400"/>
            </a:lvl3pPr>
            <a:lvl4pPr marL="1828800" lvl="3" indent="-381000" algn="ctr" rtl="0">
              <a:spcBef>
                <a:spcPts val="2100"/>
              </a:spcBef>
              <a:spcAft>
                <a:spcPts val="0"/>
              </a:spcAft>
              <a:buSzPts val="2400"/>
              <a:buChar char="●"/>
              <a:defRPr sz="2400"/>
            </a:lvl4pPr>
            <a:lvl5pPr marL="2286000" lvl="4" indent="-381000" algn="ctr" rtl="0">
              <a:spcBef>
                <a:spcPts val="2100"/>
              </a:spcBef>
              <a:spcAft>
                <a:spcPts val="0"/>
              </a:spcAft>
              <a:buSzPts val="2400"/>
              <a:buChar char="○"/>
              <a:defRPr sz="2400"/>
            </a:lvl5pPr>
            <a:lvl6pPr marL="2743200" lvl="5" indent="-381000" algn="ctr" rtl="0">
              <a:spcBef>
                <a:spcPts val="2100"/>
              </a:spcBef>
              <a:spcAft>
                <a:spcPts val="0"/>
              </a:spcAft>
              <a:buSzPts val="2400"/>
              <a:buChar char="■"/>
              <a:defRPr sz="2400"/>
            </a:lvl6pPr>
            <a:lvl7pPr marL="3200400" lvl="6" indent="-381000" algn="ctr" rtl="0">
              <a:spcBef>
                <a:spcPts val="2100"/>
              </a:spcBef>
              <a:spcAft>
                <a:spcPts val="0"/>
              </a:spcAft>
              <a:buSzPts val="2400"/>
              <a:buChar char="●"/>
              <a:defRPr sz="2400"/>
            </a:lvl7pPr>
            <a:lvl8pPr marL="3657600" lvl="7" indent="-381000" algn="ctr" rtl="0">
              <a:spcBef>
                <a:spcPts val="2100"/>
              </a:spcBef>
              <a:spcAft>
                <a:spcPts val="0"/>
              </a:spcAft>
              <a:buSzPts val="2400"/>
              <a:buChar char="○"/>
              <a:defRPr sz="2400"/>
            </a:lvl8pPr>
            <a:lvl9pPr marL="4114800" lvl="8" indent="-381000" algn="ctr" rtl="0">
              <a:spcBef>
                <a:spcPts val="2100"/>
              </a:spcBef>
              <a:spcAft>
                <a:spcPts val="2100"/>
              </a:spcAft>
              <a:buSzPts val="2400"/>
              <a:buChar char="■"/>
              <a:defRPr sz="2400"/>
            </a:lvl9pPr>
          </a:lstStyle>
          <a:p>
            <a:endParaRPr/>
          </a:p>
        </p:txBody>
      </p:sp>
      <p:sp>
        <p:nvSpPr>
          <p:cNvPr id="42" name="Google Shape;42;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3" name="Google Shape;43;p4"/>
          <p:cNvSpPr txBox="1">
            <a:spLocks noGrp="1"/>
          </p:cNvSpPr>
          <p:nvPr>
            <p:ph type="title"/>
          </p:nvPr>
        </p:nvSpPr>
        <p:spPr>
          <a:xfrm>
            <a:off x="3235000" y="593375"/>
            <a:ext cx="6433500" cy="7635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dk1"/>
              </a:buClr>
              <a:buSzPts val="7200"/>
              <a:buNone/>
              <a:defRPr>
                <a:solidFill>
                  <a:schemeClr val="dk1"/>
                </a:solidFill>
              </a:defRPr>
            </a:lvl1pPr>
            <a:lvl2pPr lvl="1" algn="ctr" rtl="0">
              <a:spcBef>
                <a:spcPts val="0"/>
              </a:spcBef>
              <a:spcAft>
                <a:spcPts val="0"/>
              </a:spcAft>
              <a:buClr>
                <a:schemeClr val="dk1"/>
              </a:buClr>
              <a:buSzPts val="7200"/>
              <a:buNone/>
              <a:defRPr>
                <a:solidFill>
                  <a:schemeClr val="dk1"/>
                </a:solidFill>
              </a:defRPr>
            </a:lvl2pPr>
            <a:lvl3pPr lvl="2" algn="ctr" rtl="0">
              <a:spcBef>
                <a:spcPts val="0"/>
              </a:spcBef>
              <a:spcAft>
                <a:spcPts val="0"/>
              </a:spcAft>
              <a:buClr>
                <a:schemeClr val="dk1"/>
              </a:buClr>
              <a:buSzPts val="7200"/>
              <a:buNone/>
              <a:defRPr>
                <a:solidFill>
                  <a:schemeClr val="dk1"/>
                </a:solidFill>
              </a:defRPr>
            </a:lvl3pPr>
            <a:lvl4pPr lvl="3" algn="ctr" rtl="0">
              <a:spcBef>
                <a:spcPts val="0"/>
              </a:spcBef>
              <a:spcAft>
                <a:spcPts val="0"/>
              </a:spcAft>
              <a:buClr>
                <a:schemeClr val="dk1"/>
              </a:buClr>
              <a:buSzPts val="7200"/>
              <a:buNone/>
              <a:defRPr>
                <a:solidFill>
                  <a:schemeClr val="dk1"/>
                </a:solidFill>
              </a:defRPr>
            </a:lvl4pPr>
            <a:lvl5pPr lvl="4" algn="ctr" rtl="0">
              <a:spcBef>
                <a:spcPts val="0"/>
              </a:spcBef>
              <a:spcAft>
                <a:spcPts val="0"/>
              </a:spcAft>
              <a:buClr>
                <a:schemeClr val="dk1"/>
              </a:buClr>
              <a:buSzPts val="7200"/>
              <a:buNone/>
              <a:defRPr>
                <a:solidFill>
                  <a:schemeClr val="dk1"/>
                </a:solidFill>
              </a:defRPr>
            </a:lvl5pPr>
            <a:lvl6pPr lvl="5" algn="ctr" rtl="0">
              <a:spcBef>
                <a:spcPts val="0"/>
              </a:spcBef>
              <a:spcAft>
                <a:spcPts val="0"/>
              </a:spcAft>
              <a:buClr>
                <a:schemeClr val="dk1"/>
              </a:buClr>
              <a:buSzPts val="7200"/>
              <a:buNone/>
              <a:defRPr>
                <a:solidFill>
                  <a:schemeClr val="dk1"/>
                </a:solidFill>
              </a:defRPr>
            </a:lvl6pPr>
            <a:lvl7pPr lvl="6" algn="ctr" rtl="0">
              <a:spcBef>
                <a:spcPts val="0"/>
              </a:spcBef>
              <a:spcAft>
                <a:spcPts val="0"/>
              </a:spcAft>
              <a:buClr>
                <a:schemeClr val="dk1"/>
              </a:buClr>
              <a:buSzPts val="7200"/>
              <a:buNone/>
              <a:defRPr>
                <a:solidFill>
                  <a:schemeClr val="dk1"/>
                </a:solidFill>
              </a:defRPr>
            </a:lvl7pPr>
            <a:lvl8pPr lvl="7" algn="ctr" rtl="0">
              <a:spcBef>
                <a:spcPts val="0"/>
              </a:spcBef>
              <a:spcAft>
                <a:spcPts val="0"/>
              </a:spcAft>
              <a:buClr>
                <a:schemeClr val="dk1"/>
              </a:buClr>
              <a:buSzPts val="7200"/>
              <a:buNone/>
              <a:defRPr>
                <a:solidFill>
                  <a:schemeClr val="dk1"/>
                </a:solidFill>
              </a:defRPr>
            </a:lvl8pPr>
            <a:lvl9pPr lvl="8" algn="ctr" rtl="0">
              <a:spcBef>
                <a:spcPts val="0"/>
              </a:spcBef>
              <a:spcAft>
                <a:spcPts val="0"/>
              </a:spcAft>
              <a:buClr>
                <a:schemeClr val="dk1"/>
              </a:buClr>
              <a:buSzPts val="72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6" name="Google Shape;46;p5"/>
          <p:cNvSpPr/>
          <p:nvPr/>
        </p:nvSpPr>
        <p:spPr>
          <a:xfrm>
            <a:off x="8166846" y="1500708"/>
            <a:ext cx="3913739" cy="4107974"/>
          </a:xfrm>
          <a:custGeom>
            <a:avLst/>
            <a:gdLst/>
            <a:ahLst/>
            <a:cxnLst/>
            <a:rect l="l" t="t" r="r" b="b"/>
            <a:pathLst>
              <a:path w="1036752" h="1088205" extrusionOk="0">
                <a:moveTo>
                  <a:pt x="1036752" y="32835"/>
                </a:moveTo>
                <a:cubicBezTo>
                  <a:pt x="903402" y="-2408"/>
                  <a:pt x="680517" y="-40508"/>
                  <a:pt x="637654" y="99510"/>
                </a:cubicBezTo>
                <a:cubicBezTo>
                  <a:pt x="600507" y="211905"/>
                  <a:pt x="748144" y="330967"/>
                  <a:pt x="636702" y="436695"/>
                </a:cubicBezTo>
                <a:cubicBezTo>
                  <a:pt x="528117" y="539565"/>
                  <a:pt x="410007" y="410977"/>
                  <a:pt x="324282" y="502417"/>
                </a:cubicBezTo>
                <a:cubicBezTo>
                  <a:pt x="259512" y="570045"/>
                  <a:pt x="403339" y="673867"/>
                  <a:pt x="337617" y="742447"/>
                </a:cubicBezTo>
                <a:cubicBezTo>
                  <a:pt x="271894" y="811027"/>
                  <a:pt x="149974" y="655770"/>
                  <a:pt x="39484" y="741495"/>
                </a:cubicBezTo>
                <a:cubicBezTo>
                  <a:pt x="-71006" y="827220"/>
                  <a:pt x="91872" y="1005337"/>
                  <a:pt x="31864" y="1088205"/>
                </a:cubicBezTo>
              </a:path>
            </a:pathLst>
          </a:custGeom>
          <a:no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5"/>
          <p:cNvSpPr/>
          <p:nvPr/>
        </p:nvSpPr>
        <p:spPr>
          <a:xfrm>
            <a:off x="8271435" y="1645992"/>
            <a:ext cx="3920926" cy="4413605"/>
          </a:xfrm>
          <a:custGeom>
            <a:avLst/>
            <a:gdLst/>
            <a:ahLst/>
            <a:cxnLst/>
            <a:rect l="l" t="t" r="r" b="b"/>
            <a:pathLst>
              <a:path w="1038656" h="1169167" extrusionOk="0">
                <a:moveTo>
                  <a:pt x="1036752" y="32835"/>
                </a:moveTo>
                <a:cubicBezTo>
                  <a:pt x="903402" y="-2408"/>
                  <a:pt x="680517" y="-40508"/>
                  <a:pt x="637654" y="99510"/>
                </a:cubicBezTo>
                <a:cubicBezTo>
                  <a:pt x="600507" y="211905"/>
                  <a:pt x="748144" y="330967"/>
                  <a:pt x="636702" y="436695"/>
                </a:cubicBezTo>
                <a:cubicBezTo>
                  <a:pt x="528117" y="539565"/>
                  <a:pt x="410007" y="410977"/>
                  <a:pt x="324282" y="502417"/>
                </a:cubicBezTo>
                <a:cubicBezTo>
                  <a:pt x="259512" y="570045"/>
                  <a:pt x="403339" y="673867"/>
                  <a:pt x="337617" y="742447"/>
                </a:cubicBezTo>
                <a:cubicBezTo>
                  <a:pt x="271894" y="811027"/>
                  <a:pt x="149974" y="655770"/>
                  <a:pt x="39484" y="741495"/>
                </a:cubicBezTo>
                <a:cubicBezTo>
                  <a:pt x="-71006" y="827220"/>
                  <a:pt x="91872" y="1005337"/>
                  <a:pt x="31864" y="1088205"/>
                </a:cubicBezTo>
                <a:lnTo>
                  <a:pt x="1038657" y="1169167"/>
                </a:lnTo>
                <a:lnTo>
                  <a:pt x="1036752" y="3283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5"/>
          <p:cNvSpPr/>
          <p:nvPr/>
        </p:nvSpPr>
        <p:spPr>
          <a:xfrm>
            <a:off x="4840943" y="4538410"/>
            <a:ext cx="7344327" cy="2319970"/>
          </a:xfrm>
          <a:custGeom>
            <a:avLst/>
            <a:gdLst/>
            <a:ahLst/>
            <a:cxnLst/>
            <a:rect l="l" t="t" r="r" b="b"/>
            <a:pathLst>
              <a:path w="1501140" h="474189" extrusionOk="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5"/>
          <p:cNvSpPr/>
          <p:nvPr/>
        </p:nvSpPr>
        <p:spPr>
          <a:xfrm>
            <a:off x="5106141" y="4810680"/>
            <a:ext cx="7080039" cy="1997378"/>
          </a:xfrm>
          <a:custGeom>
            <a:avLst/>
            <a:gdLst/>
            <a:ahLst/>
            <a:cxnLst/>
            <a:rect l="l" t="t" r="r" b="b"/>
            <a:pathLst>
              <a:path w="1447121" h="408253" extrusionOk="0">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5"/>
          <p:cNvSpPr/>
          <p:nvPr/>
        </p:nvSpPr>
        <p:spPr>
          <a:xfrm>
            <a:off x="7032006" y="0"/>
            <a:ext cx="5160040" cy="4518252"/>
          </a:xfrm>
          <a:custGeom>
            <a:avLst/>
            <a:gdLst/>
            <a:ahLst/>
            <a:cxnLst/>
            <a:rect l="l" t="t" r="r" b="b"/>
            <a:pathLst>
              <a:path w="1170077" h="1024547" extrusionOk="0">
                <a:moveTo>
                  <a:pt x="5170" y="80963"/>
                </a:moveTo>
                <a:cubicBezTo>
                  <a:pt x="-21500" y="235267"/>
                  <a:pt x="51842" y="422910"/>
                  <a:pt x="299492" y="426720"/>
                </a:cubicBezTo>
                <a:cubicBezTo>
                  <a:pt x="538570" y="430530"/>
                  <a:pt x="759550" y="508635"/>
                  <a:pt x="777647" y="800100"/>
                </a:cubicBezTo>
                <a:cubicBezTo>
                  <a:pt x="793840" y="1055370"/>
                  <a:pt x="1032917" y="1055370"/>
                  <a:pt x="1091020" y="982980"/>
                </a:cubicBezTo>
                <a:lnTo>
                  <a:pt x="1170077" y="890588"/>
                </a:lnTo>
                <a:lnTo>
                  <a:pt x="1170077" y="0"/>
                </a:lnTo>
                <a:lnTo>
                  <a:pt x="26125" y="0"/>
                </a:lnTo>
                <a:lnTo>
                  <a:pt x="5170" y="8096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5"/>
          <p:cNvSpPr/>
          <p:nvPr/>
        </p:nvSpPr>
        <p:spPr>
          <a:xfrm>
            <a:off x="7419011" y="0"/>
            <a:ext cx="4772079" cy="4188715"/>
          </a:xfrm>
          <a:custGeom>
            <a:avLst/>
            <a:gdLst/>
            <a:ahLst/>
            <a:cxnLst/>
            <a:rect l="l" t="t" r="r" b="b"/>
            <a:pathLst>
              <a:path w="1082104" h="949822" extrusionOk="0">
                <a:moveTo>
                  <a:pt x="29592" y="0"/>
                </a:moveTo>
                <a:lnTo>
                  <a:pt x="4827" y="80963"/>
                </a:lnTo>
                <a:cubicBezTo>
                  <a:pt x="-19938" y="222885"/>
                  <a:pt x="47689" y="365760"/>
                  <a:pt x="275337" y="369570"/>
                </a:cubicBezTo>
                <a:cubicBezTo>
                  <a:pt x="495364" y="373380"/>
                  <a:pt x="735394" y="475297"/>
                  <a:pt x="752539" y="742950"/>
                </a:cubicBezTo>
                <a:cubicBezTo>
                  <a:pt x="767779" y="978218"/>
                  <a:pt x="950659" y="978218"/>
                  <a:pt x="1003047" y="911543"/>
                </a:cubicBezTo>
                <a:lnTo>
                  <a:pt x="1082104" y="810578"/>
                </a:ln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5"/>
          <p:cNvSpPr/>
          <p:nvPr/>
        </p:nvSpPr>
        <p:spPr>
          <a:xfrm>
            <a:off x="1" y="0"/>
            <a:ext cx="4881872" cy="6857837"/>
          </a:xfrm>
          <a:custGeom>
            <a:avLst/>
            <a:gdLst/>
            <a:ahLst/>
            <a:cxnLst/>
            <a:rect l="l" t="t" r="r" b="b"/>
            <a:pathLst>
              <a:path w="747893" h="1050607" extrusionOk="0">
                <a:moveTo>
                  <a:pt x="659130" y="224790"/>
                </a:moveTo>
                <a:cubicBezTo>
                  <a:pt x="756314" y="198448"/>
                  <a:pt x="756523" y="116203"/>
                  <a:pt x="739140" y="0"/>
                </a:cubicBezTo>
                <a:lnTo>
                  <a:pt x="0" y="0"/>
                </a:lnTo>
                <a:lnTo>
                  <a:pt x="0" y="1050607"/>
                </a:lnTo>
                <a:lnTo>
                  <a:pt x="80963" y="1049655"/>
                </a:lnTo>
                <a:cubicBezTo>
                  <a:pt x="165735" y="1061085"/>
                  <a:pt x="132398" y="930593"/>
                  <a:pt x="191453" y="880110"/>
                </a:cubicBezTo>
                <a:cubicBezTo>
                  <a:pt x="264795" y="817245"/>
                  <a:pt x="401955" y="902970"/>
                  <a:pt x="543878" y="882015"/>
                </a:cubicBezTo>
                <a:cubicBezTo>
                  <a:pt x="622935" y="870585"/>
                  <a:pt x="620078" y="768668"/>
                  <a:pt x="555308" y="746760"/>
                </a:cubicBezTo>
                <a:cubicBezTo>
                  <a:pt x="490538" y="725805"/>
                  <a:pt x="459105" y="780097"/>
                  <a:pt x="420053" y="756285"/>
                </a:cubicBezTo>
                <a:cubicBezTo>
                  <a:pt x="388620" y="738188"/>
                  <a:pt x="458153" y="681990"/>
                  <a:pt x="421005" y="629603"/>
                </a:cubicBezTo>
                <a:cubicBezTo>
                  <a:pt x="371475" y="561022"/>
                  <a:pt x="291465" y="661988"/>
                  <a:pt x="220980" y="639128"/>
                </a:cubicBezTo>
                <a:cubicBezTo>
                  <a:pt x="126683" y="608647"/>
                  <a:pt x="80963" y="435292"/>
                  <a:pt x="240983" y="371475"/>
                </a:cubicBezTo>
                <a:cubicBezTo>
                  <a:pt x="285750" y="341947"/>
                  <a:pt x="190500" y="249555"/>
                  <a:pt x="293370" y="180022"/>
                </a:cubicBezTo>
                <a:cubicBezTo>
                  <a:pt x="396240" y="110490"/>
                  <a:pt x="532448" y="247650"/>
                  <a:pt x="659130" y="2247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5"/>
          <p:cNvSpPr/>
          <p:nvPr/>
        </p:nvSpPr>
        <p:spPr>
          <a:xfrm>
            <a:off x="529872" y="29884"/>
            <a:ext cx="4174299" cy="6788441"/>
          </a:xfrm>
          <a:custGeom>
            <a:avLst/>
            <a:gdLst/>
            <a:ahLst/>
            <a:cxnLst/>
            <a:rect l="l" t="t" r="r" b="b"/>
            <a:pathLst>
              <a:path w="597823" h="942839" extrusionOk="0">
                <a:moveTo>
                  <a:pt x="7661" y="942839"/>
                </a:moveTo>
                <a:cubicBezTo>
                  <a:pt x="87493" y="597025"/>
                  <a:pt x="318127" y="768014"/>
                  <a:pt x="389182" y="770071"/>
                </a:cubicBezTo>
                <a:cubicBezTo>
                  <a:pt x="460237" y="772128"/>
                  <a:pt x="491432" y="735032"/>
                  <a:pt x="433992" y="701213"/>
                </a:cubicBezTo>
                <a:cubicBezTo>
                  <a:pt x="376552" y="667394"/>
                  <a:pt x="304409" y="715461"/>
                  <a:pt x="265357" y="691649"/>
                </a:cubicBezTo>
                <a:cubicBezTo>
                  <a:pt x="233924" y="673552"/>
                  <a:pt x="329134" y="647233"/>
                  <a:pt x="291986" y="594846"/>
                </a:cubicBezTo>
                <a:cubicBezTo>
                  <a:pt x="242456" y="526265"/>
                  <a:pt x="196427" y="648223"/>
                  <a:pt x="109078" y="616821"/>
                </a:cubicBezTo>
                <a:cubicBezTo>
                  <a:pt x="21729" y="585419"/>
                  <a:pt x="-73733" y="370656"/>
                  <a:pt x="86287" y="306839"/>
                </a:cubicBezTo>
                <a:cubicBezTo>
                  <a:pt x="131054" y="277311"/>
                  <a:pt x="35804" y="184919"/>
                  <a:pt x="138674" y="115386"/>
                </a:cubicBezTo>
                <a:cubicBezTo>
                  <a:pt x="241544" y="45854"/>
                  <a:pt x="377752" y="183014"/>
                  <a:pt x="504434" y="160154"/>
                </a:cubicBezTo>
                <a:cubicBezTo>
                  <a:pt x="601618" y="133812"/>
                  <a:pt x="600115" y="102195"/>
                  <a:pt x="596740" y="0"/>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5"/>
          <p:cNvSpPr/>
          <p:nvPr/>
        </p:nvSpPr>
        <p:spPr>
          <a:xfrm>
            <a:off x="7200869" y="-1"/>
            <a:ext cx="5018257" cy="4404800"/>
          </a:xfrm>
          <a:custGeom>
            <a:avLst/>
            <a:gdLst/>
            <a:ahLst/>
            <a:cxnLst/>
            <a:rect l="l" t="t" r="r" b="b"/>
            <a:pathLst>
              <a:path w="1082104" h="949822" extrusionOk="0">
                <a:moveTo>
                  <a:pt x="29592" y="0"/>
                </a:moveTo>
                <a:lnTo>
                  <a:pt x="4827" y="80963"/>
                </a:lnTo>
                <a:cubicBezTo>
                  <a:pt x="-19938" y="222885"/>
                  <a:pt x="47689" y="365760"/>
                  <a:pt x="275337" y="369570"/>
                </a:cubicBezTo>
                <a:cubicBezTo>
                  <a:pt x="495364" y="373380"/>
                  <a:pt x="735394" y="475297"/>
                  <a:pt x="752539" y="742950"/>
                </a:cubicBezTo>
                <a:cubicBezTo>
                  <a:pt x="767779" y="978218"/>
                  <a:pt x="950659" y="978218"/>
                  <a:pt x="1003047" y="911543"/>
                </a:cubicBezTo>
                <a:lnTo>
                  <a:pt x="1082104" y="810578"/>
                </a:ln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5"/>
          <p:cNvSpPr txBox="1">
            <a:spLocks noGrp="1"/>
          </p:cNvSpPr>
          <p:nvPr>
            <p:ph type="title"/>
          </p:nvPr>
        </p:nvSpPr>
        <p:spPr>
          <a:xfrm>
            <a:off x="1044750" y="3047250"/>
            <a:ext cx="9440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endParaRPr/>
          </a:p>
        </p:txBody>
      </p:sp>
      <p:sp>
        <p:nvSpPr>
          <p:cNvPr id="56" name="Google Shape;56;p5"/>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57"/>
        <p:cNvGrpSpPr/>
        <p:nvPr/>
      </p:nvGrpSpPr>
      <p:grpSpPr>
        <a:xfrm>
          <a:off x="0" y="0"/>
          <a:ext cx="0" cy="0"/>
          <a:chOff x="0" y="0"/>
          <a:chExt cx="0" cy="0"/>
        </a:xfrm>
      </p:grpSpPr>
      <p:sp>
        <p:nvSpPr>
          <p:cNvPr id="58" name="Google Shape;58;p6"/>
          <p:cNvSpPr txBox="1">
            <a:spLocks noGrp="1"/>
          </p:cNvSpPr>
          <p:nvPr>
            <p:ph type="body" idx="1"/>
          </p:nvPr>
        </p:nvSpPr>
        <p:spPr>
          <a:xfrm>
            <a:off x="856325" y="1536642"/>
            <a:ext cx="9281400" cy="4555200"/>
          </a:xfrm>
          <a:prstGeom prst="rect">
            <a:avLst/>
          </a:prstGeom>
        </p:spPr>
        <p:txBody>
          <a:bodyPr spcFirstLastPara="1" wrap="square" lIns="121900" tIns="121900" rIns="121900" bIns="121900" anchor="t" anchorCtr="0">
            <a:noAutofit/>
          </a:bodyPr>
          <a:lstStyle>
            <a:lvl1pPr marL="457200" lvl="0" indent="-361950" rtl="0">
              <a:spcBef>
                <a:spcPts val="0"/>
              </a:spcBef>
              <a:spcAft>
                <a:spcPts val="0"/>
              </a:spcAft>
              <a:buSzPts val="2100"/>
              <a:buChar char="●"/>
              <a:defRPr/>
            </a:lvl1pPr>
            <a:lvl2pPr marL="914400" lvl="1" indent="-330200" rtl="0">
              <a:spcBef>
                <a:spcPts val="2100"/>
              </a:spcBef>
              <a:spcAft>
                <a:spcPts val="0"/>
              </a:spcAft>
              <a:buSzPts val="1600"/>
              <a:buChar char="○"/>
              <a:defRPr/>
            </a:lvl2pPr>
            <a:lvl3pPr marL="1371600" lvl="2" indent="-330200" rtl="0">
              <a:spcBef>
                <a:spcPts val="2100"/>
              </a:spcBef>
              <a:spcAft>
                <a:spcPts val="0"/>
              </a:spcAft>
              <a:buSzPts val="1600"/>
              <a:buChar char="■"/>
              <a:defRPr/>
            </a:lvl3pPr>
            <a:lvl4pPr marL="1828800" lvl="3" indent="-330200" rtl="0">
              <a:spcBef>
                <a:spcPts val="2100"/>
              </a:spcBef>
              <a:spcAft>
                <a:spcPts val="0"/>
              </a:spcAft>
              <a:buSzPts val="1600"/>
              <a:buChar char="●"/>
              <a:defRPr/>
            </a:lvl4pPr>
            <a:lvl5pPr marL="2286000" lvl="4" indent="-330200" rtl="0">
              <a:spcBef>
                <a:spcPts val="2100"/>
              </a:spcBef>
              <a:spcAft>
                <a:spcPts val="0"/>
              </a:spcAft>
              <a:buSzPts val="1600"/>
              <a:buChar char="○"/>
              <a:defRPr/>
            </a:lvl5pPr>
            <a:lvl6pPr marL="2743200" lvl="5" indent="-330200" rtl="0">
              <a:spcBef>
                <a:spcPts val="2100"/>
              </a:spcBef>
              <a:spcAft>
                <a:spcPts val="0"/>
              </a:spcAft>
              <a:buSzPts val="1600"/>
              <a:buChar char="■"/>
              <a:defRPr/>
            </a:lvl6pPr>
            <a:lvl7pPr marL="3200400" lvl="6" indent="-330200" rtl="0">
              <a:spcBef>
                <a:spcPts val="2100"/>
              </a:spcBef>
              <a:spcAft>
                <a:spcPts val="0"/>
              </a:spcAft>
              <a:buSzPts val="1600"/>
              <a:buChar char="●"/>
              <a:defRPr/>
            </a:lvl7pPr>
            <a:lvl8pPr marL="3657600" lvl="7" indent="-330200" rtl="0">
              <a:spcBef>
                <a:spcPts val="2100"/>
              </a:spcBef>
              <a:spcAft>
                <a:spcPts val="0"/>
              </a:spcAft>
              <a:buSzPts val="1600"/>
              <a:buChar char="○"/>
              <a:defRPr/>
            </a:lvl8pPr>
            <a:lvl9pPr marL="4114800" lvl="8" indent="-330200" rtl="0">
              <a:spcBef>
                <a:spcPts val="2100"/>
              </a:spcBef>
              <a:spcAft>
                <a:spcPts val="2100"/>
              </a:spcAft>
              <a:buSzPts val="1600"/>
              <a:buChar char="■"/>
              <a:defRPr/>
            </a:lvl9pPr>
          </a:lstStyle>
          <a:p>
            <a:endParaRPr/>
          </a:p>
        </p:txBody>
      </p:sp>
      <p:sp>
        <p:nvSpPr>
          <p:cNvPr id="59" name="Google Shape;59;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0" name="Google Shape;60;p6"/>
          <p:cNvSpPr txBox="1">
            <a:spLocks noGrp="1"/>
          </p:cNvSpPr>
          <p:nvPr>
            <p:ph type="title"/>
          </p:nvPr>
        </p:nvSpPr>
        <p:spPr>
          <a:xfrm>
            <a:off x="856325" y="593375"/>
            <a:ext cx="92814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61" name="Google Shape;61;p6"/>
          <p:cNvSpPr/>
          <p:nvPr/>
        </p:nvSpPr>
        <p:spPr>
          <a:xfrm>
            <a:off x="8452189" y="0"/>
            <a:ext cx="3739702" cy="5210394"/>
          </a:xfrm>
          <a:custGeom>
            <a:avLst/>
            <a:gdLst/>
            <a:ahLst/>
            <a:cxnLst/>
            <a:rect l="l" t="t" r="r" b="b"/>
            <a:pathLst>
              <a:path w="716075" h="997682" extrusionOk="0">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2" name="Google Shape;62;p6"/>
          <p:cNvGrpSpPr/>
          <p:nvPr/>
        </p:nvGrpSpPr>
        <p:grpSpPr>
          <a:xfrm flipH="1">
            <a:off x="-1160" y="4538411"/>
            <a:ext cx="7345237" cy="2319970"/>
            <a:chOff x="0" y="4538411"/>
            <a:chExt cx="7345237" cy="2319970"/>
          </a:xfrm>
        </p:grpSpPr>
        <p:sp>
          <p:nvSpPr>
            <p:cNvPr id="63" name="Google Shape;63;p6"/>
            <p:cNvSpPr/>
            <p:nvPr/>
          </p:nvSpPr>
          <p:spPr>
            <a:xfrm>
              <a:off x="0" y="4538411"/>
              <a:ext cx="7344327" cy="2319970"/>
            </a:xfrm>
            <a:custGeom>
              <a:avLst/>
              <a:gdLst/>
              <a:ahLst/>
              <a:cxnLst/>
              <a:rect l="l" t="t" r="r" b="b"/>
              <a:pathLst>
                <a:path w="1501140" h="474189" extrusionOk="0">
                  <a:moveTo>
                    <a:pt x="1501140" y="237017"/>
                  </a:moveTo>
                  <a:cubicBezTo>
                    <a:pt x="1454150" y="161770"/>
                    <a:pt x="1381775" y="-39410"/>
                    <a:pt x="1260740" y="6821"/>
                  </a:cubicBezTo>
                  <a:cubicBezTo>
                    <a:pt x="1139705" y="53052"/>
                    <a:pt x="1166116" y="245006"/>
                    <a:pt x="1070610" y="262734"/>
                  </a:cubicBezTo>
                  <a:cubicBezTo>
                    <a:pt x="975104" y="280462"/>
                    <a:pt x="881062" y="94142"/>
                    <a:pt x="687705" y="113192"/>
                  </a:cubicBezTo>
                  <a:cubicBezTo>
                    <a:pt x="504825" y="131289"/>
                    <a:pt x="497205" y="276069"/>
                    <a:pt x="420053" y="293214"/>
                  </a:cubicBezTo>
                  <a:cubicBezTo>
                    <a:pt x="343853" y="309407"/>
                    <a:pt x="185738" y="210347"/>
                    <a:pt x="118110" y="256067"/>
                  </a:cubicBezTo>
                  <a:cubicBezTo>
                    <a:pt x="49530" y="301787"/>
                    <a:pt x="40005" y="359889"/>
                    <a:pt x="22860" y="393227"/>
                  </a:cubicBezTo>
                  <a:lnTo>
                    <a:pt x="0" y="474189"/>
                  </a:lnTo>
                  <a:lnTo>
                    <a:pt x="1501140" y="474189"/>
                  </a:lnTo>
                  <a:lnTo>
                    <a:pt x="1501140" y="23701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6"/>
            <p:cNvSpPr/>
            <p:nvPr/>
          </p:nvSpPr>
          <p:spPr>
            <a:xfrm>
              <a:off x="265198" y="4810681"/>
              <a:ext cx="7080039" cy="1997378"/>
            </a:xfrm>
            <a:custGeom>
              <a:avLst/>
              <a:gdLst/>
              <a:ahLst/>
              <a:cxnLst/>
              <a:rect l="l" t="t" r="r" b="b"/>
              <a:pathLst>
                <a:path w="1447121" h="408253" extrusionOk="0">
                  <a:moveTo>
                    <a:pt x="1447121" y="198760"/>
                  </a:moveTo>
                  <a:cubicBezTo>
                    <a:pt x="1363618" y="137483"/>
                    <a:pt x="1321656" y="-54523"/>
                    <a:pt x="1196613" y="14928"/>
                  </a:cubicBezTo>
                  <a:cubicBezTo>
                    <a:pt x="1116459" y="59447"/>
                    <a:pt x="1180421" y="206380"/>
                    <a:pt x="1034688" y="254005"/>
                  </a:cubicBezTo>
                  <a:cubicBezTo>
                    <a:pt x="888956" y="301630"/>
                    <a:pt x="792753" y="112083"/>
                    <a:pt x="630828" y="128275"/>
                  </a:cubicBezTo>
                  <a:cubicBezTo>
                    <a:pt x="476523" y="143515"/>
                    <a:pt x="511176" y="232107"/>
                    <a:pt x="406038" y="278770"/>
                  </a:cubicBezTo>
                  <a:cubicBezTo>
                    <a:pt x="300900" y="325433"/>
                    <a:pt x="57982" y="105204"/>
                    <a:pt x="0" y="408253"/>
                  </a:cubicBezTo>
                </a:path>
              </a:pathLst>
            </a:custGeom>
            <a:solidFill>
              <a:schemeClr val="accent4"/>
            </a:solid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5" name="Google Shape;65;p6"/>
          <p:cNvSpPr/>
          <p:nvPr/>
        </p:nvSpPr>
        <p:spPr>
          <a:xfrm flipH="1">
            <a:off x="8485304" y="13883"/>
            <a:ext cx="3689260" cy="4936712"/>
          </a:xfrm>
          <a:custGeom>
            <a:avLst/>
            <a:gdLst/>
            <a:ahLst/>
            <a:cxnLst/>
            <a:rect l="l" t="t" r="r" b="b"/>
            <a:pathLst>
              <a:path w="693796" h="914206" extrusionOk="0">
                <a:moveTo>
                  <a:pt x="0" y="914206"/>
                </a:moveTo>
                <a:cubicBezTo>
                  <a:pt x="204218" y="913712"/>
                  <a:pt x="288351" y="880865"/>
                  <a:pt x="325544" y="757143"/>
                </a:cubicBezTo>
                <a:cubicBezTo>
                  <a:pt x="362737" y="633421"/>
                  <a:pt x="228995" y="514968"/>
                  <a:pt x="236475" y="434120"/>
                </a:cubicBezTo>
                <a:cubicBezTo>
                  <a:pt x="243955" y="353272"/>
                  <a:pt x="265489" y="319274"/>
                  <a:pt x="370427" y="272053"/>
                </a:cubicBezTo>
                <a:cubicBezTo>
                  <a:pt x="475365" y="224832"/>
                  <a:pt x="708468" y="308191"/>
                  <a:pt x="693069" y="0"/>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6"/>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89"/>
        <p:cNvGrpSpPr/>
        <p:nvPr/>
      </p:nvGrpSpPr>
      <p:grpSpPr>
        <a:xfrm>
          <a:off x="0" y="0"/>
          <a:ext cx="0" cy="0"/>
          <a:chOff x="0" y="0"/>
          <a:chExt cx="0" cy="0"/>
        </a:xfrm>
      </p:grpSpPr>
      <p:sp>
        <p:nvSpPr>
          <p:cNvPr id="90" name="Google Shape;9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1" name="Google Shape;91;p9"/>
          <p:cNvSpPr txBox="1">
            <a:spLocks noGrp="1"/>
          </p:cNvSpPr>
          <p:nvPr>
            <p:ph type="title"/>
          </p:nvPr>
        </p:nvSpPr>
        <p:spPr>
          <a:xfrm>
            <a:off x="587350" y="5933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2" name="Google Shape;92;p9"/>
          <p:cNvSpPr txBox="1">
            <a:spLocks noGrp="1"/>
          </p:cNvSpPr>
          <p:nvPr>
            <p:ph type="body" idx="1"/>
          </p:nvPr>
        </p:nvSpPr>
        <p:spPr>
          <a:xfrm>
            <a:off x="587350" y="1750975"/>
            <a:ext cx="52485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93" name="Google Shape;93;p9"/>
          <p:cNvSpPr txBox="1">
            <a:spLocks noGrp="1"/>
          </p:cNvSpPr>
          <p:nvPr>
            <p:ph type="body" idx="2"/>
          </p:nvPr>
        </p:nvSpPr>
        <p:spPr>
          <a:xfrm>
            <a:off x="6356150" y="1750975"/>
            <a:ext cx="52485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94" name="Google Shape;94;p9"/>
          <p:cNvSpPr/>
          <p:nvPr/>
        </p:nvSpPr>
        <p:spPr>
          <a:xfrm flipH="1">
            <a:off x="8245355" y="0"/>
            <a:ext cx="3960096" cy="3225456"/>
          </a:xfrm>
          <a:custGeom>
            <a:avLst/>
            <a:gdLst/>
            <a:ahLst/>
            <a:cxnLst/>
            <a:rect l="l" t="t" r="r" b="b"/>
            <a:pathLst>
              <a:path w="1030604" h="839416" extrusionOk="0">
                <a:moveTo>
                  <a:pt x="331470" y="780098"/>
                </a:moveTo>
                <a:cubicBezTo>
                  <a:pt x="398145" y="694373"/>
                  <a:pt x="261938" y="374333"/>
                  <a:pt x="354330" y="317183"/>
                </a:cubicBezTo>
                <a:cubicBezTo>
                  <a:pt x="446723" y="260033"/>
                  <a:pt x="509588" y="392430"/>
                  <a:pt x="598170" y="359093"/>
                </a:cubicBezTo>
                <a:cubicBezTo>
                  <a:pt x="686753" y="324803"/>
                  <a:pt x="643890" y="256223"/>
                  <a:pt x="721043" y="205740"/>
                </a:cubicBezTo>
                <a:cubicBezTo>
                  <a:pt x="798195" y="154305"/>
                  <a:pt x="1017270" y="241935"/>
                  <a:pt x="1030605" y="81915"/>
                </a:cubicBezTo>
                <a:lnTo>
                  <a:pt x="1030605" y="0"/>
                </a:lnTo>
                <a:lnTo>
                  <a:pt x="0" y="0"/>
                </a:lnTo>
                <a:lnTo>
                  <a:pt x="0" y="755333"/>
                </a:lnTo>
                <a:lnTo>
                  <a:pt x="80963" y="808673"/>
                </a:lnTo>
                <a:cubicBezTo>
                  <a:pt x="145733" y="842963"/>
                  <a:pt x="263843" y="865823"/>
                  <a:pt x="331470" y="7800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9"/>
          <p:cNvSpPr/>
          <p:nvPr/>
        </p:nvSpPr>
        <p:spPr>
          <a:xfrm flipH="1">
            <a:off x="8106258" y="10034"/>
            <a:ext cx="2823277" cy="2467358"/>
          </a:xfrm>
          <a:custGeom>
            <a:avLst/>
            <a:gdLst/>
            <a:ahLst/>
            <a:cxnLst/>
            <a:rect l="l" t="t" r="r" b="b"/>
            <a:pathLst>
              <a:path w="734750" h="642123" extrusionOk="0">
                <a:moveTo>
                  <a:pt x="0" y="642123"/>
                </a:moveTo>
                <a:cubicBezTo>
                  <a:pt x="66675" y="556398"/>
                  <a:pt x="-31432" y="400188"/>
                  <a:pt x="37148" y="350658"/>
                </a:cubicBezTo>
                <a:cubicBezTo>
                  <a:pt x="103823" y="303985"/>
                  <a:pt x="180975" y="436383"/>
                  <a:pt x="288608" y="384948"/>
                </a:cubicBezTo>
                <a:cubicBezTo>
                  <a:pt x="363855" y="348753"/>
                  <a:pt x="341948" y="263028"/>
                  <a:pt x="404813" y="223975"/>
                </a:cubicBezTo>
                <a:cubicBezTo>
                  <a:pt x="482917" y="174445"/>
                  <a:pt x="749509" y="308191"/>
                  <a:pt x="734110" y="0"/>
                </a:cubicBezTo>
              </a:path>
            </a:pathLst>
          </a:custGeom>
          <a:noFill/>
          <a:ln w="25400" cap="flat" cmpd="sng">
            <a:solidFill>
              <a:schemeClr val="accent3"/>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9"/>
          <p:cNvSpPr/>
          <p:nvPr/>
        </p:nvSpPr>
        <p:spPr>
          <a:xfrm flipH="1">
            <a:off x="10129" y="4186899"/>
            <a:ext cx="3427397" cy="2675303"/>
          </a:xfrm>
          <a:custGeom>
            <a:avLst/>
            <a:gdLst/>
            <a:ahLst/>
            <a:cxnLst/>
            <a:rect l="l" t="t" r="r" b="b"/>
            <a:pathLst>
              <a:path w="1215389" h="948689" extrusionOk="0">
                <a:moveTo>
                  <a:pt x="1053465" y="111442"/>
                </a:moveTo>
                <a:cubicBezTo>
                  <a:pt x="963930" y="208598"/>
                  <a:pt x="1043940" y="425767"/>
                  <a:pt x="980123" y="507682"/>
                </a:cubicBezTo>
                <a:cubicBezTo>
                  <a:pt x="916305" y="589598"/>
                  <a:pt x="799148" y="502920"/>
                  <a:pt x="689610" y="565785"/>
                </a:cubicBezTo>
                <a:cubicBezTo>
                  <a:pt x="574357" y="631507"/>
                  <a:pt x="608648" y="726757"/>
                  <a:pt x="521018" y="750570"/>
                </a:cubicBezTo>
                <a:cubicBezTo>
                  <a:pt x="424815" y="776287"/>
                  <a:pt x="57150" y="649605"/>
                  <a:pt x="19050" y="866775"/>
                </a:cubicBezTo>
                <a:cubicBezTo>
                  <a:pt x="19050" y="866775"/>
                  <a:pt x="19050" y="867728"/>
                  <a:pt x="19050" y="867728"/>
                </a:cubicBezTo>
                <a:lnTo>
                  <a:pt x="0" y="948690"/>
                </a:lnTo>
                <a:lnTo>
                  <a:pt x="1215390" y="948690"/>
                </a:lnTo>
                <a:lnTo>
                  <a:pt x="1215390" y="0"/>
                </a:lnTo>
                <a:cubicBezTo>
                  <a:pt x="1214437" y="0"/>
                  <a:pt x="1074420" y="85725"/>
                  <a:pt x="1053465" y="1114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9"/>
          <p:cNvSpPr/>
          <p:nvPr/>
        </p:nvSpPr>
        <p:spPr>
          <a:xfrm flipH="1">
            <a:off x="1460" y="4346377"/>
            <a:ext cx="3277765" cy="2525476"/>
          </a:xfrm>
          <a:custGeom>
            <a:avLst/>
            <a:gdLst/>
            <a:ahLst/>
            <a:cxnLst/>
            <a:rect l="l" t="t" r="r" b="b"/>
            <a:pathLst>
              <a:path w="1162328" h="895559" extrusionOk="0">
                <a:moveTo>
                  <a:pt x="1162328" y="0"/>
                </a:moveTo>
                <a:cubicBezTo>
                  <a:pt x="898328" y="101979"/>
                  <a:pt x="1061457" y="393896"/>
                  <a:pt x="975179" y="483534"/>
                </a:cubicBezTo>
                <a:cubicBezTo>
                  <a:pt x="888901" y="573172"/>
                  <a:pt x="759914" y="476866"/>
                  <a:pt x="644661" y="537826"/>
                </a:cubicBezTo>
                <a:cubicBezTo>
                  <a:pt x="550363" y="587356"/>
                  <a:pt x="609229" y="663942"/>
                  <a:pt x="501786" y="723564"/>
                </a:cubicBezTo>
                <a:cubicBezTo>
                  <a:pt x="394343" y="783186"/>
                  <a:pt x="42002" y="617737"/>
                  <a:pt x="0" y="895559"/>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98"/>
        <p:cNvGrpSpPr/>
        <p:nvPr/>
      </p:nvGrpSpPr>
      <p:grpSpPr>
        <a:xfrm>
          <a:off x="0" y="0"/>
          <a:ext cx="0" cy="0"/>
          <a:chOff x="0" y="0"/>
          <a:chExt cx="0" cy="0"/>
        </a:xfrm>
      </p:grpSpPr>
      <p:sp>
        <p:nvSpPr>
          <p:cNvPr id="99" name="Google Shape;99;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00" name="Google Shape;100;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101" name="Google Shape;101;p10"/>
          <p:cNvSpPr txBox="1">
            <a:spLocks noGrp="1"/>
          </p:cNvSpPr>
          <p:nvPr>
            <p:ph type="body" idx="1"/>
          </p:nvPr>
        </p:nvSpPr>
        <p:spPr>
          <a:xfrm>
            <a:off x="415600"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02" name="Google Shape;102;p10"/>
          <p:cNvSpPr txBox="1">
            <a:spLocks noGrp="1"/>
          </p:cNvSpPr>
          <p:nvPr>
            <p:ph type="body" idx="2"/>
          </p:nvPr>
        </p:nvSpPr>
        <p:spPr>
          <a:xfrm>
            <a:off x="4278394"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03" name="Google Shape;103;p10"/>
          <p:cNvSpPr txBox="1">
            <a:spLocks noGrp="1"/>
          </p:cNvSpPr>
          <p:nvPr>
            <p:ph type="body" idx="3"/>
          </p:nvPr>
        </p:nvSpPr>
        <p:spPr>
          <a:xfrm>
            <a:off x="8141188"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04" name="Google Shape;104;p10"/>
          <p:cNvSpPr/>
          <p:nvPr/>
        </p:nvSpPr>
        <p:spPr>
          <a:xfrm>
            <a:off x="9866247" y="0"/>
            <a:ext cx="2325454" cy="3239972"/>
          </a:xfrm>
          <a:custGeom>
            <a:avLst/>
            <a:gdLst/>
            <a:ahLst/>
            <a:cxnLst/>
            <a:rect l="l" t="t" r="r" b="b"/>
            <a:pathLst>
              <a:path w="716075" h="997682" extrusionOk="0">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0"/>
          <p:cNvSpPr/>
          <p:nvPr/>
        </p:nvSpPr>
        <p:spPr>
          <a:xfrm flipH="1">
            <a:off x="9886391" y="8634"/>
            <a:ext cx="2294730" cy="3069447"/>
          </a:xfrm>
          <a:custGeom>
            <a:avLst/>
            <a:gdLst/>
            <a:ahLst/>
            <a:cxnLst/>
            <a:rect l="l" t="t" r="r" b="b"/>
            <a:pathLst>
              <a:path w="693796" h="914206" extrusionOk="0">
                <a:moveTo>
                  <a:pt x="0" y="914206"/>
                </a:moveTo>
                <a:cubicBezTo>
                  <a:pt x="204218" y="913712"/>
                  <a:pt x="288351" y="880865"/>
                  <a:pt x="325544" y="757143"/>
                </a:cubicBezTo>
                <a:cubicBezTo>
                  <a:pt x="362737" y="633421"/>
                  <a:pt x="228995" y="514968"/>
                  <a:pt x="236475" y="434120"/>
                </a:cubicBezTo>
                <a:cubicBezTo>
                  <a:pt x="243955" y="353272"/>
                  <a:pt x="265489" y="319274"/>
                  <a:pt x="370427" y="272053"/>
                </a:cubicBezTo>
                <a:cubicBezTo>
                  <a:pt x="475365" y="224832"/>
                  <a:pt x="708468" y="308191"/>
                  <a:pt x="693069" y="0"/>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10"/>
          <p:cNvSpPr/>
          <p:nvPr/>
        </p:nvSpPr>
        <p:spPr>
          <a:xfrm rot="-5400000" flipH="1">
            <a:off x="457272" y="4075275"/>
            <a:ext cx="2325454" cy="3239972"/>
          </a:xfrm>
          <a:custGeom>
            <a:avLst/>
            <a:gdLst/>
            <a:ahLst/>
            <a:cxnLst/>
            <a:rect l="l" t="t" r="r" b="b"/>
            <a:pathLst>
              <a:path w="716075" h="997682" extrusionOk="0">
                <a:moveTo>
                  <a:pt x="64566" y="262890"/>
                </a:moveTo>
                <a:cubicBezTo>
                  <a:pt x="176961" y="337185"/>
                  <a:pt x="377938" y="315278"/>
                  <a:pt x="381748" y="488633"/>
                </a:cubicBezTo>
                <a:cubicBezTo>
                  <a:pt x="383653" y="573405"/>
                  <a:pt x="284593" y="630555"/>
                  <a:pt x="308406" y="775335"/>
                </a:cubicBezTo>
                <a:cubicBezTo>
                  <a:pt x="332218" y="922020"/>
                  <a:pt x="533196" y="1022033"/>
                  <a:pt x="635113" y="992505"/>
                </a:cubicBezTo>
                <a:lnTo>
                  <a:pt x="716076" y="982980"/>
                </a:lnTo>
                <a:lnTo>
                  <a:pt x="716076" y="0"/>
                </a:lnTo>
                <a:lnTo>
                  <a:pt x="9321" y="0"/>
                </a:lnTo>
                <a:cubicBezTo>
                  <a:pt x="9321" y="0"/>
                  <a:pt x="-33542" y="160973"/>
                  <a:pt x="64566" y="26289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10"/>
          <p:cNvSpPr/>
          <p:nvPr/>
        </p:nvSpPr>
        <p:spPr>
          <a:xfrm rot="-5400000">
            <a:off x="396004" y="4165321"/>
            <a:ext cx="2294730" cy="3069447"/>
          </a:xfrm>
          <a:custGeom>
            <a:avLst/>
            <a:gdLst/>
            <a:ahLst/>
            <a:cxnLst/>
            <a:rect l="l" t="t" r="r" b="b"/>
            <a:pathLst>
              <a:path w="693796" h="914206" extrusionOk="0">
                <a:moveTo>
                  <a:pt x="0" y="914206"/>
                </a:moveTo>
                <a:cubicBezTo>
                  <a:pt x="204218" y="913712"/>
                  <a:pt x="288351" y="880865"/>
                  <a:pt x="325544" y="757143"/>
                </a:cubicBezTo>
                <a:cubicBezTo>
                  <a:pt x="362737" y="633421"/>
                  <a:pt x="228995" y="514968"/>
                  <a:pt x="236475" y="434120"/>
                </a:cubicBezTo>
                <a:cubicBezTo>
                  <a:pt x="243955" y="353272"/>
                  <a:pt x="265489" y="319274"/>
                  <a:pt x="370427" y="272053"/>
                </a:cubicBezTo>
                <a:cubicBezTo>
                  <a:pt x="475365" y="224832"/>
                  <a:pt x="708468" y="308191"/>
                  <a:pt x="693069" y="0"/>
                </a:cubicBezTo>
              </a:path>
            </a:pathLst>
          </a:custGeom>
          <a:noFill/>
          <a:ln w="254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0"/>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sMania">
  <p:cSld name="CUSTOM_13">
    <p:spTree>
      <p:nvGrpSpPr>
        <p:cNvPr id="1" name="Shape 129"/>
        <p:cNvGrpSpPr/>
        <p:nvPr/>
      </p:nvGrpSpPr>
      <p:grpSpPr>
        <a:xfrm>
          <a:off x="0" y="0"/>
          <a:ext cx="0" cy="0"/>
          <a:chOff x="0" y="0"/>
          <a:chExt cx="0" cy="0"/>
        </a:xfrm>
      </p:grpSpPr>
      <p:grpSp>
        <p:nvGrpSpPr>
          <p:cNvPr id="130" name="Google Shape;130;p13"/>
          <p:cNvGrpSpPr/>
          <p:nvPr/>
        </p:nvGrpSpPr>
        <p:grpSpPr>
          <a:xfrm>
            <a:off x="0" y="0"/>
            <a:ext cx="12192000" cy="6858000"/>
            <a:chOff x="0" y="0"/>
            <a:chExt cx="12192000" cy="6858000"/>
          </a:xfrm>
        </p:grpSpPr>
        <p:sp>
          <p:nvSpPr>
            <p:cNvPr id="131" name="Google Shape;131;p1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3">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133" name="Google Shape;133;p13"/>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34" name="Google Shape;134;p13"/>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35" name="Google Shape;135;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36" name="Google Shape;136;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37" name="Google Shape;137;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38" name="Google Shape;138;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39" name="Google Shape;139;p1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E568-A045-1D4E-8EEC-BAAEC2B97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5B313-3ECB-8E44-8364-1779D8E86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C43EBE-2C88-3A42-A427-092B2F7047A7}"/>
              </a:ext>
            </a:extLst>
          </p:cNvPr>
          <p:cNvSpPr>
            <a:spLocks noGrp="1"/>
          </p:cNvSpPr>
          <p:nvPr>
            <p:ph type="dt" sz="half" idx="10"/>
          </p:nvPr>
        </p:nvSpPr>
        <p:spPr/>
        <p:txBody>
          <a:bodyPr/>
          <a:lstStyle/>
          <a:p>
            <a:fld id="{5265F4ED-EF9D-4747-A32E-3D796F4D4214}" type="datetimeFigureOut">
              <a:rPr lang="en-US" smtClean="0"/>
              <a:t>6/30/21</a:t>
            </a:fld>
            <a:endParaRPr lang="en-US"/>
          </a:p>
        </p:txBody>
      </p:sp>
      <p:sp>
        <p:nvSpPr>
          <p:cNvPr id="5" name="Footer Placeholder 4">
            <a:extLst>
              <a:ext uri="{FF2B5EF4-FFF2-40B4-BE49-F238E27FC236}">
                <a16:creationId xmlns:a16="http://schemas.microsoft.com/office/drawing/2014/main" id="{6984F663-7280-214A-988A-1F7CCB1F1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387F0-B729-634B-A70F-2C2A1EDE0700}"/>
              </a:ext>
            </a:extLst>
          </p:cNvPr>
          <p:cNvSpPr>
            <a:spLocks noGrp="1"/>
          </p:cNvSpPr>
          <p:nvPr>
            <p:ph type="sldNum" sz="quarter" idx="12"/>
          </p:nvPr>
        </p:nvSpPr>
        <p:spPr/>
        <p:txBody>
          <a:bodyPr/>
          <a:lstStyle/>
          <a:p>
            <a:fld id="{79E72885-37D4-DE47-B96A-E43E6AAFD798}" type="slidenum">
              <a:rPr lang="en-US" smtClean="0"/>
              <a:t>‹#›</a:t>
            </a:fld>
            <a:endParaRPr lang="en-US"/>
          </a:p>
        </p:txBody>
      </p:sp>
    </p:spTree>
    <p:extLst>
      <p:ext uri="{BB962C8B-B14F-4D97-AF65-F5344CB8AC3E}">
        <p14:creationId xmlns:p14="http://schemas.microsoft.com/office/powerpoint/2010/main" val="257096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1pPr>
            <a:lvl2pPr lvl="1">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2pPr>
            <a:lvl3pPr lvl="2">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3pPr>
            <a:lvl4pPr lvl="3">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4pPr>
            <a:lvl5pPr lvl="4">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5pPr>
            <a:lvl6pPr lvl="5">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6pPr>
            <a:lvl7pPr lvl="6">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7pPr>
            <a:lvl8pPr lvl="7">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8pPr>
            <a:lvl9pPr lvl="8">
              <a:spcBef>
                <a:spcPts val="0"/>
              </a:spcBef>
              <a:spcAft>
                <a:spcPts val="0"/>
              </a:spcAft>
              <a:buClr>
                <a:schemeClr val="dk1"/>
              </a:buClr>
              <a:buSzPts val="7200"/>
              <a:buFont typeface="Bahiana"/>
              <a:buNone/>
              <a:defRPr sz="7200" b="1">
                <a:solidFill>
                  <a:schemeClr val="dk1"/>
                </a:solidFill>
                <a:latin typeface="Bahiana"/>
                <a:ea typeface="Bahiana"/>
                <a:cs typeface="Bahiana"/>
                <a:sym typeface="Bahiana"/>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61950">
              <a:lnSpc>
                <a:spcPct val="115000"/>
              </a:lnSpc>
              <a:spcBef>
                <a:spcPts val="0"/>
              </a:spcBef>
              <a:spcAft>
                <a:spcPts val="0"/>
              </a:spcAft>
              <a:buClr>
                <a:schemeClr val="dk2"/>
              </a:buClr>
              <a:buSzPts val="2100"/>
              <a:buFont typeface="Prompt"/>
              <a:buChar char="●"/>
              <a:defRPr sz="2100">
                <a:solidFill>
                  <a:schemeClr val="dk2"/>
                </a:solidFill>
                <a:latin typeface="Prompt"/>
                <a:ea typeface="Prompt"/>
                <a:cs typeface="Prompt"/>
                <a:sym typeface="Prompt"/>
              </a:defRPr>
            </a:lvl1pPr>
            <a:lvl2pPr marL="914400" lvl="1" indent="-330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2pPr>
            <a:lvl3pPr marL="1371600" lvl="2" indent="-330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3pPr>
            <a:lvl4pPr marL="1828800" lvl="3" indent="-330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4pPr>
            <a:lvl5pPr marL="2286000" lvl="4" indent="-330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5pPr>
            <a:lvl6pPr marL="2743200" lvl="5" indent="-330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6pPr>
            <a:lvl7pPr marL="3200400" lvl="6" indent="-330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7pPr>
            <a:lvl8pPr marL="3657600" lvl="7" indent="-330200">
              <a:lnSpc>
                <a:spcPct val="115000"/>
              </a:lnSpc>
              <a:spcBef>
                <a:spcPts val="2100"/>
              </a:spcBef>
              <a:spcAft>
                <a:spcPts val="0"/>
              </a:spcAft>
              <a:buClr>
                <a:schemeClr val="dk2"/>
              </a:buClr>
              <a:buSzPts val="1600"/>
              <a:buFont typeface="Prompt"/>
              <a:buChar char="○"/>
              <a:defRPr sz="1600">
                <a:solidFill>
                  <a:schemeClr val="dk2"/>
                </a:solidFill>
                <a:latin typeface="Prompt"/>
                <a:ea typeface="Prompt"/>
                <a:cs typeface="Prompt"/>
                <a:sym typeface="Prompt"/>
              </a:defRPr>
            </a:lvl8pPr>
            <a:lvl9pPr marL="4114800" lvl="8" indent="-330200">
              <a:lnSpc>
                <a:spcPct val="115000"/>
              </a:lnSpc>
              <a:spcBef>
                <a:spcPts val="2100"/>
              </a:spcBef>
              <a:spcAft>
                <a:spcPts val="2100"/>
              </a:spcAft>
              <a:buClr>
                <a:schemeClr val="dk2"/>
              </a:buClr>
              <a:buSzPts val="1600"/>
              <a:buFont typeface="Prompt"/>
              <a:buChar char="■"/>
              <a:defRPr sz="1600">
                <a:solidFill>
                  <a:schemeClr val="dk2"/>
                </a:solidFill>
                <a:latin typeface="Prompt"/>
                <a:ea typeface="Prompt"/>
                <a:cs typeface="Prompt"/>
                <a:sym typeface="Promp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9"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5.tiff"/></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veZOrXVHf7U?feature=oembed" TargetMode="External"/><Relationship Id="rId5" Type="http://schemas.openxmlformats.org/officeDocument/2006/relationships/hyperlink" Target="https://www.youtube.com/watch?v=veZOrXVHf7U"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4;p14">
            <a:extLst>
              <a:ext uri="{FF2B5EF4-FFF2-40B4-BE49-F238E27FC236}">
                <a16:creationId xmlns:a16="http://schemas.microsoft.com/office/drawing/2014/main" id="{A05F1328-2EF0-2944-8B18-8A415560C962}"/>
              </a:ext>
            </a:extLst>
          </p:cNvPr>
          <p:cNvSpPr txBox="1">
            <a:spLocks noGrp="1"/>
          </p:cNvSpPr>
          <p:nvPr>
            <p:ph type="ctrTitle"/>
          </p:nvPr>
        </p:nvSpPr>
        <p:spPr>
          <a:xfrm>
            <a:off x="2598086" y="3214268"/>
            <a:ext cx="6636600" cy="951978"/>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br>
              <a:rPr lang="en-CA" sz="8000" dirty="0">
                <a:solidFill>
                  <a:schemeClr val="accent6">
                    <a:lumMod val="75000"/>
                  </a:schemeClr>
                </a:solidFill>
              </a:rPr>
            </a:br>
            <a:r>
              <a:rPr lang="en-CA" sz="11500" dirty="0">
                <a:solidFill>
                  <a:schemeClr val="accent6">
                    <a:lumMod val="75000"/>
                  </a:schemeClr>
                </a:solidFill>
              </a:rPr>
              <a:t>Communication</a:t>
            </a:r>
            <a:br>
              <a:rPr lang="en-CA" sz="8000" dirty="0">
                <a:solidFill>
                  <a:schemeClr val="accent6">
                    <a:lumMod val="75000"/>
                  </a:schemeClr>
                </a:solidFill>
              </a:rPr>
            </a:br>
            <a:r>
              <a:rPr lang="en-CA" sz="4000" dirty="0">
                <a:solidFill>
                  <a:schemeClr val="bg2">
                    <a:lumMod val="60000"/>
                    <a:lumOff val="40000"/>
                  </a:schemeClr>
                </a:solidFill>
              </a:rPr>
              <a:t>HIF1O/2O: Exploring Family Studies</a:t>
            </a:r>
            <a:endParaRPr lang="en-CA" sz="8000" dirty="0">
              <a:solidFill>
                <a:schemeClr val="bg2">
                  <a:lumMod val="60000"/>
                  <a:lumOff val="40000"/>
                </a:schemeClr>
              </a:solidFill>
            </a:endParaRPr>
          </a:p>
        </p:txBody>
      </p:sp>
    </p:spTree>
    <p:extLst>
      <p:ext uri="{BB962C8B-B14F-4D97-AF65-F5344CB8AC3E}">
        <p14:creationId xmlns:p14="http://schemas.microsoft.com/office/powerpoint/2010/main" val="335231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85060" y="266490"/>
            <a:ext cx="6645349" cy="741307"/>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CA" sz="6500" dirty="0">
                <a:solidFill>
                  <a:schemeClr val="accent6"/>
                </a:solidFill>
              </a:rPr>
              <a:t>ACTIVE Vs. Passive Listening</a:t>
            </a:r>
          </a:p>
        </p:txBody>
      </p:sp>
      <p:sp>
        <p:nvSpPr>
          <p:cNvPr id="204" name="Google Shape;204;p23"/>
          <p:cNvSpPr txBox="1">
            <a:spLocks noGrp="1"/>
          </p:cNvSpPr>
          <p:nvPr>
            <p:ph type="body" idx="1"/>
          </p:nvPr>
        </p:nvSpPr>
        <p:spPr>
          <a:xfrm>
            <a:off x="311762" y="1186946"/>
            <a:ext cx="10182573" cy="1807800"/>
          </a:xfrm>
          <a:prstGeom prst="rect">
            <a:avLst/>
          </a:prstGeom>
        </p:spPr>
        <p:txBody>
          <a:bodyPr spcFirstLastPara="1" wrap="square" lIns="121900" tIns="121900" rIns="121900" bIns="121900" anchor="t" anchorCtr="0">
            <a:noAutofit/>
          </a:bodyPr>
          <a:lstStyle/>
          <a:p>
            <a:pPr marL="342900" indent="-342900">
              <a:lnSpc>
                <a:spcPct val="100000"/>
              </a:lnSpc>
              <a:spcBef>
                <a:spcPts val="600"/>
              </a:spcBef>
              <a:spcAft>
                <a:spcPts val="300"/>
              </a:spcAft>
            </a:pPr>
            <a:r>
              <a:rPr lang="en" dirty="0"/>
              <a:t>Which one of these pictures is an example of </a:t>
            </a:r>
            <a:r>
              <a:rPr lang="en" b="1" dirty="0"/>
              <a:t>Active Listening</a:t>
            </a:r>
            <a:r>
              <a:rPr lang="en" dirty="0"/>
              <a:t>? </a:t>
            </a:r>
          </a:p>
          <a:p>
            <a:pPr marL="800100" lvl="1" indent="-342900">
              <a:lnSpc>
                <a:spcPct val="100000"/>
              </a:lnSpc>
              <a:spcBef>
                <a:spcPts val="600"/>
              </a:spcBef>
              <a:spcAft>
                <a:spcPts val="300"/>
              </a:spcAft>
            </a:pPr>
            <a:r>
              <a:rPr lang="en" i="1" dirty="0"/>
              <a:t>How do you know?</a:t>
            </a:r>
          </a:p>
          <a:p>
            <a:pPr marL="342900" indent="-342900">
              <a:lnSpc>
                <a:spcPct val="100000"/>
              </a:lnSpc>
              <a:spcBef>
                <a:spcPts val="600"/>
              </a:spcBef>
              <a:spcAft>
                <a:spcPts val="300"/>
              </a:spcAft>
            </a:pPr>
            <a:r>
              <a:rPr lang="en" dirty="0"/>
              <a:t>Which one of these pictures is an example of </a:t>
            </a:r>
            <a:r>
              <a:rPr lang="en" b="1" dirty="0"/>
              <a:t>Passive Listening</a:t>
            </a:r>
            <a:r>
              <a:rPr lang="en" dirty="0"/>
              <a:t>? </a:t>
            </a:r>
          </a:p>
          <a:p>
            <a:pPr marL="800100" lvl="1" indent="-342900">
              <a:lnSpc>
                <a:spcPct val="100000"/>
              </a:lnSpc>
              <a:spcBef>
                <a:spcPts val="600"/>
              </a:spcBef>
              <a:spcAft>
                <a:spcPts val="300"/>
              </a:spcAft>
            </a:pPr>
            <a:r>
              <a:rPr lang="en" i="1" dirty="0"/>
              <a:t>How do you know?</a:t>
            </a:r>
          </a:p>
          <a:p>
            <a:pPr marL="0" indent="0">
              <a:lnSpc>
                <a:spcPct val="100000"/>
              </a:lnSpc>
              <a:spcAft>
                <a:spcPts val="900"/>
              </a:spcAft>
              <a:buNone/>
            </a:pPr>
            <a:endParaRPr dirty="0"/>
          </a:p>
        </p:txBody>
      </p:sp>
      <p:pic>
        <p:nvPicPr>
          <p:cNvPr id="3076" name="Picture 4" descr="Two Woman in Black Sits on Chair Near Table">
            <a:extLst>
              <a:ext uri="{FF2B5EF4-FFF2-40B4-BE49-F238E27FC236}">
                <a16:creationId xmlns:a16="http://schemas.microsoft.com/office/drawing/2014/main" id="{7B546DFF-3B64-1046-A415-7DC59FBE3D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23" b="3719"/>
          <a:stretch/>
        </p:blipFill>
        <p:spPr bwMode="auto">
          <a:xfrm>
            <a:off x="5663607" y="3694312"/>
            <a:ext cx="5575008" cy="30373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4AD9036-D9A3-E741-92FF-5DBF56E621FC}"/>
              </a:ext>
            </a:extLst>
          </p:cNvPr>
          <p:cNvPicPr>
            <a:picLocks noChangeAspect="1"/>
          </p:cNvPicPr>
          <p:nvPr/>
        </p:nvPicPr>
        <p:blipFill>
          <a:blip r:embed="rId4"/>
          <a:stretch>
            <a:fillRect/>
          </a:stretch>
        </p:blipFill>
        <p:spPr>
          <a:xfrm>
            <a:off x="601123" y="3698154"/>
            <a:ext cx="4619463" cy="3033489"/>
          </a:xfrm>
          <a:prstGeom prst="rect">
            <a:avLst/>
          </a:prstGeom>
        </p:spPr>
      </p:pic>
    </p:spTree>
    <p:extLst>
      <p:ext uri="{BB962C8B-B14F-4D97-AF65-F5344CB8AC3E}">
        <p14:creationId xmlns:p14="http://schemas.microsoft.com/office/powerpoint/2010/main" val="371382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415600" y="593378"/>
            <a:ext cx="11360700" cy="1050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sz="7200" dirty="0">
                <a:solidFill>
                  <a:schemeClr val="accent3">
                    <a:lumMod val="75000"/>
                  </a:schemeClr>
                </a:solidFill>
              </a:rPr>
              <a:t>How Can I Be A Better Listener?</a:t>
            </a:r>
          </a:p>
        </p:txBody>
      </p:sp>
      <p:sp>
        <p:nvSpPr>
          <p:cNvPr id="196" name="Google Shape;196;p22"/>
          <p:cNvSpPr txBox="1">
            <a:spLocks noGrp="1"/>
          </p:cNvSpPr>
          <p:nvPr>
            <p:ph type="body" idx="1"/>
          </p:nvPr>
        </p:nvSpPr>
        <p:spPr>
          <a:xfrm>
            <a:off x="2702232" y="1964174"/>
            <a:ext cx="8537900" cy="3996900"/>
          </a:xfrm>
          <a:prstGeom prst="rect">
            <a:avLst/>
          </a:prstGeom>
        </p:spPr>
        <p:txBody>
          <a:bodyPr spcFirstLastPara="1" wrap="square" lIns="121900" tIns="121900" rIns="121900" bIns="121900" anchor="t" anchorCtr="0">
            <a:noAutofit/>
          </a:bodyPr>
          <a:lstStyle/>
          <a:p>
            <a:pPr marL="342900" indent="-342900"/>
            <a:r>
              <a:rPr lang="en-CA" sz="2100" b="1" dirty="0"/>
              <a:t>Focus</a:t>
            </a:r>
            <a:r>
              <a:rPr lang="en-CA" sz="2100" dirty="0"/>
              <a:t> on what the speaker is saying</a:t>
            </a:r>
          </a:p>
          <a:p>
            <a:pPr marL="342900" indent="-342900"/>
            <a:r>
              <a:rPr lang="en-CA" sz="2100" dirty="0"/>
              <a:t>Try to </a:t>
            </a:r>
            <a:r>
              <a:rPr lang="en-CA" sz="2100" b="1" dirty="0"/>
              <a:t>understand</a:t>
            </a:r>
            <a:r>
              <a:rPr lang="en-CA" sz="2100" dirty="0"/>
              <a:t> what the speaker is trying to tell you</a:t>
            </a:r>
          </a:p>
          <a:p>
            <a:pPr marL="800100" lvl="1" indent="-342900">
              <a:spcBef>
                <a:spcPts val="0"/>
              </a:spcBef>
            </a:pPr>
            <a:r>
              <a:rPr lang="en-CA" sz="2100" i="1" dirty="0"/>
              <a:t>What is the purpose of this conversation?</a:t>
            </a:r>
          </a:p>
          <a:p>
            <a:pPr marL="342900" indent="-342900"/>
            <a:r>
              <a:rPr lang="en-CA" sz="2100" b="1" dirty="0"/>
              <a:t>Connect </a:t>
            </a:r>
            <a:r>
              <a:rPr lang="en-CA" sz="2100" dirty="0"/>
              <a:t>to the speaker</a:t>
            </a:r>
          </a:p>
          <a:p>
            <a:pPr marL="800100" lvl="1" indent="-342900">
              <a:spcBef>
                <a:spcPts val="0"/>
              </a:spcBef>
            </a:pPr>
            <a:r>
              <a:rPr lang="en-CA" sz="2100" i="1" dirty="0"/>
              <a:t>Make eye contact</a:t>
            </a:r>
          </a:p>
          <a:p>
            <a:pPr marL="800100" lvl="1" indent="-342900">
              <a:spcBef>
                <a:spcPts val="0"/>
              </a:spcBef>
            </a:pPr>
            <a:r>
              <a:rPr lang="en-CA" sz="2100" i="1" dirty="0"/>
              <a:t>Do not turn away from the speaker</a:t>
            </a:r>
            <a:endParaRPr lang="en-CA" sz="2100" dirty="0"/>
          </a:p>
          <a:p>
            <a:pPr marL="342900" indent="-342900"/>
            <a:r>
              <a:rPr lang="en-CA" sz="2100" b="1" dirty="0"/>
              <a:t>Don’t interrupt </a:t>
            </a:r>
            <a:r>
              <a:rPr lang="en-CA" sz="2100" dirty="0"/>
              <a:t>the speaker</a:t>
            </a:r>
          </a:p>
          <a:p>
            <a:pPr marL="342900" indent="-342900"/>
            <a:r>
              <a:rPr lang="en-CA" sz="2100" b="1" dirty="0"/>
              <a:t>Control</a:t>
            </a:r>
            <a:r>
              <a:rPr lang="en-CA" sz="2100" dirty="0"/>
              <a:t> your emotions</a:t>
            </a:r>
          </a:p>
          <a:p>
            <a:pPr marL="342900" indent="-342900"/>
            <a:r>
              <a:rPr lang="en-CA" sz="2100" b="1" dirty="0"/>
              <a:t>Ask</a:t>
            </a:r>
            <a:r>
              <a:rPr lang="en-CA" sz="2100" dirty="0"/>
              <a:t> questions</a:t>
            </a:r>
            <a:endParaRPr sz="2100" dirty="0"/>
          </a:p>
        </p:txBody>
      </p:sp>
      <p:pic>
        <p:nvPicPr>
          <p:cNvPr id="3074" name="Picture 2" descr="Deer Behind Grass">
            <a:extLst>
              <a:ext uri="{FF2B5EF4-FFF2-40B4-BE49-F238E27FC236}">
                <a16:creationId xmlns:a16="http://schemas.microsoft.com/office/drawing/2014/main" id="{F2A1DEB0-B483-D440-91EA-2DBD3F6AA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79" r="7023"/>
          <a:stretch/>
        </p:blipFill>
        <p:spPr bwMode="auto">
          <a:xfrm>
            <a:off x="8763286" y="3732028"/>
            <a:ext cx="3013014" cy="25498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n in Red Polo Shirt Sitting Near Chalkboard">
            <a:extLst>
              <a:ext uri="{FF2B5EF4-FFF2-40B4-BE49-F238E27FC236}">
                <a16:creationId xmlns:a16="http://schemas.microsoft.com/office/drawing/2014/main" id="{5DEA07F1-EA6F-F24E-A65D-54C30D763F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256"/>
          <a:stretch/>
        </p:blipFill>
        <p:spPr bwMode="auto">
          <a:xfrm>
            <a:off x="124639" y="2232836"/>
            <a:ext cx="2493892" cy="192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9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title"/>
          </p:nvPr>
        </p:nvSpPr>
        <p:spPr>
          <a:xfrm>
            <a:off x="2283275" y="3047250"/>
            <a:ext cx="69264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9800" dirty="0">
                <a:solidFill>
                  <a:schemeClr val="accent1"/>
                </a:solidFill>
              </a:rPr>
              <a:t>Communication Styles</a:t>
            </a:r>
            <a:endParaRPr sz="9800" dirty="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body" idx="1"/>
          </p:nvPr>
        </p:nvSpPr>
        <p:spPr>
          <a:xfrm>
            <a:off x="2329387" y="3075300"/>
            <a:ext cx="7533226" cy="2079000"/>
          </a:xfrm>
          <a:prstGeom prst="rect">
            <a:avLst/>
          </a:prstGeom>
        </p:spPr>
        <p:txBody>
          <a:bodyPr spcFirstLastPara="1" wrap="square" lIns="121900" tIns="121900" rIns="121900" bIns="121900" anchor="t" anchorCtr="0">
            <a:noAutofit/>
          </a:bodyPr>
          <a:lstStyle/>
          <a:p>
            <a:pPr marL="457200" lvl="0" indent="-361950" algn="l" rtl="0">
              <a:lnSpc>
                <a:spcPct val="200000"/>
              </a:lnSpc>
              <a:spcBef>
                <a:spcPts val="0"/>
              </a:spcBef>
              <a:spcAft>
                <a:spcPts val="0"/>
              </a:spcAft>
              <a:buClr>
                <a:schemeClr val="accent5"/>
              </a:buClr>
              <a:buSzPts val="2100"/>
              <a:buChar char="●"/>
            </a:pPr>
            <a:r>
              <a:rPr lang="en-CA" sz="2400" dirty="0"/>
              <a:t>Passive Communication</a:t>
            </a:r>
          </a:p>
          <a:p>
            <a:pPr marL="457200" lvl="0" indent="-361950" algn="l" rtl="0">
              <a:lnSpc>
                <a:spcPct val="200000"/>
              </a:lnSpc>
              <a:spcBef>
                <a:spcPts val="0"/>
              </a:spcBef>
              <a:spcAft>
                <a:spcPts val="0"/>
              </a:spcAft>
              <a:buClr>
                <a:schemeClr val="accent5"/>
              </a:buClr>
              <a:buSzPts val="2100"/>
              <a:buChar char="●"/>
            </a:pPr>
            <a:r>
              <a:rPr lang="en-CA" sz="2400" dirty="0"/>
              <a:t>Aggressive Communication</a:t>
            </a:r>
          </a:p>
          <a:p>
            <a:pPr marL="457200" lvl="0" indent="-361950" algn="l" rtl="0">
              <a:lnSpc>
                <a:spcPct val="200000"/>
              </a:lnSpc>
              <a:spcBef>
                <a:spcPts val="0"/>
              </a:spcBef>
              <a:spcAft>
                <a:spcPts val="0"/>
              </a:spcAft>
              <a:buClr>
                <a:schemeClr val="accent5"/>
              </a:buClr>
              <a:buSzPts val="2100"/>
              <a:buChar char="●"/>
            </a:pPr>
            <a:r>
              <a:rPr lang="en-CA" sz="2400" dirty="0"/>
              <a:t>Assertive Communication</a:t>
            </a:r>
            <a:endParaRPr sz="2400" dirty="0"/>
          </a:p>
        </p:txBody>
      </p:sp>
      <p:sp>
        <p:nvSpPr>
          <p:cNvPr id="162" name="Google Shape;162;p16"/>
          <p:cNvSpPr txBox="1">
            <a:spLocks noGrp="1"/>
          </p:cNvSpPr>
          <p:nvPr>
            <p:ph type="title"/>
          </p:nvPr>
        </p:nvSpPr>
        <p:spPr>
          <a:xfrm>
            <a:off x="2522914" y="1162791"/>
            <a:ext cx="9135686" cy="13101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CA" sz="6000" dirty="0">
                <a:solidFill>
                  <a:schemeClr val="accent3">
                    <a:lumMod val="75000"/>
                  </a:schemeClr>
                </a:solidFill>
              </a:rPr>
              <a:t>What Are The The Three Types Of Communication?</a:t>
            </a:r>
          </a:p>
        </p:txBody>
      </p:sp>
    </p:spTree>
    <p:extLst>
      <p:ext uri="{BB962C8B-B14F-4D97-AF65-F5344CB8AC3E}">
        <p14:creationId xmlns:p14="http://schemas.microsoft.com/office/powerpoint/2010/main" val="108488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185057" y="130628"/>
            <a:ext cx="6444343"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CA" sz="6600" dirty="0">
                <a:solidFill>
                  <a:schemeClr val="accent6"/>
                </a:solidFill>
              </a:rPr>
              <a:t>What does Passive Communication Look Like?</a:t>
            </a:r>
          </a:p>
        </p:txBody>
      </p:sp>
      <p:sp>
        <p:nvSpPr>
          <p:cNvPr id="204" name="Google Shape;204;p23"/>
          <p:cNvSpPr txBox="1">
            <a:spLocks noGrp="1"/>
          </p:cNvSpPr>
          <p:nvPr>
            <p:ph type="body" idx="1"/>
          </p:nvPr>
        </p:nvSpPr>
        <p:spPr>
          <a:xfrm>
            <a:off x="2193472" y="2388643"/>
            <a:ext cx="9203870" cy="1807800"/>
          </a:xfrm>
          <a:prstGeom prst="rect">
            <a:avLst/>
          </a:prstGeom>
        </p:spPr>
        <p:txBody>
          <a:bodyPr spcFirstLastPara="1" wrap="square" lIns="121900" tIns="121900" rIns="121900" bIns="121900" anchor="t" anchorCtr="0">
            <a:noAutofit/>
          </a:bodyPr>
          <a:lstStyle/>
          <a:p>
            <a:pPr marL="0" indent="0">
              <a:spcAft>
                <a:spcPts val="900"/>
              </a:spcAft>
              <a:buNone/>
            </a:pPr>
            <a:r>
              <a:rPr lang="en-CA" sz="2000" b="1" dirty="0"/>
              <a:t>It is when someone…</a:t>
            </a:r>
          </a:p>
          <a:p>
            <a:pPr marL="342900" indent="-342900">
              <a:spcAft>
                <a:spcPts val="900"/>
              </a:spcAft>
            </a:pPr>
            <a:r>
              <a:rPr lang="en-CA" sz="2000" dirty="0"/>
              <a:t>Does not directly express their thoughts or feelings</a:t>
            </a:r>
          </a:p>
          <a:p>
            <a:pPr marL="342900" indent="-342900">
              <a:spcAft>
                <a:spcPts val="900"/>
              </a:spcAft>
            </a:pPr>
            <a:r>
              <a:rPr lang="en-CA" sz="2000" dirty="0"/>
              <a:t>Puts the needs of others before their own</a:t>
            </a:r>
          </a:p>
          <a:p>
            <a:pPr marL="342900" indent="-342900">
              <a:spcAft>
                <a:spcPts val="900"/>
              </a:spcAft>
            </a:pPr>
            <a:r>
              <a:rPr lang="en-CA" sz="2000" dirty="0"/>
              <a:t>Does not stand up for themselves</a:t>
            </a:r>
          </a:p>
          <a:p>
            <a:pPr marL="342900" indent="-342900">
              <a:spcAft>
                <a:spcPts val="900"/>
              </a:spcAft>
            </a:pPr>
            <a:r>
              <a:rPr lang="en-CA" sz="2000" dirty="0"/>
              <a:t>Stays quiet (even if something is bothering them)</a:t>
            </a:r>
          </a:p>
          <a:p>
            <a:pPr marL="342900" indent="-342900">
              <a:spcAft>
                <a:spcPts val="900"/>
              </a:spcAft>
            </a:pPr>
            <a:r>
              <a:rPr lang="en-CA" sz="2000" dirty="0"/>
              <a:t>Often agrees to do something they may not want to do</a:t>
            </a:r>
          </a:p>
          <a:p>
            <a:pPr marL="342900" indent="-342900">
              <a:spcAft>
                <a:spcPts val="900"/>
              </a:spcAft>
            </a:pPr>
            <a:endParaRPr lang="en-CA" sz="2000" dirty="0"/>
          </a:p>
          <a:p>
            <a:pPr marL="342900" indent="-342900">
              <a:spcAft>
                <a:spcPts val="900"/>
              </a:spcAft>
            </a:pPr>
            <a:endParaRPr lang="en-CA" sz="2000" dirty="0"/>
          </a:p>
        </p:txBody>
      </p:sp>
      <p:sp>
        <p:nvSpPr>
          <p:cNvPr id="6" name="Google Shape;172;p18">
            <a:extLst>
              <a:ext uri="{FF2B5EF4-FFF2-40B4-BE49-F238E27FC236}">
                <a16:creationId xmlns:a16="http://schemas.microsoft.com/office/drawing/2014/main" id="{EB356980-7EB7-5741-8902-D4CCFBF6E2ED}"/>
              </a:ext>
            </a:extLst>
          </p:cNvPr>
          <p:cNvSpPr txBox="1">
            <a:spLocks/>
          </p:cNvSpPr>
          <p:nvPr/>
        </p:nvSpPr>
        <p:spPr>
          <a:xfrm>
            <a:off x="5348177" y="5434495"/>
            <a:ext cx="6716233" cy="1292877"/>
          </a:xfrm>
          <a:prstGeom prst="rect">
            <a:avLst/>
          </a:prstGeom>
          <a:solidFill>
            <a:schemeClr val="accent4">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1950" algn="l" rtl="0">
              <a:lnSpc>
                <a:spcPct val="115000"/>
              </a:lnSpc>
              <a:spcBef>
                <a:spcPts val="0"/>
              </a:spcBef>
              <a:spcAft>
                <a:spcPts val="0"/>
              </a:spcAft>
              <a:buClr>
                <a:schemeClr val="dk2"/>
              </a:buClr>
              <a:buSzPts val="2100"/>
              <a:buFont typeface="Prompt"/>
              <a:buChar char="●"/>
              <a:defRPr sz="2100" b="0" i="0" u="none" strike="noStrike" cap="none">
                <a:solidFill>
                  <a:schemeClr val="dk2"/>
                </a:solidFill>
                <a:latin typeface="Prompt"/>
                <a:ea typeface="Prompt"/>
                <a:cs typeface="Prompt"/>
                <a:sym typeface="Prompt"/>
              </a:defRPr>
            </a:lvl1pPr>
            <a:lvl2pPr marL="914400" marR="0" lvl="1"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2pPr>
            <a:lvl3pPr marL="1371600" marR="0" lvl="2"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3pPr>
            <a:lvl4pPr marL="1828800" marR="0" lvl="3"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4pPr>
            <a:lvl5pPr marL="2286000" marR="0" lvl="4"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5pPr>
            <a:lvl6pPr marL="2743200" marR="0" lvl="5"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6pPr>
            <a:lvl7pPr marL="3200400" marR="0" lvl="6"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7pPr>
            <a:lvl8pPr marL="3657600" marR="0" lvl="7"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8pPr>
            <a:lvl9pPr marL="4114800" marR="0" lvl="8" indent="-330200" algn="l" rtl="0">
              <a:lnSpc>
                <a:spcPct val="115000"/>
              </a:lnSpc>
              <a:spcBef>
                <a:spcPts val="2100"/>
              </a:spcBef>
              <a:spcAft>
                <a:spcPts val="2100"/>
              </a:spcAft>
              <a:buClr>
                <a:schemeClr val="dk2"/>
              </a:buClr>
              <a:buSzPts val="1600"/>
              <a:buFont typeface="Prompt"/>
              <a:buChar char="■"/>
              <a:defRPr sz="1600" b="0" i="0" u="none" strike="noStrike" cap="none">
                <a:solidFill>
                  <a:schemeClr val="dk2"/>
                </a:solidFill>
                <a:latin typeface="Prompt"/>
                <a:ea typeface="Prompt"/>
                <a:cs typeface="Prompt"/>
                <a:sym typeface="Prompt"/>
              </a:defRPr>
            </a:lvl9pPr>
          </a:lstStyle>
          <a:p>
            <a:pPr marL="0" indent="0">
              <a:buFont typeface="Prompt"/>
              <a:buNone/>
            </a:pPr>
            <a:r>
              <a:rPr lang="en-CA" i="1" dirty="0">
                <a:solidFill>
                  <a:schemeClr val="bg2">
                    <a:lumMod val="60000"/>
                    <a:lumOff val="40000"/>
                  </a:schemeClr>
                </a:solidFill>
              </a:rPr>
              <a:t>This communication style is not ideal because your thoughts won’t be heard. You will also often have your decisions made for you.</a:t>
            </a:r>
          </a:p>
        </p:txBody>
      </p:sp>
      <p:pic>
        <p:nvPicPr>
          <p:cNvPr id="2052" name="Picture 4" descr="Assertiveness">
            <a:extLst>
              <a:ext uri="{FF2B5EF4-FFF2-40B4-BE49-F238E27FC236}">
                <a16:creationId xmlns:a16="http://schemas.microsoft.com/office/drawing/2014/main" id="{03AFB314-A0AF-A349-A486-BA20EB4E1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9" t="8329" r="73135" b="21692"/>
          <a:stretch/>
        </p:blipFill>
        <p:spPr bwMode="auto">
          <a:xfrm>
            <a:off x="11064240" y="20683"/>
            <a:ext cx="1127760" cy="281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9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291384" y="353912"/>
            <a:ext cx="6444343"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CA" sz="6600" dirty="0">
                <a:solidFill>
                  <a:schemeClr val="accent6"/>
                </a:solidFill>
              </a:rPr>
              <a:t>Passive Communication:</a:t>
            </a:r>
            <a:br>
              <a:rPr lang="en-CA" sz="6600" dirty="0">
                <a:solidFill>
                  <a:schemeClr val="accent6"/>
                </a:solidFill>
              </a:rPr>
            </a:br>
            <a:r>
              <a:rPr lang="en-CA" sz="4800" dirty="0">
                <a:solidFill>
                  <a:schemeClr val="accent6"/>
                </a:solidFill>
              </a:rPr>
              <a:t>Discussion Questions</a:t>
            </a:r>
            <a:endParaRPr lang="en-CA" sz="6600" dirty="0">
              <a:solidFill>
                <a:schemeClr val="accent6"/>
              </a:solidFill>
            </a:endParaRPr>
          </a:p>
        </p:txBody>
      </p:sp>
      <p:sp>
        <p:nvSpPr>
          <p:cNvPr id="204" name="Google Shape;204;p23"/>
          <p:cNvSpPr txBox="1">
            <a:spLocks noGrp="1"/>
          </p:cNvSpPr>
          <p:nvPr>
            <p:ph type="body" idx="1"/>
          </p:nvPr>
        </p:nvSpPr>
        <p:spPr>
          <a:xfrm>
            <a:off x="1409004" y="2525100"/>
            <a:ext cx="9203870" cy="1807800"/>
          </a:xfrm>
          <a:prstGeom prst="rect">
            <a:avLst/>
          </a:prstGeom>
        </p:spPr>
        <p:txBody>
          <a:bodyPr spcFirstLastPara="1" wrap="square" lIns="121900" tIns="121900" rIns="121900" bIns="121900" anchor="t" anchorCtr="0">
            <a:noAutofit/>
          </a:bodyPr>
          <a:lstStyle/>
          <a:p>
            <a:pPr marL="342900" indent="-342900">
              <a:spcAft>
                <a:spcPts val="900"/>
              </a:spcAft>
            </a:pPr>
            <a:r>
              <a:rPr lang="en-CA" sz="2000" dirty="0"/>
              <a:t>Why might someone communicate in a passive way?</a:t>
            </a:r>
          </a:p>
          <a:p>
            <a:pPr marL="342900" indent="-342900">
              <a:spcAft>
                <a:spcPts val="900"/>
              </a:spcAft>
            </a:pPr>
            <a:r>
              <a:rPr lang="en-CA" sz="2000" dirty="0"/>
              <a:t>When might it be a </a:t>
            </a:r>
            <a:r>
              <a:rPr lang="en-CA" sz="2000" i="1" dirty="0"/>
              <a:t>good</a:t>
            </a:r>
            <a:r>
              <a:rPr lang="en-CA" sz="2000" dirty="0"/>
              <a:t> idea to use passive communication?</a:t>
            </a:r>
          </a:p>
          <a:p>
            <a:pPr marL="342900" indent="-342900">
              <a:spcAft>
                <a:spcPts val="900"/>
              </a:spcAft>
            </a:pPr>
            <a:r>
              <a:rPr lang="en-CA" sz="2000" dirty="0"/>
              <a:t>When might it be a </a:t>
            </a:r>
            <a:r>
              <a:rPr lang="en-CA" sz="2000" i="1" dirty="0"/>
              <a:t>bad</a:t>
            </a:r>
            <a:r>
              <a:rPr lang="en-CA" sz="2000" dirty="0"/>
              <a:t> idea to use passive communication?</a:t>
            </a:r>
          </a:p>
        </p:txBody>
      </p:sp>
      <p:pic>
        <p:nvPicPr>
          <p:cNvPr id="4098" name="Picture 2" descr="Question Mark on Yellow Background">
            <a:extLst>
              <a:ext uri="{FF2B5EF4-FFF2-40B4-BE49-F238E27FC236}">
                <a16:creationId xmlns:a16="http://schemas.microsoft.com/office/drawing/2014/main" id="{17C944CF-2AD6-F54B-9C0F-1D7DA5BFC7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12" t="25892" r="23333" b="20775"/>
          <a:stretch/>
        </p:blipFill>
        <p:spPr bwMode="auto">
          <a:xfrm>
            <a:off x="9909544" y="3657601"/>
            <a:ext cx="1960624" cy="2945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ssertiveness">
            <a:extLst>
              <a:ext uri="{FF2B5EF4-FFF2-40B4-BE49-F238E27FC236}">
                <a16:creationId xmlns:a16="http://schemas.microsoft.com/office/drawing/2014/main" id="{6444BC33-3987-4946-BDCC-22A0CC79EC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99" t="8329" r="73135" b="21692"/>
          <a:stretch/>
        </p:blipFill>
        <p:spPr bwMode="auto">
          <a:xfrm>
            <a:off x="11064240" y="35923"/>
            <a:ext cx="1127760" cy="281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9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267185" y="0"/>
            <a:ext cx="11360700" cy="1050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sz="6600" dirty="0">
                <a:solidFill>
                  <a:schemeClr val="accent3">
                    <a:lumMod val="75000"/>
                  </a:schemeClr>
                </a:solidFill>
              </a:rPr>
              <a:t>What Does Aggressive Communication </a:t>
            </a:r>
            <a:br>
              <a:rPr lang="en-CA" sz="6600" dirty="0">
                <a:solidFill>
                  <a:schemeClr val="accent3">
                    <a:lumMod val="75000"/>
                  </a:schemeClr>
                </a:solidFill>
              </a:rPr>
            </a:br>
            <a:r>
              <a:rPr lang="en-CA" sz="6600" dirty="0">
                <a:solidFill>
                  <a:schemeClr val="accent3">
                    <a:lumMod val="75000"/>
                  </a:schemeClr>
                </a:solidFill>
              </a:rPr>
              <a:t>Look Like?</a:t>
            </a:r>
          </a:p>
        </p:txBody>
      </p:sp>
      <p:sp>
        <p:nvSpPr>
          <p:cNvPr id="196" name="Google Shape;196;p22"/>
          <p:cNvSpPr txBox="1">
            <a:spLocks noGrp="1"/>
          </p:cNvSpPr>
          <p:nvPr>
            <p:ph type="body" idx="1"/>
          </p:nvPr>
        </p:nvSpPr>
        <p:spPr>
          <a:xfrm>
            <a:off x="913348" y="2119105"/>
            <a:ext cx="10899423" cy="3996900"/>
          </a:xfrm>
          <a:prstGeom prst="rect">
            <a:avLst/>
          </a:prstGeom>
        </p:spPr>
        <p:txBody>
          <a:bodyPr spcFirstLastPara="1" wrap="square" lIns="121900" tIns="121900" rIns="121900" bIns="121900" anchor="t" anchorCtr="0">
            <a:noAutofit/>
          </a:bodyPr>
          <a:lstStyle/>
          <a:p>
            <a:pPr marL="0" indent="0">
              <a:buNone/>
            </a:pPr>
            <a:r>
              <a:rPr lang="en-CA" sz="2100" b="1" dirty="0"/>
              <a:t>It is when someone…</a:t>
            </a:r>
          </a:p>
          <a:p>
            <a:pPr marL="342900" indent="-342900"/>
            <a:r>
              <a:rPr lang="en-CA" sz="2100" dirty="0"/>
              <a:t>Puts their own needs and wants before others </a:t>
            </a:r>
          </a:p>
          <a:p>
            <a:pPr marL="342900" indent="-342900"/>
            <a:r>
              <a:rPr lang="en-CA" sz="2100" dirty="0"/>
              <a:t>Tells others how they feel without worrying if they will hurt someone else’s feelings</a:t>
            </a:r>
          </a:p>
          <a:p>
            <a:pPr marL="342900" indent="-342900"/>
            <a:r>
              <a:rPr lang="en-CA" sz="2100" dirty="0"/>
              <a:t>Always needs to have everything go their way</a:t>
            </a:r>
          </a:p>
          <a:p>
            <a:pPr marL="342900" indent="-342900"/>
            <a:r>
              <a:rPr lang="en-CA" sz="2100" dirty="0"/>
              <a:t>Displays hurtful behaviours</a:t>
            </a:r>
          </a:p>
          <a:p>
            <a:pPr marL="800100" lvl="1" indent="-342900">
              <a:spcBef>
                <a:spcPts val="0"/>
              </a:spcBef>
            </a:pPr>
            <a:r>
              <a:rPr lang="en-CA" sz="2100" dirty="0"/>
              <a:t>Examples: intimidation, bullying, sarcasm, put-downs, etc.</a:t>
            </a:r>
          </a:p>
          <a:p>
            <a:pPr marL="342900" indent="-342900"/>
            <a:r>
              <a:rPr lang="en-CA" sz="2100" dirty="0"/>
              <a:t>Uses negative body language</a:t>
            </a:r>
            <a:endParaRPr sz="2100" dirty="0"/>
          </a:p>
        </p:txBody>
      </p:sp>
      <p:sp>
        <p:nvSpPr>
          <p:cNvPr id="4" name="Google Shape;172;p18">
            <a:extLst>
              <a:ext uri="{FF2B5EF4-FFF2-40B4-BE49-F238E27FC236}">
                <a16:creationId xmlns:a16="http://schemas.microsoft.com/office/drawing/2014/main" id="{E45B43F9-BFB1-5D44-91E1-9EE6C2DE9D29}"/>
              </a:ext>
            </a:extLst>
          </p:cNvPr>
          <p:cNvSpPr txBox="1">
            <a:spLocks/>
          </p:cNvSpPr>
          <p:nvPr/>
        </p:nvSpPr>
        <p:spPr>
          <a:xfrm>
            <a:off x="5896412" y="5441710"/>
            <a:ext cx="6054584" cy="1246169"/>
          </a:xfrm>
          <a:prstGeom prst="rect">
            <a:avLst/>
          </a:prstGeom>
          <a:solidFill>
            <a:schemeClr val="accent4">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1950" algn="l" rtl="0">
              <a:lnSpc>
                <a:spcPct val="115000"/>
              </a:lnSpc>
              <a:spcBef>
                <a:spcPts val="0"/>
              </a:spcBef>
              <a:spcAft>
                <a:spcPts val="0"/>
              </a:spcAft>
              <a:buClr>
                <a:schemeClr val="dk2"/>
              </a:buClr>
              <a:buSzPts val="2100"/>
              <a:buFont typeface="Prompt"/>
              <a:buChar char="●"/>
              <a:defRPr sz="2100" b="0" i="0" u="none" strike="noStrike" cap="none">
                <a:solidFill>
                  <a:schemeClr val="dk2"/>
                </a:solidFill>
                <a:latin typeface="Prompt"/>
                <a:ea typeface="Prompt"/>
                <a:cs typeface="Prompt"/>
                <a:sym typeface="Prompt"/>
              </a:defRPr>
            </a:lvl1pPr>
            <a:lvl2pPr marL="914400" marR="0" lvl="1"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2pPr>
            <a:lvl3pPr marL="1371600" marR="0" lvl="2"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3pPr>
            <a:lvl4pPr marL="1828800" marR="0" lvl="3"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4pPr>
            <a:lvl5pPr marL="2286000" marR="0" lvl="4"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5pPr>
            <a:lvl6pPr marL="2743200" marR="0" lvl="5"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6pPr>
            <a:lvl7pPr marL="3200400" marR="0" lvl="6"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7pPr>
            <a:lvl8pPr marL="3657600" marR="0" lvl="7"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8pPr>
            <a:lvl9pPr marL="4114800" marR="0" lvl="8" indent="-330200" algn="l" rtl="0">
              <a:lnSpc>
                <a:spcPct val="115000"/>
              </a:lnSpc>
              <a:spcBef>
                <a:spcPts val="2100"/>
              </a:spcBef>
              <a:spcAft>
                <a:spcPts val="2100"/>
              </a:spcAft>
              <a:buClr>
                <a:schemeClr val="dk2"/>
              </a:buClr>
              <a:buSzPts val="1600"/>
              <a:buFont typeface="Prompt"/>
              <a:buChar char="■"/>
              <a:defRPr sz="1600" b="0" i="0" u="none" strike="noStrike" cap="none">
                <a:solidFill>
                  <a:schemeClr val="dk2"/>
                </a:solidFill>
                <a:latin typeface="Prompt"/>
                <a:ea typeface="Prompt"/>
                <a:cs typeface="Prompt"/>
                <a:sym typeface="Prompt"/>
              </a:defRPr>
            </a:lvl9pPr>
          </a:lstStyle>
          <a:p>
            <a:pPr marL="0" indent="0">
              <a:buFont typeface="Prompt"/>
              <a:buNone/>
            </a:pPr>
            <a:r>
              <a:rPr lang="en-CA" i="1" dirty="0">
                <a:solidFill>
                  <a:schemeClr val="bg2">
                    <a:lumMod val="60000"/>
                    <a:lumOff val="40000"/>
                  </a:schemeClr>
                </a:solidFill>
              </a:rPr>
              <a:t>This communication style is not ideal because others will most likely view you as being too controlling or bossy.</a:t>
            </a:r>
          </a:p>
        </p:txBody>
      </p:sp>
      <p:pic>
        <p:nvPicPr>
          <p:cNvPr id="5" name="Picture 4" descr="Assertiveness">
            <a:extLst>
              <a:ext uri="{FF2B5EF4-FFF2-40B4-BE49-F238E27FC236}">
                <a16:creationId xmlns:a16="http://schemas.microsoft.com/office/drawing/2014/main" id="{CDFA24F7-E773-5B43-8F1B-9AE9AF0AE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630" t="10890" r="6740" b="21693"/>
          <a:stretch/>
        </p:blipFill>
        <p:spPr bwMode="auto">
          <a:xfrm>
            <a:off x="11175977" y="0"/>
            <a:ext cx="104204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9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23"/>
          <p:cNvSpPr txBox="1">
            <a:spLocks noGrp="1"/>
          </p:cNvSpPr>
          <p:nvPr>
            <p:ph type="body" idx="1"/>
          </p:nvPr>
        </p:nvSpPr>
        <p:spPr>
          <a:xfrm>
            <a:off x="1494065" y="2525100"/>
            <a:ext cx="9203870" cy="1807800"/>
          </a:xfrm>
          <a:prstGeom prst="rect">
            <a:avLst/>
          </a:prstGeom>
        </p:spPr>
        <p:txBody>
          <a:bodyPr spcFirstLastPara="1" wrap="square" lIns="121900" tIns="121900" rIns="121900" bIns="121900" anchor="t" anchorCtr="0">
            <a:noAutofit/>
          </a:bodyPr>
          <a:lstStyle/>
          <a:p>
            <a:pPr marL="342900" indent="-342900">
              <a:spcAft>
                <a:spcPts val="900"/>
              </a:spcAft>
            </a:pPr>
            <a:r>
              <a:rPr lang="en-CA" sz="2000" dirty="0"/>
              <a:t>Why might someone communicate in an aggressive way?</a:t>
            </a:r>
          </a:p>
          <a:p>
            <a:pPr marL="342900" indent="-342900">
              <a:spcAft>
                <a:spcPts val="900"/>
              </a:spcAft>
            </a:pPr>
            <a:r>
              <a:rPr lang="en-CA" sz="2000" dirty="0"/>
              <a:t>When might it be a </a:t>
            </a:r>
            <a:r>
              <a:rPr lang="en-CA" sz="2000" i="1" dirty="0"/>
              <a:t>good</a:t>
            </a:r>
            <a:r>
              <a:rPr lang="en-CA" sz="2000" dirty="0"/>
              <a:t> idea to use aggressive communication?</a:t>
            </a:r>
          </a:p>
          <a:p>
            <a:pPr marL="342900" indent="-342900">
              <a:spcAft>
                <a:spcPts val="900"/>
              </a:spcAft>
            </a:pPr>
            <a:r>
              <a:rPr lang="en-CA" sz="2000" dirty="0"/>
              <a:t>When might it be a </a:t>
            </a:r>
            <a:r>
              <a:rPr lang="en-CA" sz="2000" i="1" dirty="0"/>
              <a:t>bad</a:t>
            </a:r>
            <a:r>
              <a:rPr lang="en-CA" sz="2000" dirty="0"/>
              <a:t> idea to use aggressive communication?</a:t>
            </a:r>
          </a:p>
        </p:txBody>
      </p:sp>
      <p:sp>
        <p:nvSpPr>
          <p:cNvPr id="6" name="Google Shape;203;p23">
            <a:extLst>
              <a:ext uri="{FF2B5EF4-FFF2-40B4-BE49-F238E27FC236}">
                <a16:creationId xmlns:a16="http://schemas.microsoft.com/office/drawing/2014/main" id="{C4A7F8EC-DCDD-BA45-90A2-82F7CF8E3082}"/>
              </a:ext>
            </a:extLst>
          </p:cNvPr>
          <p:cNvSpPr txBox="1">
            <a:spLocks noGrp="1"/>
          </p:cNvSpPr>
          <p:nvPr>
            <p:ph type="title"/>
          </p:nvPr>
        </p:nvSpPr>
        <p:spPr>
          <a:xfrm>
            <a:off x="-144552" y="353911"/>
            <a:ext cx="674737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CA" sz="6600" dirty="0">
                <a:solidFill>
                  <a:schemeClr val="accent6"/>
                </a:solidFill>
              </a:rPr>
              <a:t>Aggressive Communication:</a:t>
            </a:r>
            <a:br>
              <a:rPr lang="en-CA" sz="6600" dirty="0">
                <a:solidFill>
                  <a:schemeClr val="accent6"/>
                </a:solidFill>
              </a:rPr>
            </a:br>
            <a:r>
              <a:rPr lang="en-CA" sz="4800" dirty="0">
                <a:solidFill>
                  <a:schemeClr val="accent6"/>
                </a:solidFill>
              </a:rPr>
              <a:t>Discussion Questions</a:t>
            </a:r>
            <a:endParaRPr lang="en-CA" sz="6600" dirty="0">
              <a:solidFill>
                <a:schemeClr val="accent6"/>
              </a:solidFill>
            </a:endParaRPr>
          </a:p>
        </p:txBody>
      </p:sp>
      <p:pic>
        <p:nvPicPr>
          <p:cNvPr id="7" name="Picture 2" descr="Question Mark on Yellow Background">
            <a:extLst>
              <a:ext uri="{FF2B5EF4-FFF2-40B4-BE49-F238E27FC236}">
                <a16:creationId xmlns:a16="http://schemas.microsoft.com/office/drawing/2014/main" id="{D77814AF-B58B-C848-A768-09CB8A4B8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12" t="25892" r="23333" b="20775"/>
          <a:stretch/>
        </p:blipFill>
        <p:spPr bwMode="auto">
          <a:xfrm>
            <a:off x="10136226" y="3965943"/>
            <a:ext cx="1861532" cy="2796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ssertiveness">
            <a:extLst>
              <a:ext uri="{FF2B5EF4-FFF2-40B4-BE49-F238E27FC236}">
                <a16:creationId xmlns:a16="http://schemas.microsoft.com/office/drawing/2014/main" id="{16C0E52A-180D-D74C-8ADD-D382B991D4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630" t="10890" r="6740" b="21693"/>
          <a:stretch/>
        </p:blipFill>
        <p:spPr bwMode="auto">
          <a:xfrm>
            <a:off x="11175977" y="0"/>
            <a:ext cx="104204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959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body" idx="1"/>
          </p:nvPr>
        </p:nvSpPr>
        <p:spPr>
          <a:xfrm>
            <a:off x="856325" y="2179665"/>
            <a:ext cx="9300046" cy="3665964"/>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b="1" dirty="0"/>
              <a:t>It is when someone…</a:t>
            </a:r>
          </a:p>
          <a:p>
            <a:pPr marL="342900" indent="-342900"/>
            <a:r>
              <a:rPr lang="en-CA" dirty="0"/>
              <a:t>Gets what they want without disrespecting others</a:t>
            </a:r>
          </a:p>
          <a:p>
            <a:pPr marL="342900" indent="-342900"/>
            <a:r>
              <a:rPr lang="en-CA" dirty="0"/>
              <a:t>Talks, but also listens to other people</a:t>
            </a:r>
          </a:p>
          <a:p>
            <a:pPr marL="342900" indent="-342900"/>
            <a:r>
              <a:rPr lang="en-CA" dirty="0"/>
              <a:t>Remains respectful at all times</a:t>
            </a:r>
          </a:p>
          <a:p>
            <a:pPr marL="342900" indent="-342900"/>
            <a:r>
              <a:rPr lang="en-CA" dirty="0"/>
              <a:t>Displays positive body language</a:t>
            </a:r>
            <a:endParaRPr dirty="0"/>
          </a:p>
        </p:txBody>
      </p:sp>
      <p:sp>
        <p:nvSpPr>
          <p:cNvPr id="173" name="Google Shape;173;p18"/>
          <p:cNvSpPr txBox="1">
            <a:spLocks noGrp="1"/>
          </p:cNvSpPr>
          <p:nvPr>
            <p:ph type="title"/>
          </p:nvPr>
        </p:nvSpPr>
        <p:spPr>
          <a:xfrm>
            <a:off x="382796" y="119846"/>
            <a:ext cx="8010090" cy="115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sz="6000" dirty="0">
                <a:solidFill>
                  <a:schemeClr val="accent6"/>
                </a:solidFill>
              </a:rPr>
              <a:t>What Does Assertive Communication Look Like?</a:t>
            </a:r>
          </a:p>
        </p:txBody>
      </p:sp>
      <p:sp>
        <p:nvSpPr>
          <p:cNvPr id="4" name="Google Shape;172;p18">
            <a:extLst>
              <a:ext uri="{FF2B5EF4-FFF2-40B4-BE49-F238E27FC236}">
                <a16:creationId xmlns:a16="http://schemas.microsoft.com/office/drawing/2014/main" id="{898A3BA7-97AC-3445-889B-F980FA8B4D17}"/>
              </a:ext>
            </a:extLst>
          </p:cNvPr>
          <p:cNvSpPr txBox="1">
            <a:spLocks/>
          </p:cNvSpPr>
          <p:nvPr/>
        </p:nvSpPr>
        <p:spPr>
          <a:xfrm>
            <a:off x="7474689" y="4636294"/>
            <a:ext cx="4242390" cy="1998422"/>
          </a:xfrm>
          <a:prstGeom prst="rect">
            <a:avLst/>
          </a:prstGeom>
          <a:solidFill>
            <a:schemeClr val="accent4">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61950" algn="l" rtl="0">
              <a:lnSpc>
                <a:spcPct val="115000"/>
              </a:lnSpc>
              <a:spcBef>
                <a:spcPts val="0"/>
              </a:spcBef>
              <a:spcAft>
                <a:spcPts val="0"/>
              </a:spcAft>
              <a:buClr>
                <a:schemeClr val="dk2"/>
              </a:buClr>
              <a:buSzPts val="2100"/>
              <a:buFont typeface="Prompt"/>
              <a:buChar char="●"/>
              <a:defRPr sz="2100" b="0" i="0" u="none" strike="noStrike" cap="none">
                <a:solidFill>
                  <a:schemeClr val="dk2"/>
                </a:solidFill>
                <a:latin typeface="Prompt"/>
                <a:ea typeface="Prompt"/>
                <a:cs typeface="Prompt"/>
                <a:sym typeface="Prompt"/>
              </a:defRPr>
            </a:lvl1pPr>
            <a:lvl2pPr marL="914400" marR="0" lvl="1"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2pPr>
            <a:lvl3pPr marL="1371600" marR="0" lvl="2"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3pPr>
            <a:lvl4pPr marL="1828800" marR="0" lvl="3"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4pPr>
            <a:lvl5pPr marL="2286000" marR="0" lvl="4"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5pPr>
            <a:lvl6pPr marL="2743200" marR="0" lvl="5"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6pPr>
            <a:lvl7pPr marL="3200400" marR="0" lvl="6"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7pPr>
            <a:lvl8pPr marL="3657600" marR="0" lvl="7" indent="-330200" algn="l" rtl="0">
              <a:lnSpc>
                <a:spcPct val="115000"/>
              </a:lnSpc>
              <a:spcBef>
                <a:spcPts val="2100"/>
              </a:spcBef>
              <a:spcAft>
                <a:spcPts val="0"/>
              </a:spcAft>
              <a:buClr>
                <a:schemeClr val="dk2"/>
              </a:buClr>
              <a:buSzPts val="1600"/>
              <a:buFont typeface="Prompt"/>
              <a:buChar char="○"/>
              <a:defRPr sz="1600" b="0" i="0" u="none" strike="noStrike" cap="none">
                <a:solidFill>
                  <a:schemeClr val="dk2"/>
                </a:solidFill>
                <a:latin typeface="Prompt"/>
                <a:ea typeface="Prompt"/>
                <a:cs typeface="Prompt"/>
                <a:sym typeface="Prompt"/>
              </a:defRPr>
            </a:lvl8pPr>
            <a:lvl9pPr marL="4114800" marR="0" lvl="8" indent="-330200" algn="l" rtl="0">
              <a:lnSpc>
                <a:spcPct val="115000"/>
              </a:lnSpc>
              <a:spcBef>
                <a:spcPts val="2100"/>
              </a:spcBef>
              <a:spcAft>
                <a:spcPts val="2100"/>
              </a:spcAft>
              <a:buClr>
                <a:schemeClr val="dk2"/>
              </a:buClr>
              <a:buSzPts val="1600"/>
              <a:buFont typeface="Prompt"/>
              <a:buChar char="■"/>
              <a:defRPr sz="1600" b="0" i="0" u="none" strike="noStrike" cap="none">
                <a:solidFill>
                  <a:schemeClr val="dk2"/>
                </a:solidFill>
                <a:latin typeface="Prompt"/>
                <a:ea typeface="Prompt"/>
                <a:cs typeface="Prompt"/>
                <a:sym typeface="Prompt"/>
              </a:defRPr>
            </a:lvl9pPr>
          </a:lstStyle>
          <a:p>
            <a:pPr marL="0" indent="0">
              <a:buFont typeface="Prompt"/>
              <a:buNone/>
            </a:pPr>
            <a:r>
              <a:rPr lang="en-CA" i="1" dirty="0">
                <a:solidFill>
                  <a:schemeClr val="bg2">
                    <a:lumMod val="60000"/>
                    <a:lumOff val="40000"/>
                  </a:schemeClr>
                </a:solidFill>
              </a:rPr>
              <a:t>This communication style is ideal because you are able to get what you want, while maintaining positive relationships with others.</a:t>
            </a:r>
          </a:p>
        </p:txBody>
      </p:sp>
      <p:pic>
        <p:nvPicPr>
          <p:cNvPr id="5" name="Picture 4" descr="Assertiveness">
            <a:extLst>
              <a:ext uri="{FF2B5EF4-FFF2-40B4-BE49-F238E27FC236}">
                <a16:creationId xmlns:a16="http://schemas.microsoft.com/office/drawing/2014/main" id="{469FFA13-BAE4-B54E-B77B-6834E5136F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9" t="8329" r="6740" b="21692"/>
          <a:stretch/>
        </p:blipFill>
        <p:spPr bwMode="auto">
          <a:xfrm>
            <a:off x="8961120" y="0"/>
            <a:ext cx="3230880" cy="194082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A4E63BF-6994-7A42-A721-489E4D15EB2D}"/>
              </a:ext>
            </a:extLst>
          </p:cNvPr>
          <p:cNvSpPr/>
          <p:nvPr/>
        </p:nvSpPr>
        <p:spPr>
          <a:xfrm>
            <a:off x="9951720" y="0"/>
            <a:ext cx="1188720" cy="2072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44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672F3C-DDD8-5D40-AE52-B7BCAC9E4651}"/>
              </a:ext>
            </a:extLst>
          </p:cNvPr>
          <p:cNvSpPr>
            <a:spLocks noGrp="1"/>
          </p:cNvSpPr>
          <p:nvPr>
            <p:ph type="body" idx="1"/>
          </p:nvPr>
        </p:nvSpPr>
        <p:spPr>
          <a:xfrm>
            <a:off x="7396841" y="1852799"/>
            <a:ext cx="4506687" cy="4555200"/>
          </a:xfrm>
        </p:spPr>
        <p:txBody>
          <a:bodyPr/>
          <a:lstStyle/>
          <a:p>
            <a:pPr marL="95250" indent="0">
              <a:buNone/>
            </a:pPr>
            <a:r>
              <a:rPr lang="en-US" sz="2400" b="1" dirty="0"/>
              <a:t>As you are watching the video, think about…</a:t>
            </a:r>
          </a:p>
          <a:p>
            <a:r>
              <a:rPr lang="en-US" sz="2400" dirty="0"/>
              <a:t>How does Mr. Bean communicate?</a:t>
            </a:r>
          </a:p>
          <a:p>
            <a:r>
              <a:rPr lang="en-US" sz="2400" dirty="0"/>
              <a:t>Is Mr. Bean’s </a:t>
            </a:r>
            <a:r>
              <a:rPr lang="en-US" sz="2400" dirty="0" err="1"/>
              <a:t>behaviour</a:t>
            </a:r>
            <a:r>
              <a:rPr lang="en-US" sz="2400" dirty="0"/>
              <a:t> </a:t>
            </a:r>
            <a:r>
              <a:rPr lang="en-US" sz="2400" i="1" dirty="0"/>
              <a:t>appropriate</a:t>
            </a:r>
            <a:r>
              <a:rPr lang="en-US" sz="2400" dirty="0"/>
              <a:t> for a restaurant? </a:t>
            </a:r>
          </a:p>
          <a:p>
            <a:pPr lvl="1">
              <a:spcBef>
                <a:spcPts val="0"/>
              </a:spcBef>
            </a:pPr>
            <a:r>
              <a:rPr lang="en-US" sz="1900" dirty="0"/>
              <a:t>Why? Why not?</a:t>
            </a:r>
          </a:p>
        </p:txBody>
      </p:sp>
      <p:sp>
        <p:nvSpPr>
          <p:cNvPr id="3" name="Title 2">
            <a:extLst>
              <a:ext uri="{FF2B5EF4-FFF2-40B4-BE49-F238E27FC236}">
                <a16:creationId xmlns:a16="http://schemas.microsoft.com/office/drawing/2014/main" id="{E5736852-990E-9945-AC74-263A6F2BA132}"/>
              </a:ext>
            </a:extLst>
          </p:cNvPr>
          <p:cNvSpPr>
            <a:spLocks noGrp="1"/>
          </p:cNvSpPr>
          <p:nvPr>
            <p:ph type="title"/>
          </p:nvPr>
        </p:nvSpPr>
        <p:spPr>
          <a:xfrm>
            <a:off x="154197" y="185161"/>
            <a:ext cx="9281400" cy="763500"/>
          </a:xfrm>
        </p:spPr>
        <p:txBody>
          <a:bodyPr/>
          <a:lstStyle/>
          <a:p>
            <a:r>
              <a:rPr lang="en-US" sz="6000" dirty="0">
                <a:solidFill>
                  <a:schemeClr val="accent3">
                    <a:lumMod val="75000"/>
                  </a:schemeClr>
                </a:solidFill>
              </a:rPr>
              <a:t>How Does Mr. Bean Communicate?</a:t>
            </a:r>
          </a:p>
        </p:txBody>
      </p:sp>
      <p:pic>
        <p:nvPicPr>
          <p:cNvPr id="4" name="Online Media 3" descr="The Restaurant | Funny Clip | Mr. Bean Official">
            <a:hlinkClick r:id="" action="ppaction://media"/>
            <a:extLst>
              <a:ext uri="{FF2B5EF4-FFF2-40B4-BE49-F238E27FC236}">
                <a16:creationId xmlns:a16="http://schemas.microsoft.com/office/drawing/2014/main" id="{CE0E6303-E077-B941-818B-ED358456AD51}"/>
              </a:ext>
            </a:extLst>
          </p:cNvPr>
          <p:cNvPicPr>
            <a:picLocks noRot="1" noChangeAspect="1"/>
          </p:cNvPicPr>
          <p:nvPr>
            <a:videoFile r:link="rId1"/>
          </p:nvPr>
        </p:nvPicPr>
        <p:blipFill>
          <a:blip r:embed="rId4"/>
          <a:stretch>
            <a:fillRect/>
          </a:stretch>
        </p:blipFill>
        <p:spPr>
          <a:xfrm>
            <a:off x="699003" y="1699927"/>
            <a:ext cx="6277429" cy="4708072"/>
          </a:xfrm>
          <a:prstGeom prst="rect">
            <a:avLst/>
          </a:prstGeom>
        </p:spPr>
      </p:pic>
      <p:sp>
        <p:nvSpPr>
          <p:cNvPr id="5" name="TextBox 4">
            <a:extLst>
              <a:ext uri="{FF2B5EF4-FFF2-40B4-BE49-F238E27FC236}">
                <a16:creationId xmlns:a16="http://schemas.microsoft.com/office/drawing/2014/main" id="{838F9A97-F5B0-6D49-9B06-F3B98F49B5D2}"/>
              </a:ext>
            </a:extLst>
          </p:cNvPr>
          <p:cNvSpPr txBox="1"/>
          <p:nvPr/>
        </p:nvSpPr>
        <p:spPr>
          <a:xfrm>
            <a:off x="289561" y="6460918"/>
            <a:ext cx="7880168" cy="523220"/>
          </a:xfrm>
          <a:prstGeom prst="rect">
            <a:avLst/>
          </a:prstGeom>
          <a:noFill/>
        </p:spPr>
        <p:txBody>
          <a:bodyPr wrap="square" rtlCol="0">
            <a:spAutoFit/>
          </a:bodyPr>
          <a:lstStyle/>
          <a:p>
            <a:r>
              <a:rPr lang="en-US" dirty="0"/>
              <a:t>Link to video: </a:t>
            </a:r>
            <a:r>
              <a:rPr lang="en-US" u="sng" dirty="0">
                <a:hlinkClick r:id="rId5"/>
              </a:rPr>
              <a:t>https://www.youtube.com/watch?v=veZOrXVHf7U</a:t>
            </a:r>
            <a:endParaRPr lang="en-CA" dirty="0"/>
          </a:p>
          <a:p>
            <a:endParaRPr lang="en-US" dirty="0"/>
          </a:p>
        </p:txBody>
      </p:sp>
    </p:spTree>
    <p:extLst>
      <p:ext uri="{BB962C8B-B14F-4D97-AF65-F5344CB8AC3E}">
        <p14:creationId xmlns:p14="http://schemas.microsoft.com/office/powerpoint/2010/main" val="251881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833164" y="1721143"/>
            <a:ext cx="6497723" cy="1068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sz="6600" dirty="0">
                <a:solidFill>
                  <a:schemeClr val="accent3">
                    <a:lumMod val="75000"/>
                  </a:schemeClr>
                </a:solidFill>
              </a:rPr>
              <a:t>What Is COMMUNICATION?</a:t>
            </a:r>
          </a:p>
        </p:txBody>
      </p:sp>
      <p:sp>
        <p:nvSpPr>
          <p:cNvPr id="150" name="Google Shape;150;p15"/>
          <p:cNvSpPr txBox="1">
            <a:spLocks noGrp="1"/>
          </p:cNvSpPr>
          <p:nvPr>
            <p:ph type="body" idx="1"/>
          </p:nvPr>
        </p:nvSpPr>
        <p:spPr>
          <a:xfrm>
            <a:off x="1395566" y="2576388"/>
            <a:ext cx="8414695" cy="1505700"/>
          </a:xfrm>
          <a:prstGeom prst="rect">
            <a:avLst/>
          </a:prstGeom>
        </p:spPr>
        <p:txBody>
          <a:bodyPr spcFirstLastPara="1" wrap="square" lIns="121900" tIns="121900" rIns="121900" bIns="121900" anchor="t" anchorCtr="0">
            <a:noAutofit/>
          </a:bodyPr>
          <a:lstStyle/>
          <a:p>
            <a:pPr marL="342900" indent="-342900">
              <a:spcAft>
                <a:spcPts val="900"/>
              </a:spcAft>
            </a:pPr>
            <a:r>
              <a:rPr lang="en-CA" sz="2000" dirty="0"/>
              <a:t>Communication is when two or more people exchange information</a:t>
            </a:r>
            <a:endParaRPr lang="en-CA" sz="2000" baseline="30000" dirty="0"/>
          </a:p>
          <a:p>
            <a:pPr marL="342900" indent="-342900">
              <a:spcAft>
                <a:spcPts val="900"/>
              </a:spcAft>
            </a:pPr>
            <a:r>
              <a:rPr lang="en-CA" sz="2000" dirty="0"/>
              <a:t>Communication involves someone that </a:t>
            </a:r>
            <a:r>
              <a:rPr lang="en-CA" sz="2000" i="1" dirty="0"/>
              <a:t>sends </a:t>
            </a:r>
            <a:r>
              <a:rPr lang="en-CA" sz="2000" dirty="0"/>
              <a:t>a message and someone that </a:t>
            </a:r>
            <a:r>
              <a:rPr lang="en-CA" sz="2000" i="1" dirty="0"/>
              <a:t>receives</a:t>
            </a:r>
            <a:r>
              <a:rPr lang="en-CA" sz="2000" dirty="0"/>
              <a:t> a message</a:t>
            </a:r>
            <a:endParaRPr sz="2000" dirty="0"/>
          </a:p>
        </p:txBody>
      </p:sp>
      <p:pic>
        <p:nvPicPr>
          <p:cNvPr id="1026" name="Picture 2" descr="Photo of Woman and Girl Talking While Lying on Bed">
            <a:extLst>
              <a:ext uri="{FF2B5EF4-FFF2-40B4-BE49-F238E27FC236}">
                <a16:creationId xmlns:a16="http://schemas.microsoft.com/office/drawing/2014/main" id="{4574F1D8-DF98-6A47-962C-3EAE90F2B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89" y="4549476"/>
            <a:ext cx="2746153" cy="1828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ople on a Video Call">
            <a:extLst>
              <a:ext uri="{FF2B5EF4-FFF2-40B4-BE49-F238E27FC236}">
                <a16:creationId xmlns:a16="http://schemas.microsoft.com/office/drawing/2014/main" id="{B19E6360-B5AA-1043-84FD-C02FA424D6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75"/>
          <a:stretch/>
        </p:blipFill>
        <p:spPr bwMode="auto">
          <a:xfrm>
            <a:off x="10262854" y="2667127"/>
            <a:ext cx="1834421" cy="2614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ther Talking to his Son">
            <a:extLst>
              <a:ext uri="{FF2B5EF4-FFF2-40B4-BE49-F238E27FC236}">
                <a16:creationId xmlns:a16="http://schemas.microsoft.com/office/drawing/2014/main" id="{3AE8A200-BFC0-1B48-8448-BA6372F12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773" y="4623975"/>
            <a:ext cx="31750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ople Sitting Beside Tables Indoors">
            <a:extLst>
              <a:ext uri="{FF2B5EF4-FFF2-40B4-BE49-F238E27FC236}">
                <a16:creationId xmlns:a16="http://schemas.microsoft.com/office/drawing/2014/main" id="{83454726-5F6B-684E-9375-2A6A47066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7184" y="202628"/>
            <a:ext cx="3259442" cy="21707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miling Man Looking at His Phone Leaning on Concrete Pillar">
            <a:extLst>
              <a:ext uri="{FF2B5EF4-FFF2-40B4-BE49-F238E27FC236}">
                <a16:creationId xmlns:a16="http://schemas.microsoft.com/office/drawing/2014/main" id="{866C21FC-6AA8-CF4A-8CBB-545E8B6700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99" y="113125"/>
            <a:ext cx="1568706" cy="23497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oup of People Sitting on Sofa While Discussing">
            <a:extLst>
              <a:ext uri="{FF2B5EF4-FFF2-40B4-BE49-F238E27FC236}">
                <a16:creationId xmlns:a16="http://schemas.microsoft.com/office/drawing/2014/main" id="{31344A44-900D-2145-83FD-0D1BA91C12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2778" y="4394844"/>
            <a:ext cx="4181549" cy="23500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tanding in front of a group of people in a meeting&#10;&#10;Description automatically generated with low confidence">
            <a:extLst>
              <a:ext uri="{FF2B5EF4-FFF2-40B4-BE49-F238E27FC236}">
                <a16:creationId xmlns:a16="http://schemas.microsoft.com/office/drawing/2014/main" id="{ACF631C3-CDA2-E848-B0BE-84026C8C8534}"/>
              </a:ext>
            </a:extLst>
          </p:cNvPr>
          <p:cNvPicPr>
            <a:picLocks noChangeAspect="1"/>
          </p:cNvPicPr>
          <p:nvPr/>
        </p:nvPicPr>
        <p:blipFill>
          <a:blip r:embed="rId9"/>
          <a:stretch>
            <a:fillRect/>
          </a:stretch>
        </p:blipFill>
        <p:spPr>
          <a:xfrm>
            <a:off x="3832566" y="113125"/>
            <a:ext cx="2877474" cy="16747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36"/>
          <p:cNvSpPr txBox="1">
            <a:spLocks noGrp="1"/>
          </p:cNvSpPr>
          <p:nvPr>
            <p:ph type="body" idx="1"/>
          </p:nvPr>
        </p:nvSpPr>
        <p:spPr>
          <a:xfrm>
            <a:off x="856325" y="2258296"/>
            <a:ext cx="9281400" cy="2467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dirty="0"/>
              <a:t>Presentation Template: </a:t>
            </a:r>
            <a:r>
              <a:rPr lang="en" sz="3600" u="sng" dirty="0">
                <a:solidFill>
                  <a:srgbClr val="F1C232"/>
                </a:solidFill>
                <a:hlinkClick r:id="rId3">
                  <a:extLst>
                    <a:ext uri="{A12FA001-AC4F-418D-AE19-62706E023703}">
                      <ahyp:hlinkClr xmlns:ahyp="http://schemas.microsoft.com/office/drawing/2018/hyperlinkcolor" val="tx"/>
                    </a:ext>
                  </a:extLst>
                </a:hlinkClick>
              </a:rPr>
              <a:t>SlidesMania</a:t>
            </a:r>
            <a:endParaRPr sz="3600" dirty="0">
              <a:solidFill>
                <a:srgbClr val="F1C232"/>
              </a:solidFill>
            </a:endParaRPr>
          </a:p>
          <a:p>
            <a:pPr marL="0" lvl="0" indent="0" algn="l" rtl="0">
              <a:spcBef>
                <a:spcPts val="2100"/>
              </a:spcBef>
              <a:spcAft>
                <a:spcPts val="2100"/>
              </a:spcAft>
              <a:buNone/>
            </a:pPr>
            <a:r>
              <a:rPr lang="en" sz="1400" dirty="0"/>
              <a:t>To comply with this template's license, you have to keep this slide or mention us and the other resources used in the footer.</a:t>
            </a:r>
            <a:endParaRPr dirty="0"/>
          </a:p>
        </p:txBody>
      </p:sp>
      <p:sp>
        <p:nvSpPr>
          <p:cNvPr id="957" name="Google Shape;957;p36"/>
          <p:cNvSpPr txBox="1">
            <a:spLocks noGrp="1"/>
          </p:cNvSpPr>
          <p:nvPr>
            <p:ph type="title"/>
          </p:nvPr>
        </p:nvSpPr>
        <p:spPr>
          <a:xfrm>
            <a:off x="856325" y="821975"/>
            <a:ext cx="9281400" cy="1259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Credits.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body" idx="1"/>
          </p:nvPr>
        </p:nvSpPr>
        <p:spPr>
          <a:xfrm>
            <a:off x="2026411" y="2080741"/>
            <a:ext cx="7533226" cy="2079000"/>
          </a:xfrm>
          <a:prstGeom prst="rect">
            <a:avLst/>
          </a:prstGeom>
        </p:spPr>
        <p:txBody>
          <a:bodyPr spcFirstLastPara="1" wrap="square" lIns="121900" tIns="121900" rIns="121900" bIns="121900" anchor="t" anchorCtr="0">
            <a:noAutofit/>
          </a:bodyPr>
          <a:lstStyle/>
          <a:p>
            <a:pPr marL="457200" lvl="0" indent="-361950" algn="l" rtl="0">
              <a:lnSpc>
                <a:spcPct val="200000"/>
              </a:lnSpc>
              <a:spcBef>
                <a:spcPts val="0"/>
              </a:spcBef>
              <a:spcAft>
                <a:spcPts val="0"/>
              </a:spcAft>
              <a:buClr>
                <a:schemeClr val="accent5"/>
              </a:buClr>
              <a:buSzPts val="2100"/>
              <a:buChar char="●"/>
            </a:pPr>
            <a:r>
              <a:rPr lang="en-CA" dirty="0"/>
              <a:t>Face to face (speaking with someone in person)</a:t>
            </a:r>
          </a:p>
          <a:p>
            <a:pPr marL="457200" lvl="0" indent="-361950" algn="l" rtl="0">
              <a:lnSpc>
                <a:spcPct val="200000"/>
              </a:lnSpc>
              <a:spcBef>
                <a:spcPts val="0"/>
              </a:spcBef>
              <a:spcAft>
                <a:spcPts val="0"/>
              </a:spcAft>
              <a:buClr>
                <a:schemeClr val="accent5"/>
              </a:buClr>
              <a:buSzPts val="2100"/>
              <a:buChar char="●"/>
            </a:pPr>
            <a:r>
              <a:rPr lang="en-CA" dirty="0"/>
              <a:t>On the phone</a:t>
            </a:r>
          </a:p>
          <a:p>
            <a:pPr marL="457200" lvl="0" indent="-361950" algn="l" rtl="0">
              <a:lnSpc>
                <a:spcPct val="200000"/>
              </a:lnSpc>
              <a:spcBef>
                <a:spcPts val="0"/>
              </a:spcBef>
              <a:spcAft>
                <a:spcPts val="0"/>
              </a:spcAft>
              <a:buClr>
                <a:schemeClr val="accent5"/>
              </a:buClr>
              <a:buSzPts val="2100"/>
              <a:buChar char="●"/>
            </a:pPr>
            <a:r>
              <a:rPr lang="en-CA" dirty="0"/>
              <a:t>Through text messages</a:t>
            </a:r>
          </a:p>
          <a:p>
            <a:pPr marL="457200" lvl="0" indent="-361950" algn="l" rtl="0">
              <a:lnSpc>
                <a:spcPct val="200000"/>
              </a:lnSpc>
              <a:spcBef>
                <a:spcPts val="0"/>
              </a:spcBef>
              <a:spcAft>
                <a:spcPts val="0"/>
              </a:spcAft>
              <a:buClr>
                <a:schemeClr val="accent5"/>
              </a:buClr>
              <a:buSzPts val="2100"/>
              <a:buChar char="●"/>
            </a:pPr>
            <a:r>
              <a:rPr lang="en-CA" dirty="0"/>
              <a:t>Through e-mails</a:t>
            </a:r>
          </a:p>
          <a:p>
            <a:pPr marL="457200" lvl="0" indent="-361950" algn="l" rtl="0">
              <a:lnSpc>
                <a:spcPct val="200000"/>
              </a:lnSpc>
              <a:spcBef>
                <a:spcPts val="0"/>
              </a:spcBef>
              <a:spcAft>
                <a:spcPts val="0"/>
              </a:spcAft>
              <a:buClr>
                <a:schemeClr val="accent5"/>
              </a:buClr>
              <a:buSzPts val="2100"/>
              <a:buChar char="●"/>
            </a:pPr>
            <a:r>
              <a:rPr lang="en-CA" dirty="0"/>
              <a:t>On social media</a:t>
            </a:r>
          </a:p>
          <a:p>
            <a:pPr marL="457200" lvl="0" indent="-361950" algn="l" rtl="0">
              <a:lnSpc>
                <a:spcPct val="200000"/>
              </a:lnSpc>
              <a:spcBef>
                <a:spcPts val="0"/>
              </a:spcBef>
              <a:spcAft>
                <a:spcPts val="0"/>
              </a:spcAft>
              <a:buClr>
                <a:schemeClr val="accent5"/>
              </a:buClr>
              <a:buSzPts val="2100"/>
              <a:buChar char="●"/>
            </a:pPr>
            <a:r>
              <a:rPr lang="en-CA" dirty="0"/>
              <a:t>Regular mail</a:t>
            </a:r>
          </a:p>
          <a:p>
            <a:pPr marL="457200" lvl="0" indent="-361950" algn="l" rtl="0">
              <a:lnSpc>
                <a:spcPct val="200000"/>
              </a:lnSpc>
              <a:spcBef>
                <a:spcPts val="0"/>
              </a:spcBef>
              <a:spcAft>
                <a:spcPts val="0"/>
              </a:spcAft>
              <a:buClr>
                <a:schemeClr val="accent5"/>
              </a:buClr>
              <a:buSzPts val="2100"/>
              <a:buChar char="●"/>
            </a:pPr>
            <a:endParaRPr dirty="0"/>
          </a:p>
        </p:txBody>
      </p:sp>
      <p:sp>
        <p:nvSpPr>
          <p:cNvPr id="162" name="Google Shape;162;p16"/>
          <p:cNvSpPr txBox="1">
            <a:spLocks noGrp="1"/>
          </p:cNvSpPr>
          <p:nvPr>
            <p:ph type="title"/>
          </p:nvPr>
        </p:nvSpPr>
        <p:spPr>
          <a:xfrm>
            <a:off x="3600600" y="917862"/>
            <a:ext cx="8591400" cy="13101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CA" sz="6000" dirty="0">
                <a:solidFill>
                  <a:schemeClr val="accent3">
                    <a:lumMod val="75000"/>
                  </a:schemeClr>
                </a:solidFill>
              </a:rPr>
              <a:t>How Can We Communicate With Others?</a:t>
            </a:r>
          </a:p>
        </p:txBody>
      </p:sp>
      <p:sp>
        <p:nvSpPr>
          <p:cNvPr id="4" name="Google Shape;671;p35">
            <a:extLst>
              <a:ext uri="{FF2B5EF4-FFF2-40B4-BE49-F238E27FC236}">
                <a16:creationId xmlns:a16="http://schemas.microsoft.com/office/drawing/2014/main" id="{0E97A352-D51D-694E-A28D-48D10A97ACEE}"/>
              </a:ext>
            </a:extLst>
          </p:cNvPr>
          <p:cNvSpPr/>
          <p:nvPr/>
        </p:nvSpPr>
        <p:spPr>
          <a:xfrm>
            <a:off x="4337364" y="5519057"/>
            <a:ext cx="533057" cy="421081"/>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5" name="Google Shape;663;p35">
            <a:extLst>
              <a:ext uri="{FF2B5EF4-FFF2-40B4-BE49-F238E27FC236}">
                <a16:creationId xmlns:a16="http://schemas.microsoft.com/office/drawing/2014/main" id="{6A64A171-1591-2C4E-8E20-1A9A1057BAF2}"/>
              </a:ext>
            </a:extLst>
          </p:cNvPr>
          <p:cNvGrpSpPr/>
          <p:nvPr/>
        </p:nvGrpSpPr>
        <p:grpSpPr>
          <a:xfrm>
            <a:off x="5793024" y="3555887"/>
            <a:ext cx="705747" cy="460942"/>
            <a:chOff x="4250025" y="2848800"/>
            <a:chExt cx="266325" cy="186475"/>
          </a:xfrm>
        </p:grpSpPr>
        <p:sp>
          <p:nvSpPr>
            <p:cNvPr id="6" name="Google Shape;664;p35">
              <a:extLst>
                <a:ext uri="{FF2B5EF4-FFF2-40B4-BE49-F238E27FC236}">
                  <a16:creationId xmlns:a16="http://schemas.microsoft.com/office/drawing/2014/main" id="{1392D6F2-77AD-6640-9DB3-1948B44423F2}"/>
                </a:ext>
              </a:extLst>
            </p:cNvPr>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 name="Google Shape;665;p35">
              <a:extLst>
                <a:ext uri="{FF2B5EF4-FFF2-40B4-BE49-F238E27FC236}">
                  <a16:creationId xmlns:a16="http://schemas.microsoft.com/office/drawing/2014/main" id="{43463A5C-8107-5B4A-9E64-5741CF8D5BBB}"/>
                </a:ext>
              </a:extLst>
            </p:cNvPr>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 name="Google Shape;672;p35">
            <a:extLst>
              <a:ext uri="{FF2B5EF4-FFF2-40B4-BE49-F238E27FC236}">
                <a16:creationId xmlns:a16="http://schemas.microsoft.com/office/drawing/2014/main" id="{6736EDA0-749A-7142-8239-675EDF069F51}"/>
              </a:ext>
            </a:extLst>
          </p:cNvPr>
          <p:cNvGrpSpPr/>
          <p:nvPr/>
        </p:nvGrpSpPr>
        <p:grpSpPr>
          <a:xfrm>
            <a:off x="4871701" y="4159741"/>
            <a:ext cx="533057" cy="575821"/>
            <a:chOff x="6425500" y="2795700"/>
            <a:chExt cx="265875" cy="292650"/>
          </a:xfrm>
        </p:grpSpPr>
        <p:sp>
          <p:nvSpPr>
            <p:cNvPr id="9" name="Google Shape;673;p35">
              <a:extLst>
                <a:ext uri="{FF2B5EF4-FFF2-40B4-BE49-F238E27FC236}">
                  <a16:creationId xmlns:a16="http://schemas.microsoft.com/office/drawing/2014/main" id="{F56E50FF-7870-4B41-B327-09FBB98B2ECA}"/>
                </a:ext>
              </a:extLst>
            </p:cNvPr>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674;p35">
              <a:extLst>
                <a:ext uri="{FF2B5EF4-FFF2-40B4-BE49-F238E27FC236}">
                  <a16:creationId xmlns:a16="http://schemas.microsoft.com/office/drawing/2014/main" id="{1BFEB29D-B6E8-A84F-9CA4-3F1C8D78B31F}"/>
                </a:ext>
              </a:extLst>
            </p:cNvPr>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pic>
        <p:nvPicPr>
          <p:cNvPr id="11" name="Picture 10" descr="Icon&#10;&#10;Description automatically generated">
            <a:extLst>
              <a:ext uri="{FF2B5EF4-FFF2-40B4-BE49-F238E27FC236}">
                <a16:creationId xmlns:a16="http://schemas.microsoft.com/office/drawing/2014/main" id="{69AFFA29-8330-E140-BA46-80A631E29580}"/>
              </a:ext>
            </a:extLst>
          </p:cNvPr>
          <p:cNvPicPr>
            <a:picLocks noChangeAspect="1"/>
          </p:cNvPicPr>
          <p:nvPr/>
        </p:nvPicPr>
        <p:blipFill>
          <a:blip r:embed="rId3"/>
          <a:stretch>
            <a:fillRect/>
          </a:stretch>
        </p:blipFill>
        <p:spPr>
          <a:xfrm>
            <a:off x="8982675" y="2080741"/>
            <a:ext cx="863454" cy="887003"/>
          </a:xfrm>
          <a:prstGeom prst="rect">
            <a:avLst/>
          </a:prstGeom>
        </p:spPr>
      </p:pic>
      <p:pic>
        <p:nvPicPr>
          <p:cNvPr id="15" name="Picture 14">
            <a:extLst>
              <a:ext uri="{FF2B5EF4-FFF2-40B4-BE49-F238E27FC236}">
                <a16:creationId xmlns:a16="http://schemas.microsoft.com/office/drawing/2014/main" id="{055AA591-B98E-704E-B5DF-D0FD5EBF3A82}"/>
              </a:ext>
            </a:extLst>
          </p:cNvPr>
          <p:cNvPicPr>
            <a:picLocks noChangeAspect="1"/>
          </p:cNvPicPr>
          <p:nvPr/>
        </p:nvPicPr>
        <p:blipFill>
          <a:blip r:embed="rId4"/>
          <a:stretch>
            <a:fillRect/>
          </a:stretch>
        </p:blipFill>
        <p:spPr>
          <a:xfrm>
            <a:off x="4799702" y="4850756"/>
            <a:ext cx="1552111" cy="573302"/>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91242C56-0634-E744-918A-5D626DF388E8}"/>
              </a:ext>
            </a:extLst>
          </p:cNvPr>
          <p:cNvPicPr>
            <a:picLocks noChangeAspect="1"/>
          </p:cNvPicPr>
          <p:nvPr/>
        </p:nvPicPr>
        <p:blipFill>
          <a:blip r:embed="rId5"/>
          <a:stretch>
            <a:fillRect/>
          </a:stretch>
        </p:blipFill>
        <p:spPr>
          <a:xfrm>
            <a:off x="4486246" y="2851037"/>
            <a:ext cx="588435" cy="5398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7" name="Google Shape;173;p18">
            <a:extLst>
              <a:ext uri="{FF2B5EF4-FFF2-40B4-BE49-F238E27FC236}">
                <a16:creationId xmlns:a16="http://schemas.microsoft.com/office/drawing/2014/main" id="{C788D642-A369-0541-B89B-76183B71B173}"/>
              </a:ext>
            </a:extLst>
          </p:cNvPr>
          <p:cNvSpPr txBox="1">
            <a:spLocks/>
          </p:cNvSpPr>
          <p:nvPr/>
        </p:nvSpPr>
        <p:spPr>
          <a:xfrm>
            <a:off x="587350" y="343993"/>
            <a:ext cx="7897091" cy="1154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1pPr>
            <a:lvl2pPr marR="0" lvl="1"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2pPr>
            <a:lvl3pPr marR="0" lvl="2"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3pPr>
            <a:lvl4pPr marR="0" lvl="3"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4pPr>
            <a:lvl5pPr marR="0" lvl="4"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5pPr>
            <a:lvl6pPr marR="0" lvl="5"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6pPr>
            <a:lvl7pPr marR="0" lvl="6"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7pPr>
            <a:lvl8pPr marR="0" lvl="7"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8pPr>
            <a:lvl9pPr marR="0" lvl="8"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9pPr>
          </a:lstStyle>
          <a:p>
            <a:r>
              <a:rPr lang="en-CA" sz="6000" dirty="0">
                <a:solidFill>
                  <a:schemeClr val="accent6"/>
                </a:solidFill>
              </a:rPr>
              <a:t>How Do We Send Messages?</a:t>
            </a:r>
          </a:p>
        </p:txBody>
      </p:sp>
      <p:sp>
        <p:nvSpPr>
          <p:cNvPr id="12" name="Google Shape;172;p18">
            <a:extLst>
              <a:ext uri="{FF2B5EF4-FFF2-40B4-BE49-F238E27FC236}">
                <a16:creationId xmlns:a16="http://schemas.microsoft.com/office/drawing/2014/main" id="{C86B36D8-0AC2-074C-A537-3A5611585C4D}"/>
              </a:ext>
            </a:extLst>
          </p:cNvPr>
          <p:cNvSpPr txBox="1">
            <a:spLocks noGrp="1"/>
          </p:cNvSpPr>
          <p:nvPr>
            <p:ph type="body" idx="1"/>
          </p:nvPr>
        </p:nvSpPr>
        <p:spPr>
          <a:xfrm>
            <a:off x="988978" y="1951547"/>
            <a:ext cx="7158979" cy="3093981"/>
          </a:xfrm>
          <a:prstGeom prst="rect">
            <a:avLst/>
          </a:prstGeom>
        </p:spPr>
        <p:txBody>
          <a:bodyPr spcFirstLastPara="1" wrap="square" lIns="121900" tIns="121900" rIns="121900" bIns="121900" anchor="t" anchorCtr="0">
            <a:noAutofit/>
          </a:bodyPr>
          <a:lstStyle/>
          <a:p>
            <a:pPr marL="342900" indent="-342900">
              <a:spcBef>
                <a:spcPts val="600"/>
              </a:spcBef>
            </a:pPr>
            <a:r>
              <a:rPr lang="en-CA" b="1" dirty="0">
                <a:solidFill>
                  <a:schemeClr val="accent6">
                    <a:lumMod val="75000"/>
                  </a:schemeClr>
                </a:solidFill>
              </a:rPr>
              <a:t>Verbal Communication</a:t>
            </a:r>
          </a:p>
          <a:p>
            <a:pPr marL="800100" lvl="1" indent="-342900">
              <a:spcBef>
                <a:spcPts val="600"/>
              </a:spcBef>
            </a:pPr>
            <a:r>
              <a:rPr lang="en-CA" sz="2000" dirty="0"/>
              <a:t>This is communication that </a:t>
            </a:r>
            <a:r>
              <a:rPr lang="en-CA" sz="2000" b="1" dirty="0"/>
              <a:t>involves words</a:t>
            </a:r>
          </a:p>
          <a:p>
            <a:pPr marL="1257300" lvl="2" indent="-342900">
              <a:spcBef>
                <a:spcPts val="600"/>
              </a:spcBef>
            </a:pPr>
            <a:r>
              <a:rPr lang="en-CA" sz="2000" dirty="0"/>
              <a:t>Examples: talking with a friend on the phone, sending an e-mail or text message</a:t>
            </a:r>
          </a:p>
          <a:p>
            <a:pPr marL="342900" indent="-342900">
              <a:spcBef>
                <a:spcPts val="600"/>
              </a:spcBef>
            </a:pPr>
            <a:r>
              <a:rPr lang="en-CA" b="1" dirty="0">
                <a:solidFill>
                  <a:schemeClr val="accent6">
                    <a:lumMod val="75000"/>
                  </a:schemeClr>
                </a:solidFill>
              </a:rPr>
              <a:t>Non-verbal Communication</a:t>
            </a:r>
          </a:p>
          <a:p>
            <a:pPr marL="800100" lvl="1" indent="-342900">
              <a:spcBef>
                <a:spcPts val="600"/>
              </a:spcBef>
            </a:pPr>
            <a:r>
              <a:rPr lang="en-CA" sz="2000" dirty="0"/>
              <a:t>This is communication that </a:t>
            </a:r>
            <a:r>
              <a:rPr lang="en-CA" sz="2000" b="1" dirty="0"/>
              <a:t>does not involve words</a:t>
            </a:r>
          </a:p>
          <a:p>
            <a:pPr marL="800100" lvl="1" indent="-342900">
              <a:spcBef>
                <a:spcPts val="600"/>
              </a:spcBef>
            </a:pPr>
            <a:r>
              <a:rPr lang="en-CA" sz="2000" dirty="0"/>
              <a:t>This is called </a:t>
            </a:r>
            <a:r>
              <a:rPr lang="en-CA" sz="2000" i="1" dirty="0"/>
              <a:t>body language</a:t>
            </a:r>
          </a:p>
        </p:txBody>
      </p:sp>
      <p:pic>
        <p:nvPicPr>
          <p:cNvPr id="6148" name="Picture 4" descr="Woman in Black Dress Holding Black Phone">
            <a:extLst>
              <a:ext uri="{FF2B5EF4-FFF2-40B4-BE49-F238E27FC236}">
                <a16:creationId xmlns:a16="http://schemas.microsoft.com/office/drawing/2014/main" id="{BEEAE208-5599-264B-BD21-C271B2F3CC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43" t="15003" r="22829"/>
          <a:stretch/>
        </p:blipFill>
        <p:spPr bwMode="auto">
          <a:xfrm>
            <a:off x="8484441" y="1065344"/>
            <a:ext cx="2073729" cy="24617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an in Black Suit Smiling">
            <a:extLst>
              <a:ext uri="{FF2B5EF4-FFF2-40B4-BE49-F238E27FC236}">
                <a16:creationId xmlns:a16="http://schemas.microsoft.com/office/drawing/2014/main" id="{8B764C8E-203C-9445-9333-8FDEF7AFBB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00" t="15065" r="14343"/>
          <a:stretch/>
        </p:blipFill>
        <p:spPr bwMode="auto">
          <a:xfrm>
            <a:off x="8484441" y="4199458"/>
            <a:ext cx="2500998" cy="2236489"/>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92CB939B-0435-1E41-B225-7CE3BA5BF162}"/>
              </a:ext>
            </a:extLst>
          </p:cNvPr>
          <p:cNvSpPr/>
          <p:nvPr/>
        </p:nvSpPr>
        <p:spPr>
          <a:xfrm>
            <a:off x="5535385" y="1951547"/>
            <a:ext cx="2024743" cy="53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DF635541-CC2E-1149-B59D-30E65B88AD77}"/>
              </a:ext>
            </a:extLst>
          </p:cNvPr>
          <p:cNvSpPr/>
          <p:nvPr/>
        </p:nvSpPr>
        <p:spPr>
          <a:xfrm rot="1152958">
            <a:off x="6126880" y="5052503"/>
            <a:ext cx="2024743" cy="53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74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body" idx="1"/>
          </p:nvPr>
        </p:nvSpPr>
        <p:spPr>
          <a:xfrm>
            <a:off x="952018" y="1203749"/>
            <a:ext cx="8245145" cy="3665964"/>
          </a:xfrm>
          <a:prstGeom prst="rect">
            <a:avLst/>
          </a:prstGeom>
        </p:spPr>
        <p:txBody>
          <a:bodyPr spcFirstLastPara="1" wrap="square" lIns="121900" tIns="121900" rIns="121900" bIns="121900" anchor="t" anchorCtr="0">
            <a:noAutofit/>
          </a:bodyPr>
          <a:lstStyle/>
          <a:p>
            <a:pPr marL="342900" indent="-342900">
              <a:spcBef>
                <a:spcPts val="600"/>
              </a:spcBef>
            </a:pPr>
            <a:r>
              <a:rPr lang="en-CA" sz="2000" dirty="0"/>
              <a:t>Body language involves </a:t>
            </a:r>
            <a:r>
              <a:rPr lang="en-CA" sz="2000" b="1" dirty="0"/>
              <a:t>using your face or body </a:t>
            </a:r>
            <a:r>
              <a:rPr lang="en-CA" sz="2000" dirty="0"/>
              <a:t>to communicate a message or how you feel</a:t>
            </a:r>
            <a:endParaRPr lang="en-CA" sz="2000" b="1" dirty="0"/>
          </a:p>
          <a:p>
            <a:pPr marL="800100" lvl="1" indent="-342900">
              <a:spcBef>
                <a:spcPts val="600"/>
              </a:spcBef>
            </a:pPr>
            <a:r>
              <a:rPr lang="en-CA" sz="1800" dirty="0"/>
              <a:t>Examples: </a:t>
            </a:r>
          </a:p>
          <a:p>
            <a:pPr marL="1257300" lvl="2" indent="-342900">
              <a:spcBef>
                <a:spcPts val="600"/>
              </a:spcBef>
            </a:pPr>
            <a:r>
              <a:rPr lang="en-CA" sz="1800" i="1" dirty="0"/>
              <a:t>Nodding your head to say yes or to agree with someone </a:t>
            </a:r>
          </a:p>
          <a:p>
            <a:pPr marL="1257300" lvl="2" indent="-342900">
              <a:spcBef>
                <a:spcPts val="600"/>
              </a:spcBef>
            </a:pPr>
            <a:r>
              <a:rPr lang="en-CA" sz="1800" i="1" dirty="0"/>
              <a:t>Smiling to show that you are happy</a:t>
            </a:r>
          </a:p>
          <a:p>
            <a:pPr marL="1257300" lvl="2" indent="-342900">
              <a:spcBef>
                <a:spcPts val="600"/>
              </a:spcBef>
            </a:pPr>
            <a:r>
              <a:rPr lang="en-CA" sz="1800" i="1" dirty="0"/>
              <a:t>Crossing your arms to show that you are unhappy or uncomfortable</a:t>
            </a:r>
          </a:p>
          <a:p>
            <a:pPr marL="342900" indent="-342900">
              <a:spcBef>
                <a:spcPts val="600"/>
              </a:spcBef>
            </a:pPr>
            <a:r>
              <a:rPr lang="en-CA" sz="2000" dirty="0"/>
              <a:t>Sometimes you can send a non-verbal message without even realizing it</a:t>
            </a:r>
          </a:p>
          <a:p>
            <a:pPr marL="0" lvl="0" indent="0" algn="l" rtl="0">
              <a:spcBef>
                <a:spcPts val="0"/>
              </a:spcBef>
              <a:spcAft>
                <a:spcPts val="0"/>
              </a:spcAft>
              <a:buNone/>
            </a:pPr>
            <a:endParaRPr sz="2000" dirty="0"/>
          </a:p>
        </p:txBody>
      </p:sp>
      <p:sp>
        <p:nvSpPr>
          <p:cNvPr id="173" name="Google Shape;173;p18"/>
          <p:cNvSpPr txBox="1">
            <a:spLocks noGrp="1"/>
          </p:cNvSpPr>
          <p:nvPr>
            <p:ph type="title"/>
          </p:nvPr>
        </p:nvSpPr>
        <p:spPr>
          <a:xfrm>
            <a:off x="484186" y="91587"/>
            <a:ext cx="7096800" cy="115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sz="7200" dirty="0">
                <a:solidFill>
                  <a:schemeClr val="accent6"/>
                </a:solidFill>
              </a:rPr>
              <a:t>What Is Body Language?</a:t>
            </a:r>
          </a:p>
        </p:txBody>
      </p:sp>
      <p:pic>
        <p:nvPicPr>
          <p:cNvPr id="3" name="Picture 2" descr="A picture containing person&#10;&#10;Description automatically generated">
            <a:extLst>
              <a:ext uri="{FF2B5EF4-FFF2-40B4-BE49-F238E27FC236}">
                <a16:creationId xmlns:a16="http://schemas.microsoft.com/office/drawing/2014/main" id="{330C8983-DED0-7442-BEA1-89393623BF58}"/>
              </a:ext>
            </a:extLst>
          </p:cNvPr>
          <p:cNvPicPr>
            <a:picLocks noChangeAspect="1"/>
          </p:cNvPicPr>
          <p:nvPr/>
        </p:nvPicPr>
        <p:blipFill rotWithShape="1">
          <a:blip r:embed="rId3"/>
          <a:srcRect l="12066" r="7756"/>
          <a:stretch/>
        </p:blipFill>
        <p:spPr>
          <a:xfrm>
            <a:off x="8648973" y="4367291"/>
            <a:ext cx="3019646" cy="2271210"/>
          </a:xfrm>
          <a:prstGeom prst="rect">
            <a:avLst/>
          </a:prstGeom>
        </p:spPr>
      </p:pic>
      <p:pic>
        <p:nvPicPr>
          <p:cNvPr id="6146" name="Picture 2" descr="Woman Sitting And Smiling">
            <a:extLst>
              <a:ext uri="{FF2B5EF4-FFF2-40B4-BE49-F238E27FC236}">
                <a16:creationId xmlns:a16="http://schemas.microsoft.com/office/drawing/2014/main" id="{41726972-40DD-5346-86F3-5234BA444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2854" y="402300"/>
            <a:ext cx="2109949" cy="3164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person, wall, indoor, child&#10;&#10;Description automatically generated">
            <a:extLst>
              <a:ext uri="{FF2B5EF4-FFF2-40B4-BE49-F238E27FC236}">
                <a16:creationId xmlns:a16="http://schemas.microsoft.com/office/drawing/2014/main" id="{8109B41A-C7E3-904E-A6BD-B41159AE0CCC}"/>
              </a:ext>
            </a:extLst>
          </p:cNvPr>
          <p:cNvPicPr>
            <a:picLocks noChangeAspect="1"/>
          </p:cNvPicPr>
          <p:nvPr/>
        </p:nvPicPr>
        <p:blipFill>
          <a:blip r:embed="rId5"/>
          <a:stretch>
            <a:fillRect/>
          </a:stretch>
        </p:blipFill>
        <p:spPr>
          <a:xfrm>
            <a:off x="3957822" y="4581609"/>
            <a:ext cx="3357378" cy="20568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body" idx="1"/>
          </p:nvPr>
        </p:nvSpPr>
        <p:spPr>
          <a:xfrm>
            <a:off x="484187" y="1246287"/>
            <a:ext cx="10884854" cy="3665964"/>
          </a:xfrm>
          <a:prstGeom prst="rect">
            <a:avLst/>
          </a:prstGeom>
        </p:spPr>
        <p:txBody>
          <a:bodyPr spcFirstLastPara="1" wrap="square" lIns="121900" tIns="121900" rIns="121900" bIns="121900" anchor="t" anchorCtr="0">
            <a:noAutofit/>
          </a:bodyPr>
          <a:lstStyle/>
          <a:p>
            <a:pPr marL="342900" indent="-342900">
              <a:lnSpc>
                <a:spcPct val="100000"/>
              </a:lnSpc>
            </a:pPr>
            <a:r>
              <a:rPr lang="en-CA" sz="2800" dirty="0"/>
              <a:t>Body language is an important part of communication, but it does not have the same meaning everywhere in the world. </a:t>
            </a:r>
          </a:p>
          <a:p>
            <a:pPr marL="342900" indent="-342900">
              <a:lnSpc>
                <a:spcPct val="100000"/>
              </a:lnSpc>
            </a:pPr>
            <a:r>
              <a:rPr lang="en-CA" sz="2800" dirty="0"/>
              <a:t>We need to be aware of these differences to avoid miscommunication.</a:t>
            </a:r>
          </a:p>
          <a:p>
            <a:pPr marL="342900" indent="-342900">
              <a:lnSpc>
                <a:spcPct val="100000"/>
              </a:lnSpc>
            </a:pPr>
            <a:endParaRPr lang="en-CA" sz="2800" dirty="0"/>
          </a:p>
          <a:p>
            <a:pPr marL="342900" indent="-342900">
              <a:lnSpc>
                <a:spcPct val="100000"/>
              </a:lnSpc>
            </a:pPr>
            <a:r>
              <a:rPr lang="en-CA" sz="2800" dirty="0"/>
              <a:t>For example:</a:t>
            </a:r>
          </a:p>
          <a:p>
            <a:pPr marL="800100" lvl="1" indent="-342900">
              <a:lnSpc>
                <a:spcPct val="100000"/>
              </a:lnSpc>
            </a:pPr>
            <a:r>
              <a:rPr lang="en-CA" sz="2200" dirty="0"/>
              <a:t>In Canada, it is considered polite to maintain eye contact with someone you are having a conversation with or listening to. </a:t>
            </a:r>
          </a:p>
          <a:p>
            <a:pPr marL="800100" lvl="1" indent="-342900">
              <a:lnSpc>
                <a:spcPct val="100000"/>
              </a:lnSpc>
            </a:pPr>
            <a:r>
              <a:rPr lang="en-CA" sz="2200" dirty="0"/>
              <a:t>In some countries around the world, eye contact is considered disrespectful or aggressive</a:t>
            </a:r>
          </a:p>
        </p:txBody>
      </p:sp>
      <p:sp>
        <p:nvSpPr>
          <p:cNvPr id="173" name="Google Shape;173;p18"/>
          <p:cNvSpPr txBox="1">
            <a:spLocks noGrp="1"/>
          </p:cNvSpPr>
          <p:nvPr>
            <p:ph type="title"/>
          </p:nvPr>
        </p:nvSpPr>
        <p:spPr>
          <a:xfrm>
            <a:off x="152400" y="91587"/>
            <a:ext cx="8537894" cy="115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sz="7200" dirty="0">
                <a:solidFill>
                  <a:schemeClr val="accent6"/>
                </a:solidFill>
              </a:rPr>
              <a:t>Body Language Around The World</a:t>
            </a:r>
          </a:p>
        </p:txBody>
      </p:sp>
      <p:pic>
        <p:nvPicPr>
          <p:cNvPr id="1026" name="Picture 2" descr="Photo Of Globe On Top Of Wooden Surface">
            <a:extLst>
              <a:ext uri="{FF2B5EF4-FFF2-40B4-BE49-F238E27FC236}">
                <a16:creationId xmlns:a16="http://schemas.microsoft.com/office/drawing/2014/main" id="{833B32A6-47A5-FC45-835A-F2CD1ECBA5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311" b="15538"/>
          <a:stretch/>
        </p:blipFill>
        <p:spPr bwMode="auto">
          <a:xfrm>
            <a:off x="10297500" y="5091812"/>
            <a:ext cx="1894500" cy="176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14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042" name="Picture 18" descr="Woman Covering Her Mouth">
            <a:extLst>
              <a:ext uri="{FF2B5EF4-FFF2-40B4-BE49-F238E27FC236}">
                <a16:creationId xmlns:a16="http://schemas.microsoft.com/office/drawing/2014/main" id="{0143F92B-6CD5-8A44-B1F9-8976E06AF3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07" r="11969"/>
          <a:stretch/>
        </p:blipFill>
        <p:spPr bwMode="auto">
          <a:xfrm>
            <a:off x="4854678" y="2946186"/>
            <a:ext cx="3630104" cy="3654025"/>
          </a:xfrm>
          <a:prstGeom prst="rect">
            <a:avLst/>
          </a:prstGeom>
          <a:noFill/>
          <a:extLst>
            <a:ext uri="{909E8E84-426E-40DD-AFC4-6F175D3DCCD1}">
              <a14:hiddenFill xmlns:a14="http://schemas.microsoft.com/office/drawing/2010/main">
                <a:solidFill>
                  <a:srgbClr val="FFFFFF"/>
                </a:solidFill>
              </a14:hiddenFill>
            </a:ext>
          </a:extLst>
        </p:spPr>
      </p:pic>
      <p:sp>
        <p:nvSpPr>
          <p:cNvPr id="188" name="Google Shape;188;p21"/>
          <p:cNvSpPr txBox="1">
            <a:spLocks noGrp="1"/>
          </p:cNvSpPr>
          <p:nvPr>
            <p:ph type="title"/>
          </p:nvPr>
        </p:nvSpPr>
        <p:spPr>
          <a:xfrm>
            <a:off x="309764" y="119847"/>
            <a:ext cx="7838193" cy="1157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CA" sz="6000" dirty="0">
                <a:solidFill>
                  <a:schemeClr val="accent3">
                    <a:lumMod val="75000"/>
                  </a:schemeClr>
                </a:solidFill>
              </a:rPr>
              <a:t>What Messages Are The People In These Pictures Sending?</a:t>
            </a:r>
            <a:br>
              <a:rPr lang="en-CA" sz="6000" dirty="0">
                <a:solidFill>
                  <a:schemeClr val="accent3">
                    <a:lumMod val="75000"/>
                  </a:schemeClr>
                </a:solidFill>
              </a:rPr>
            </a:br>
            <a:endParaRPr sz="7200" dirty="0"/>
          </a:p>
        </p:txBody>
      </p:sp>
      <p:pic>
        <p:nvPicPr>
          <p:cNvPr id="1032" name="Picture 8" descr="Smiling Woman in Purple Hoodie">
            <a:extLst>
              <a:ext uri="{FF2B5EF4-FFF2-40B4-BE49-F238E27FC236}">
                <a16:creationId xmlns:a16="http://schemas.microsoft.com/office/drawing/2014/main" id="{22EB5235-F2FA-4C41-8CCA-EC534F5684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7857"/>
          <a:stretch/>
        </p:blipFill>
        <p:spPr bwMode="auto">
          <a:xfrm>
            <a:off x="309764" y="2260385"/>
            <a:ext cx="4248622" cy="459761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Man Holding his Head Sitting Outside">
            <a:extLst>
              <a:ext uri="{FF2B5EF4-FFF2-40B4-BE49-F238E27FC236}">
                <a16:creationId xmlns:a16="http://schemas.microsoft.com/office/drawing/2014/main" id="{502FC63A-342D-564C-9ABE-A219BBED5A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2930"/>
          <a:stretch/>
        </p:blipFill>
        <p:spPr bwMode="auto">
          <a:xfrm>
            <a:off x="8781074" y="3113108"/>
            <a:ext cx="3239386" cy="37448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with curly hair&#10;&#10;Description automatically generated with low confidence">
            <a:extLst>
              <a:ext uri="{FF2B5EF4-FFF2-40B4-BE49-F238E27FC236}">
                <a16:creationId xmlns:a16="http://schemas.microsoft.com/office/drawing/2014/main" id="{9929B354-7CBE-6A48-B1AB-6A33AC063A70}"/>
              </a:ext>
            </a:extLst>
          </p:cNvPr>
          <p:cNvPicPr>
            <a:picLocks noChangeAspect="1"/>
          </p:cNvPicPr>
          <p:nvPr/>
        </p:nvPicPr>
        <p:blipFill rotWithShape="1">
          <a:blip r:embed="rId6"/>
          <a:srcRect l="36379"/>
          <a:stretch/>
        </p:blipFill>
        <p:spPr>
          <a:xfrm>
            <a:off x="8781074" y="148332"/>
            <a:ext cx="3030868" cy="2869631"/>
          </a:xfrm>
          <a:prstGeom prst="rect">
            <a:avLst/>
          </a:prstGeom>
        </p:spPr>
      </p:pic>
      <p:sp>
        <p:nvSpPr>
          <p:cNvPr id="2" name="TextBox 1">
            <a:extLst>
              <a:ext uri="{FF2B5EF4-FFF2-40B4-BE49-F238E27FC236}">
                <a16:creationId xmlns:a16="http://schemas.microsoft.com/office/drawing/2014/main" id="{7EE8FD8F-21CB-084D-B9E5-451A07E367FA}"/>
              </a:ext>
            </a:extLst>
          </p:cNvPr>
          <p:cNvSpPr txBox="1"/>
          <p:nvPr/>
        </p:nvSpPr>
        <p:spPr>
          <a:xfrm>
            <a:off x="309764" y="2260385"/>
            <a:ext cx="528436" cy="369332"/>
          </a:xfrm>
          <a:prstGeom prst="rect">
            <a:avLst/>
          </a:prstGeom>
          <a:solidFill>
            <a:srgbClr val="FFC000"/>
          </a:solidFill>
          <a:ln>
            <a:solidFill>
              <a:schemeClr val="bg1">
                <a:lumMod val="90000"/>
              </a:schemeClr>
            </a:solidFill>
          </a:ln>
        </p:spPr>
        <p:txBody>
          <a:bodyPr wrap="square" rtlCol="0">
            <a:spAutoFit/>
          </a:bodyPr>
          <a:lstStyle/>
          <a:p>
            <a:pPr algn="ctr"/>
            <a:r>
              <a:rPr lang="en-US" sz="1800" b="1" dirty="0"/>
              <a:t>1</a:t>
            </a:r>
          </a:p>
        </p:txBody>
      </p:sp>
      <p:sp>
        <p:nvSpPr>
          <p:cNvPr id="8" name="TextBox 7">
            <a:extLst>
              <a:ext uri="{FF2B5EF4-FFF2-40B4-BE49-F238E27FC236}">
                <a16:creationId xmlns:a16="http://schemas.microsoft.com/office/drawing/2014/main" id="{6377A361-7EE1-9B4F-A92B-A89CFB4238A6}"/>
              </a:ext>
            </a:extLst>
          </p:cNvPr>
          <p:cNvSpPr txBox="1"/>
          <p:nvPr/>
        </p:nvSpPr>
        <p:spPr>
          <a:xfrm>
            <a:off x="4854678" y="2946186"/>
            <a:ext cx="528436" cy="369332"/>
          </a:xfrm>
          <a:prstGeom prst="rect">
            <a:avLst/>
          </a:prstGeom>
          <a:solidFill>
            <a:srgbClr val="FFC000"/>
          </a:solidFill>
        </p:spPr>
        <p:txBody>
          <a:bodyPr wrap="square" rtlCol="0">
            <a:spAutoFit/>
          </a:bodyPr>
          <a:lstStyle/>
          <a:p>
            <a:pPr algn="ctr"/>
            <a:r>
              <a:rPr lang="en-US" sz="1800" b="1" dirty="0"/>
              <a:t>2</a:t>
            </a:r>
          </a:p>
        </p:txBody>
      </p:sp>
      <p:sp>
        <p:nvSpPr>
          <p:cNvPr id="9" name="TextBox 8">
            <a:extLst>
              <a:ext uri="{FF2B5EF4-FFF2-40B4-BE49-F238E27FC236}">
                <a16:creationId xmlns:a16="http://schemas.microsoft.com/office/drawing/2014/main" id="{1924BA37-94A4-C74E-B5F7-451EF86D03A0}"/>
              </a:ext>
            </a:extLst>
          </p:cNvPr>
          <p:cNvSpPr txBox="1"/>
          <p:nvPr/>
        </p:nvSpPr>
        <p:spPr>
          <a:xfrm>
            <a:off x="8768668" y="148332"/>
            <a:ext cx="528436" cy="369332"/>
          </a:xfrm>
          <a:prstGeom prst="rect">
            <a:avLst/>
          </a:prstGeom>
          <a:solidFill>
            <a:srgbClr val="FFC000"/>
          </a:solidFill>
        </p:spPr>
        <p:txBody>
          <a:bodyPr wrap="square" rtlCol="0">
            <a:spAutoFit/>
          </a:bodyPr>
          <a:lstStyle/>
          <a:p>
            <a:pPr algn="ctr"/>
            <a:r>
              <a:rPr lang="en-US" sz="1800" b="1" dirty="0"/>
              <a:t>3</a:t>
            </a:r>
          </a:p>
        </p:txBody>
      </p:sp>
      <p:sp>
        <p:nvSpPr>
          <p:cNvPr id="10" name="TextBox 9">
            <a:extLst>
              <a:ext uri="{FF2B5EF4-FFF2-40B4-BE49-F238E27FC236}">
                <a16:creationId xmlns:a16="http://schemas.microsoft.com/office/drawing/2014/main" id="{662019BA-EC36-F04F-B48A-EDBE1DCA60DA}"/>
              </a:ext>
            </a:extLst>
          </p:cNvPr>
          <p:cNvSpPr txBox="1"/>
          <p:nvPr/>
        </p:nvSpPr>
        <p:spPr>
          <a:xfrm>
            <a:off x="8781074" y="3113108"/>
            <a:ext cx="528436" cy="369332"/>
          </a:xfrm>
          <a:prstGeom prst="rect">
            <a:avLst/>
          </a:prstGeom>
          <a:solidFill>
            <a:srgbClr val="FFC000"/>
          </a:solidFill>
        </p:spPr>
        <p:txBody>
          <a:bodyPr wrap="square" rtlCol="0">
            <a:spAutoFit/>
          </a:bodyPr>
          <a:lstStyle/>
          <a:p>
            <a:pPr algn="ctr"/>
            <a:r>
              <a:rPr lang="en-US" sz="1800" b="1" dirty="0"/>
              <a:t>4</a:t>
            </a:r>
          </a:p>
        </p:txBody>
      </p:sp>
    </p:spTree>
    <p:extLst>
      <p:ext uri="{BB962C8B-B14F-4D97-AF65-F5344CB8AC3E}">
        <p14:creationId xmlns:p14="http://schemas.microsoft.com/office/powerpoint/2010/main" val="189543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309764" y="119847"/>
            <a:ext cx="7838193" cy="1157700"/>
          </a:xfrm>
          <a:prstGeom prst="rect">
            <a:avLst/>
          </a:prstGeom>
        </p:spPr>
        <p:txBody>
          <a:bodyPr spcFirstLastPara="1" wrap="square" lIns="121900" tIns="121900" rIns="121900" bIns="121900" anchor="t" anchorCtr="0">
            <a:noAutofit/>
          </a:bodyPr>
          <a:lstStyle/>
          <a:p>
            <a:pPr lvl="0"/>
            <a:r>
              <a:rPr lang="en-CA" sz="6000" dirty="0">
                <a:solidFill>
                  <a:schemeClr val="accent3">
                    <a:lumMod val="75000"/>
                  </a:schemeClr>
                </a:solidFill>
              </a:rPr>
              <a:t>What Messages Are The People In These Pictures Sending?</a:t>
            </a:r>
            <a:endParaRPr lang="en-CA" sz="7200" dirty="0"/>
          </a:p>
        </p:txBody>
      </p:sp>
      <p:pic>
        <p:nvPicPr>
          <p:cNvPr id="1044" name="Picture 20" descr="Woman in Gray Tank Top">
            <a:extLst>
              <a:ext uri="{FF2B5EF4-FFF2-40B4-BE49-F238E27FC236}">
                <a16:creationId xmlns:a16="http://schemas.microsoft.com/office/drawing/2014/main" id="{DD52C1AA-8A9E-D540-9E32-45FA3B6B4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16" r="25913"/>
          <a:stretch/>
        </p:blipFill>
        <p:spPr bwMode="auto">
          <a:xfrm>
            <a:off x="8839073" y="3237553"/>
            <a:ext cx="2973483" cy="35006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ree stock photo of adolescent, adult, alone">
            <a:extLst>
              <a:ext uri="{FF2B5EF4-FFF2-40B4-BE49-F238E27FC236}">
                <a16:creationId xmlns:a16="http://schemas.microsoft.com/office/drawing/2014/main" id="{B0899DA8-0D3E-AB48-9C57-427DA379FE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716"/>
          <a:stretch/>
        </p:blipFill>
        <p:spPr bwMode="auto">
          <a:xfrm>
            <a:off x="167814" y="2190307"/>
            <a:ext cx="2437164" cy="3154307"/>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mazed formal male looking at laptop screen">
            <a:extLst>
              <a:ext uri="{FF2B5EF4-FFF2-40B4-BE49-F238E27FC236}">
                <a16:creationId xmlns:a16="http://schemas.microsoft.com/office/drawing/2014/main" id="{9D5C426D-7505-B347-9D58-881682623D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686" t="9250" r="14340" b="7915"/>
          <a:stretch/>
        </p:blipFill>
        <p:spPr bwMode="auto">
          <a:xfrm>
            <a:off x="5412221" y="2678732"/>
            <a:ext cx="3429702" cy="2665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ith curly hair&#10;&#10;Description automatically generated with medium confidence">
            <a:extLst>
              <a:ext uri="{FF2B5EF4-FFF2-40B4-BE49-F238E27FC236}">
                <a16:creationId xmlns:a16="http://schemas.microsoft.com/office/drawing/2014/main" id="{CB23429E-03F1-0748-8CB8-D327CD444831}"/>
              </a:ext>
            </a:extLst>
          </p:cNvPr>
          <p:cNvPicPr>
            <a:picLocks noChangeAspect="1"/>
          </p:cNvPicPr>
          <p:nvPr/>
        </p:nvPicPr>
        <p:blipFill rotWithShape="1">
          <a:blip r:embed="rId6"/>
          <a:srcRect l="13772" r="24954"/>
          <a:stretch/>
        </p:blipFill>
        <p:spPr>
          <a:xfrm>
            <a:off x="2692327" y="3983675"/>
            <a:ext cx="2790904" cy="2754478"/>
          </a:xfrm>
          <a:prstGeom prst="rect">
            <a:avLst/>
          </a:prstGeom>
        </p:spPr>
      </p:pic>
      <p:pic>
        <p:nvPicPr>
          <p:cNvPr id="3" name="Picture 2" descr="A person lying on a couch&#10;&#10;Description automatically generated with medium confidence">
            <a:extLst>
              <a:ext uri="{FF2B5EF4-FFF2-40B4-BE49-F238E27FC236}">
                <a16:creationId xmlns:a16="http://schemas.microsoft.com/office/drawing/2014/main" id="{55A6DF8D-7BDC-E14C-B1ED-34E5FA6F879E}"/>
              </a:ext>
            </a:extLst>
          </p:cNvPr>
          <p:cNvPicPr>
            <a:picLocks noChangeAspect="1"/>
          </p:cNvPicPr>
          <p:nvPr/>
        </p:nvPicPr>
        <p:blipFill>
          <a:blip r:embed="rId7"/>
          <a:stretch>
            <a:fillRect/>
          </a:stretch>
        </p:blipFill>
        <p:spPr>
          <a:xfrm>
            <a:off x="7699342" y="267811"/>
            <a:ext cx="4252580" cy="2568225"/>
          </a:xfrm>
          <a:prstGeom prst="rect">
            <a:avLst/>
          </a:prstGeom>
        </p:spPr>
      </p:pic>
      <p:sp>
        <p:nvSpPr>
          <p:cNvPr id="8" name="TextBox 7">
            <a:extLst>
              <a:ext uri="{FF2B5EF4-FFF2-40B4-BE49-F238E27FC236}">
                <a16:creationId xmlns:a16="http://schemas.microsoft.com/office/drawing/2014/main" id="{3B9F6BA0-9B50-8A47-A87B-0671649E1D7B}"/>
              </a:ext>
            </a:extLst>
          </p:cNvPr>
          <p:cNvSpPr txBox="1"/>
          <p:nvPr/>
        </p:nvSpPr>
        <p:spPr>
          <a:xfrm>
            <a:off x="167814" y="2190307"/>
            <a:ext cx="528436" cy="369332"/>
          </a:xfrm>
          <a:prstGeom prst="rect">
            <a:avLst/>
          </a:prstGeom>
          <a:solidFill>
            <a:srgbClr val="FFC000"/>
          </a:solidFill>
        </p:spPr>
        <p:txBody>
          <a:bodyPr wrap="square" rtlCol="0">
            <a:spAutoFit/>
          </a:bodyPr>
          <a:lstStyle/>
          <a:p>
            <a:pPr algn="ctr"/>
            <a:r>
              <a:rPr lang="en-US" sz="1800" b="1" dirty="0"/>
              <a:t>5</a:t>
            </a:r>
          </a:p>
        </p:txBody>
      </p:sp>
      <p:sp>
        <p:nvSpPr>
          <p:cNvPr id="9" name="TextBox 8">
            <a:extLst>
              <a:ext uri="{FF2B5EF4-FFF2-40B4-BE49-F238E27FC236}">
                <a16:creationId xmlns:a16="http://schemas.microsoft.com/office/drawing/2014/main" id="{2FAA0C7E-6A7B-5C48-9400-0AE42512678C}"/>
              </a:ext>
            </a:extLst>
          </p:cNvPr>
          <p:cNvSpPr txBox="1"/>
          <p:nvPr/>
        </p:nvSpPr>
        <p:spPr>
          <a:xfrm>
            <a:off x="2692327" y="3983675"/>
            <a:ext cx="528436" cy="369332"/>
          </a:xfrm>
          <a:prstGeom prst="rect">
            <a:avLst/>
          </a:prstGeom>
          <a:solidFill>
            <a:srgbClr val="FFC000"/>
          </a:solidFill>
        </p:spPr>
        <p:txBody>
          <a:bodyPr wrap="square" rtlCol="0">
            <a:spAutoFit/>
          </a:bodyPr>
          <a:lstStyle/>
          <a:p>
            <a:pPr algn="ctr"/>
            <a:r>
              <a:rPr lang="en-US" sz="1800" b="1" dirty="0"/>
              <a:t>6</a:t>
            </a:r>
          </a:p>
        </p:txBody>
      </p:sp>
      <p:sp>
        <p:nvSpPr>
          <p:cNvPr id="10" name="TextBox 9">
            <a:extLst>
              <a:ext uri="{FF2B5EF4-FFF2-40B4-BE49-F238E27FC236}">
                <a16:creationId xmlns:a16="http://schemas.microsoft.com/office/drawing/2014/main" id="{547A53A9-3923-8446-9888-43C95A3A4706}"/>
              </a:ext>
            </a:extLst>
          </p:cNvPr>
          <p:cNvSpPr txBox="1"/>
          <p:nvPr/>
        </p:nvSpPr>
        <p:spPr>
          <a:xfrm>
            <a:off x="5412221" y="2678732"/>
            <a:ext cx="528436" cy="369332"/>
          </a:xfrm>
          <a:prstGeom prst="rect">
            <a:avLst/>
          </a:prstGeom>
          <a:solidFill>
            <a:srgbClr val="FFC000"/>
          </a:solidFill>
        </p:spPr>
        <p:txBody>
          <a:bodyPr wrap="square" rtlCol="0">
            <a:spAutoFit/>
          </a:bodyPr>
          <a:lstStyle/>
          <a:p>
            <a:pPr algn="ctr"/>
            <a:r>
              <a:rPr lang="en-US" sz="1800" b="1" dirty="0"/>
              <a:t>7</a:t>
            </a:r>
          </a:p>
        </p:txBody>
      </p:sp>
      <p:sp>
        <p:nvSpPr>
          <p:cNvPr id="11" name="TextBox 10">
            <a:extLst>
              <a:ext uri="{FF2B5EF4-FFF2-40B4-BE49-F238E27FC236}">
                <a16:creationId xmlns:a16="http://schemas.microsoft.com/office/drawing/2014/main" id="{00F78BE8-C055-FD4C-84BD-2037A7D508FC}"/>
              </a:ext>
            </a:extLst>
          </p:cNvPr>
          <p:cNvSpPr txBox="1"/>
          <p:nvPr/>
        </p:nvSpPr>
        <p:spPr>
          <a:xfrm>
            <a:off x="7699342" y="329365"/>
            <a:ext cx="528436" cy="369332"/>
          </a:xfrm>
          <a:prstGeom prst="rect">
            <a:avLst/>
          </a:prstGeom>
          <a:solidFill>
            <a:srgbClr val="FFC000"/>
          </a:solidFill>
        </p:spPr>
        <p:txBody>
          <a:bodyPr wrap="square" rtlCol="0">
            <a:spAutoFit/>
          </a:bodyPr>
          <a:lstStyle/>
          <a:p>
            <a:pPr algn="ctr"/>
            <a:r>
              <a:rPr lang="en-US" sz="1800" b="1" dirty="0"/>
              <a:t>8</a:t>
            </a:r>
          </a:p>
        </p:txBody>
      </p:sp>
      <p:sp>
        <p:nvSpPr>
          <p:cNvPr id="12" name="TextBox 11">
            <a:extLst>
              <a:ext uri="{FF2B5EF4-FFF2-40B4-BE49-F238E27FC236}">
                <a16:creationId xmlns:a16="http://schemas.microsoft.com/office/drawing/2014/main" id="{543AB142-EB33-AC43-83CD-044D1C0A0C6C}"/>
              </a:ext>
            </a:extLst>
          </p:cNvPr>
          <p:cNvSpPr txBox="1"/>
          <p:nvPr/>
        </p:nvSpPr>
        <p:spPr>
          <a:xfrm>
            <a:off x="8839073" y="3244334"/>
            <a:ext cx="528436" cy="369332"/>
          </a:xfrm>
          <a:prstGeom prst="rect">
            <a:avLst/>
          </a:prstGeom>
          <a:solidFill>
            <a:srgbClr val="FFC000"/>
          </a:solidFill>
        </p:spPr>
        <p:txBody>
          <a:bodyPr wrap="square" rtlCol="0">
            <a:spAutoFit/>
          </a:bodyPr>
          <a:lstStyle/>
          <a:p>
            <a:pPr algn="ctr"/>
            <a:r>
              <a:rPr lang="en-US" sz="1800" b="1" dirty="0"/>
              <a:t>9</a:t>
            </a:r>
          </a:p>
        </p:txBody>
      </p:sp>
    </p:spTree>
    <p:extLst>
      <p:ext uri="{BB962C8B-B14F-4D97-AF65-F5344CB8AC3E}">
        <p14:creationId xmlns:p14="http://schemas.microsoft.com/office/powerpoint/2010/main" val="343879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7" name="Google Shape;173;p18">
            <a:extLst>
              <a:ext uri="{FF2B5EF4-FFF2-40B4-BE49-F238E27FC236}">
                <a16:creationId xmlns:a16="http://schemas.microsoft.com/office/drawing/2014/main" id="{C788D642-A369-0541-B89B-76183B71B173}"/>
              </a:ext>
            </a:extLst>
          </p:cNvPr>
          <p:cNvSpPr txBox="1">
            <a:spLocks/>
          </p:cNvSpPr>
          <p:nvPr/>
        </p:nvSpPr>
        <p:spPr>
          <a:xfrm>
            <a:off x="587350" y="343993"/>
            <a:ext cx="7897091" cy="1154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1pPr>
            <a:lvl2pPr marR="0" lvl="1"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2pPr>
            <a:lvl3pPr marR="0" lvl="2"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3pPr>
            <a:lvl4pPr marR="0" lvl="3"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4pPr>
            <a:lvl5pPr marR="0" lvl="4"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5pPr>
            <a:lvl6pPr marR="0" lvl="5"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6pPr>
            <a:lvl7pPr marR="0" lvl="6"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7pPr>
            <a:lvl8pPr marR="0" lvl="7"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8pPr>
            <a:lvl9pPr marR="0" lvl="8" algn="l" rtl="0">
              <a:lnSpc>
                <a:spcPct val="100000"/>
              </a:lnSpc>
              <a:spcBef>
                <a:spcPts val="0"/>
              </a:spcBef>
              <a:spcAft>
                <a:spcPts val="0"/>
              </a:spcAft>
              <a:buClr>
                <a:schemeClr val="dk1"/>
              </a:buClr>
              <a:buSzPts val="7200"/>
              <a:buFont typeface="Bahiana"/>
              <a:buNone/>
              <a:defRPr sz="7200" b="1" i="0" u="none" strike="noStrike" cap="none">
                <a:solidFill>
                  <a:schemeClr val="dk1"/>
                </a:solidFill>
                <a:latin typeface="Bahiana"/>
                <a:ea typeface="Bahiana"/>
                <a:cs typeface="Bahiana"/>
                <a:sym typeface="Bahiana"/>
              </a:defRPr>
            </a:lvl9pPr>
          </a:lstStyle>
          <a:p>
            <a:r>
              <a:rPr lang="en-CA" sz="6000" dirty="0">
                <a:solidFill>
                  <a:schemeClr val="accent6"/>
                </a:solidFill>
              </a:rPr>
              <a:t>How Do We RECEIVE Messages?</a:t>
            </a:r>
          </a:p>
        </p:txBody>
      </p:sp>
      <p:sp>
        <p:nvSpPr>
          <p:cNvPr id="12" name="Google Shape;172;p18">
            <a:extLst>
              <a:ext uri="{FF2B5EF4-FFF2-40B4-BE49-F238E27FC236}">
                <a16:creationId xmlns:a16="http://schemas.microsoft.com/office/drawing/2014/main" id="{C86B36D8-0AC2-074C-A537-3A5611585C4D}"/>
              </a:ext>
            </a:extLst>
          </p:cNvPr>
          <p:cNvSpPr txBox="1">
            <a:spLocks noGrp="1"/>
          </p:cNvSpPr>
          <p:nvPr>
            <p:ph type="body" idx="1"/>
          </p:nvPr>
        </p:nvSpPr>
        <p:spPr>
          <a:xfrm>
            <a:off x="988979" y="1498693"/>
            <a:ext cx="8369318" cy="3546835"/>
          </a:xfrm>
          <a:prstGeom prst="rect">
            <a:avLst/>
          </a:prstGeom>
        </p:spPr>
        <p:txBody>
          <a:bodyPr spcFirstLastPara="1" wrap="square" lIns="121900" tIns="121900" rIns="121900" bIns="121900" anchor="t" anchorCtr="0">
            <a:noAutofit/>
          </a:bodyPr>
          <a:lstStyle/>
          <a:p>
            <a:pPr marL="342900" indent="-342900">
              <a:spcBef>
                <a:spcPts val="600"/>
              </a:spcBef>
            </a:pPr>
            <a:r>
              <a:rPr lang="en-CA" b="1" dirty="0">
                <a:solidFill>
                  <a:schemeClr val="accent6">
                    <a:lumMod val="75000"/>
                  </a:schemeClr>
                </a:solidFill>
              </a:rPr>
              <a:t>Active Listening</a:t>
            </a:r>
          </a:p>
          <a:p>
            <a:pPr marL="800100" lvl="1" indent="-342900">
              <a:spcBef>
                <a:spcPts val="600"/>
              </a:spcBef>
            </a:pPr>
            <a:r>
              <a:rPr lang="en-CA" sz="1800" dirty="0"/>
              <a:t>This is when you </a:t>
            </a:r>
            <a:r>
              <a:rPr lang="en-CA" sz="1800" b="1" dirty="0"/>
              <a:t>carefully listen to a speaker </a:t>
            </a:r>
            <a:r>
              <a:rPr lang="en-CA" sz="1800" dirty="0"/>
              <a:t>and give them your full attention</a:t>
            </a:r>
          </a:p>
          <a:p>
            <a:pPr marL="800100" lvl="1" indent="-342900">
              <a:spcBef>
                <a:spcPts val="600"/>
              </a:spcBef>
            </a:pPr>
            <a:r>
              <a:rPr lang="en-CA" sz="1800" dirty="0"/>
              <a:t>You </a:t>
            </a:r>
            <a:r>
              <a:rPr lang="en-CA" sz="1800" b="1" dirty="0"/>
              <a:t>pay attention </a:t>
            </a:r>
            <a:r>
              <a:rPr lang="en-CA" sz="1800" dirty="0"/>
              <a:t>to what the speaker is saying so that you can try to understand what they are telling you</a:t>
            </a:r>
          </a:p>
          <a:p>
            <a:pPr marL="800100" lvl="1" indent="-342900">
              <a:spcBef>
                <a:spcPts val="600"/>
              </a:spcBef>
            </a:pPr>
            <a:r>
              <a:rPr lang="en-CA" sz="1800" dirty="0"/>
              <a:t>Active listeners </a:t>
            </a:r>
            <a:r>
              <a:rPr lang="en-CA" sz="1800" b="1" dirty="0"/>
              <a:t>show they are listening </a:t>
            </a:r>
            <a:r>
              <a:rPr lang="en-CA" sz="1800" dirty="0"/>
              <a:t>through verbal and non-verbal communication</a:t>
            </a:r>
          </a:p>
          <a:p>
            <a:pPr marL="342900" indent="-342900">
              <a:spcBef>
                <a:spcPts val="600"/>
              </a:spcBef>
            </a:pPr>
            <a:r>
              <a:rPr lang="en-CA" b="1" dirty="0">
                <a:solidFill>
                  <a:schemeClr val="accent6">
                    <a:lumMod val="75000"/>
                  </a:schemeClr>
                </a:solidFill>
              </a:rPr>
              <a:t>Passive Listening</a:t>
            </a:r>
          </a:p>
          <a:p>
            <a:pPr marL="800100" lvl="1" indent="-342900">
              <a:spcBef>
                <a:spcPts val="600"/>
              </a:spcBef>
            </a:pPr>
            <a:r>
              <a:rPr lang="en-CA" sz="1800" dirty="0"/>
              <a:t>This is when you hear someone speaking, but you are </a:t>
            </a:r>
            <a:r>
              <a:rPr lang="en-CA" sz="1800" b="1" dirty="0"/>
              <a:t>not </a:t>
            </a:r>
          </a:p>
          <a:p>
            <a:pPr marL="457200" lvl="1" indent="0">
              <a:spcBef>
                <a:spcPts val="600"/>
              </a:spcBef>
              <a:buNone/>
            </a:pPr>
            <a:r>
              <a:rPr lang="en-CA" sz="1800" b="1" dirty="0"/>
              <a:t>	really paying attention</a:t>
            </a:r>
            <a:r>
              <a:rPr lang="en-CA" sz="1800" dirty="0"/>
              <a:t> to what they are saying</a:t>
            </a:r>
          </a:p>
          <a:p>
            <a:pPr marL="800100" lvl="1" indent="-342900">
              <a:spcBef>
                <a:spcPts val="600"/>
              </a:spcBef>
            </a:pPr>
            <a:r>
              <a:rPr lang="en-CA" sz="1800" dirty="0"/>
              <a:t>Passive listeners are often </a:t>
            </a:r>
            <a:r>
              <a:rPr lang="en-CA" sz="1800" b="1" dirty="0"/>
              <a:t>distracted</a:t>
            </a:r>
          </a:p>
        </p:txBody>
      </p:sp>
      <p:pic>
        <p:nvPicPr>
          <p:cNvPr id="3" name="Picture 2" descr="A picture containing person, person, indoor&#10;&#10;Description automatically generated">
            <a:extLst>
              <a:ext uri="{FF2B5EF4-FFF2-40B4-BE49-F238E27FC236}">
                <a16:creationId xmlns:a16="http://schemas.microsoft.com/office/drawing/2014/main" id="{FCFD77D6-65A7-DE49-9BCB-F060B9783BD9}"/>
              </a:ext>
            </a:extLst>
          </p:cNvPr>
          <p:cNvPicPr>
            <a:picLocks noChangeAspect="1"/>
          </p:cNvPicPr>
          <p:nvPr/>
        </p:nvPicPr>
        <p:blipFill>
          <a:blip r:embed="rId3"/>
          <a:stretch>
            <a:fillRect/>
          </a:stretch>
        </p:blipFill>
        <p:spPr>
          <a:xfrm>
            <a:off x="9358296" y="4719055"/>
            <a:ext cx="2709657" cy="1630028"/>
          </a:xfrm>
          <a:prstGeom prst="rect">
            <a:avLst/>
          </a:prstGeom>
        </p:spPr>
      </p:pic>
      <p:pic>
        <p:nvPicPr>
          <p:cNvPr id="2050" name="Picture 2" descr="Laughing multiracial female colleagues wearing uniform flipping pages of papers while discussing work together">
            <a:extLst>
              <a:ext uri="{FF2B5EF4-FFF2-40B4-BE49-F238E27FC236}">
                <a16:creationId xmlns:a16="http://schemas.microsoft.com/office/drawing/2014/main" id="{4AE165C4-345A-1B4D-8400-29C140076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410" y="545431"/>
            <a:ext cx="2862647" cy="1906523"/>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a:extLst>
              <a:ext uri="{FF2B5EF4-FFF2-40B4-BE49-F238E27FC236}">
                <a16:creationId xmlns:a16="http://schemas.microsoft.com/office/drawing/2014/main" id="{09668E80-BA15-444A-AE1E-79ADF4EFED5D}"/>
              </a:ext>
            </a:extLst>
          </p:cNvPr>
          <p:cNvSpPr/>
          <p:nvPr/>
        </p:nvSpPr>
        <p:spPr>
          <a:xfrm rot="20982963">
            <a:off x="6960587" y="1483701"/>
            <a:ext cx="2024743" cy="53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F44968EF-68D8-D843-99B5-7A3D8F3561BB}"/>
              </a:ext>
            </a:extLst>
          </p:cNvPr>
          <p:cNvSpPr/>
          <p:nvPr/>
        </p:nvSpPr>
        <p:spPr>
          <a:xfrm>
            <a:off x="7077105" y="5534069"/>
            <a:ext cx="2024743" cy="53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13828"/>
      </p:ext>
    </p:extLst>
  </p:cSld>
  <p:clrMapOvr>
    <a:masterClrMapping/>
  </p:clrMapOvr>
</p:sld>
</file>

<file path=ppt/theme/theme1.xml><?xml version="1.0" encoding="utf-8"?>
<a:theme xmlns:a="http://schemas.openxmlformats.org/drawingml/2006/main" name="Capri · SlidesMania">
  <a:themeElements>
    <a:clrScheme name="Simple Light">
      <a:dk1>
        <a:srgbClr val="3F3F3F"/>
      </a:dk1>
      <a:lt1>
        <a:srgbClr val="FBEFDB"/>
      </a:lt1>
      <a:dk2>
        <a:srgbClr val="3F3F3F"/>
      </a:dk2>
      <a:lt2>
        <a:srgbClr val="E69138"/>
      </a:lt2>
      <a:accent1>
        <a:srgbClr val="F78B68"/>
      </a:accent1>
      <a:accent2>
        <a:srgbClr val="F2A41B"/>
      </a:accent2>
      <a:accent3>
        <a:srgbClr val="BFD475"/>
      </a:accent3>
      <a:accent4>
        <a:srgbClr val="F0DA52"/>
      </a:accent4>
      <a:accent5>
        <a:srgbClr val="FF7447"/>
      </a:accent5>
      <a:accent6>
        <a:srgbClr val="A7BD58"/>
      </a:accent6>
      <a:hlink>
        <a:srgbClr val="F1C2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1168</Words>
  <Application>Microsoft Macintosh PowerPoint</Application>
  <PresentationFormat>Widescreen</PresentationFormat>
  <Paragraphs>140</Paragraphs>
  <Slides>21</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Barlow Condensed</vt:lpstr>
      <vt:lpstr>Bahiana</vt:lpstr>
      <vt:lpstr>Prompt</vt:lpstr>
      <vt:lpstr>Homemade Apple</vt:lpstr>
      <vt:lpstr>Arial</vt:lpstr>
      <vt:lpstr>Poppins</vt:lpstr>
      <vt:lpstr>Covered By Your Grace</vt:lpstr>
      <vt:lpstr>Capri · SlidesMania</vt:lpstr>
      <vt:lpstr> Communication HIF1O/2O: Exploring Family Studies</vt:lpstr>
      <vt:lpstr>What Is COMMUNICATION?</vt:lpstr>
      <vt:lpstr>How Can We Communicate With Others?</vt:lpstr>
      <vt:lpstr>PowerPoint Presentation</vt:lpstr>
      <vt:lpstr>What Is Body Language?</vt:lpstr>
      <vt:lpstr>Body Language Around The World</vt:lpstr>
      <vt:lpstr>What Messages Are The People In These Pictures Sending? </vt:lpstr>
      <vt:lpstr>What Messages Are The People In These Pictures Sending?</vt:lpstr>
      <vt:lpstr>PowerPoint Presentation</vt:lpstr>
      <vt:lpstr>ACTIVE Vs. Passive Listening</vt:lpstr>
      <vt:lpstr>How Can I Be A Better Listener?</vt:lpstr>
      <vt:lpstr>Communication Styles</vt:lpstr>
      <vt:lpstr>What Are The The Three Types Of Communication?</vt:lpstr>
      <vt:lpstr>What does Passive Communication Look Like?</vt:lpstr>
      <vt:lpstr>Passive Communication: Discussion Questions</vt:lpstr>
      <vt:lpstr>What Does Aggressive Communication  Look Like?</vt:lpstr>
      <vt:lpstr>Aggressive Communication: Discussion Questions</vt:lpstr>
      <vt:lpstr>What Does Assertive Communication Look Like?</vt:lpstr>
      <vt:lpstr>How Does Mr. Bean Communicate?</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Camille Naranjit</dc:creator>
  <cp:lastModifiedBy>Mawji, Nahid</cp:lastModifiedBy>
  <cp:revision>95</cp:revision>
  <dcterms:modified xsi:type="dcterms:W3CDTF">2021-06-30T14:32:21Z</dcterms:modified>
</cp:coreProperties>
</file>