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4" r:id="rId4"/>
    <p:sldId id="258" r:id="rId5"/>
    <p:sldId id="260" r:id="rId6"/>
    <p:sldId id="278" r:id="rId7"/>
    <p:sldId id="275" r:id="rId8"/>
    <p:sldId id="276" r:id="rId9"/>
    <p:sldId id="277" r:id="rId10"/>
    <p:sldId id="282" r:id="rId11"/>
    <p:sldId id="280" r:id="rId12"/>
    <p:sldId id="281" r:id="rId13"/>
    <p:sldId id="279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D8BFB-8E40-420C-A8D0-60BBB8AABB3B}" v="6" dt="2021-05-20T16:22:42.73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6/30/21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6/30/21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6/30/21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olcourses.com/content/topics/home/laundry/picture-vocabulary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howstuffworks.com/amp/quiz/fabric-care-101-quiz" TargetMode="External"/><Relationship Id="rId2" Type="http://schemas.openxmlformats.org/officeDocument/2006/relationships/hyperlink" Target="https://www.diynetwork.com/how-to/maintenance-and-repair/cleaning/how-to-care-for-different-types-of-fabric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ipjunkie.com/how-to-clean/am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s8TM1qCTcH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pruce.com/international-laundry-care-symbols-2146487" TargetMode="External"/><Relationship Id="rId2" Type="http://schemas.openxmlformats.org/officeDocument/2006/relationships/hyperlink" Target="http://www.ic.gc.ca/eic/site/oca-bc.nsf/eng/ca02009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quizizz.com/admin/quiz/5c82b376c6b78f001a3624f6/laundry-care-symbols-qui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wing.com/fabric-types-everything-you-need-to-know/" TargetMode="External"/><Relationship Id="rId2" Type="http://schemas.openxmlformats.org/officeDocument/2006/relationships/hyperlink" Target="https://www.masterclass.com/articles/28-types-of-fabrics-and-their-u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thespruce.com/fabric-glossary-clothes-you-wear-21457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M7jQblxAcs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-sustainable-fashion-collective.com/2014/11/07/how-to-make-fabric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e1fL2A5J5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wJbzJV_Q5c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1870-E5DC-4630-8809-BF36E1E2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24511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Fabrics 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Fabric Care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Heather Smith-Hudson</a:t>
            </a:r>
            <a:endParaRPr lang="en-C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Fabric Care, Stain Removal, and Laundry Symbols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English Words for Doing Laundry and Fabric Care Symbols - Laundry and Fabric Care  - English Vocabulary Matching Quiz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https://www.esolcourses.com/content/topics/home/laundry/picture-vocabulary.html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Fabric 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How to Care for Different Types of Fabric - </a:t>
            </a:r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https://www.diynetwork.com/how-to/maintenance-and-repair/cleaning/how-to-care-for-different-types-of-fabrics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Check for Understanding- Fabric Care Interactive Quiz - Fabric Care 101 - </a:t>
            </a:r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https://play.howstuffworks.com/amp/quiz/fabric-care-101-quiz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8" y="879476"/>
            <a:ext cx="2472851" cy="11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Stain Removal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Printable Stain Removal Guide for Your Laundry Room -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https://tipjunkie.com/how-to-clean/amp/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for Understanding - With a partner who speaks the same first language: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write notes on your handout translated to your first language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practice writing and saying unfamiliar words</a:t>
            </a:r>
          </a:p>
          <a:p>
            <a:endParaRPr lang="en-US" sz="3200" dirty="0"/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3" y="4462463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437" y="790576"/>
            <a:ext cx="2472851" cy="11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Laundry/Clothing Care Symbols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Decoding the Care Label: Clothing Care Symbols Explained 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https://youtu.be/s8TM1qCTcHU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teacher will pause the video after each section to review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 for: symbol shapes!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2347913"/>
            <a:ext cx="1373186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2360613"/>
            <a:ext cx="1355274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Laundry/Clothing Care Symbols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 fontScale="40000" lnSpcReduction="20000"/>
          </a:bodyPr>
          <a:lstStyle/>
          <a:p>
            <a:r>
              <a:rPr lang="en-CA" sz="6700" dirty="0">
                <a:latin typeface="Arial" panose="020B0604020202020204" pitchFamily="34" charset="0"/>
                <a:cs typeface="Arial" panose="020B0604020202020204" pitchFamily="34" charset="0"/>
              </a:rPr>
              <a:t>Guide to Apparel and Textile Care Symbols - </a:t>
            </a:r>
            <a:r>
              <a:rPr lang="en-US" sz="67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http://www.ic.gc.ca/eic/site/oca-bc.nsf/eng/ca02009.html</a:t>
            </a:r>
            <a:endParaRPr lang="en-U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700" u="sng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endParaRPr lang="en-U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6700" dirty="0">
                <a:latin typeface="Arial" panose="020B0604020202020204" pitchFamily="34" charset="0"/>
                <a:cs typeface="Arial" panose="020B0604020202020204" pitchFamily="34" charset="0"/>
              </a:rPr>
              <a:t>A  Guide to International Laundry Care Symbols -  </a:t>
            </a:r>
            <a:r>
              <a:rPr lang="en-CA" sz="67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https://www.thespruce.com/international-laundry-care-symbols-2146487</a:t>
            </a:r>
            <a:endParaRPr lang="en-CA" sz="6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On your copy, write notes on the handout to translate to your first language.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879476"/>
            <a:ext cx="2472851" cy="11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16459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Laundry/Clothing Care Symbols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628188" cy="4187952"/>
          </a:xfrm>
        </p:spPr>
        <p:txBody>
          <a:bodyPr>
            <a:normAutofit lnSpcReduction="1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Checks for Understanding:</a:t>
            </a:r>
          </a:p>
          <a:p>
            <a:pPr lvl="1"/>
            <a:r>
              <a:rPr lang="en-CA" sz="3200" dirty="0" err="1">
                <a:latin typeface="Arial" panose="020B0604020202020204" pitchFamily="34" charset="0"/>
                <a:cs typeface="Arial" panose="020B0604020202020204" pitchFamily="34" charset="0"/>
              </a:rPr>
              <a:t>Quizziz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Laundry Care Symbols Quiz - </a:t>
            </a:r>
            <a:r>
              <a:rPr lang="en-CA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https://quizizz.com/admin/quiz/5c82b376c6b78f001a3624f6/laundry-care-symbols-quiz</a:t>
            </a:r>
            <a:r>
              <a:rPr lang="en-CA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Draw the symbol shapes for wash, dry, dry clean and iron in your notebook. Finish by writing a sentence with each of the word </a:t>
            </a:r>
            <a:r>
              <a:rPr lang="en-CA" sz="3200">
                <a:latin typeface="Arial" panose="020B0604020202020204" pitchFamily="34" charset="0"/>
                <a:cs typeface="Arial" panose="020B0604020202020204" pitchFamily="34" charset="0"/>
              </a:rPr>
              <a:t>wall words.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4691062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116013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2639-ADE4-43E1-A65A-7A02ED09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Types of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281D-2C9B-4CB9-B736-ACF22BDD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74800"/>
            <a:ext cx="10058400" cy="4406900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Natural – plant and animal sources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Synthetic – made by humans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Some fabrics are </a:t>
            </a:r>
            <a:r>
              <a:rPr lang="en-CA" sz="3200" u="sng" dirty="0">
                <a:latin typeface="Arial" panose="020B0604020202020204" pitchFamily="34" charset="0"/>
                <a:cs typeface="Arial" panose="020B0604020202020204" pitchFamily="34" charset="0"/>
              </a:rPr>
              <a:t>blends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, made of both natural </a:t>
            </a:r>
            <a:r>
              <a:rPr lang="en-CA" sz="3200">
                <a:latin typeface="Arial" panose="020B0604020202020204" pitchFamily="34" charset="0"/>
                <a:cs typeface="Arial" panose="020B0604020202020204" pitchFamily="34" charset="0"/>
              </a:rPr>
              <a:t>and synthetic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Check for Understanding: Draw a picture or symbol in your notebook to represent each of these sources.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24462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DCEC-7660-4D88-9E12-1D25226E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Websites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7C77-EC58-4F0A-BEFA-29D981A7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Fabrics and their Uses</a:t>
            </a:r>
            <a:endParaRPr lang="en-US" sz="3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165"/>
              </a:spcBef>
              <a:spcAft>
                <a:spcPts val="0"/>
              </a:spcAft>
              <a:buNone/>
            </a:pPr>
            <a:br>
              <a:rPr lang="en-US" sz="3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Types Of Fabrics: Everything You Need To Know: Sewing 101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165"/>
              </a:spcBef>
              <a:spcAft>
                <a:spcPts val="0"/>
              </a:spcAft>
              <a:buNone/>
            </a:pPr>
            <a:br>
              <a:rPr lang="en-US" sz="3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Types of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abric A to Z: What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 are Wearing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116013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Fabric Texture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Your teacher has prepared several scraps of fabric with numbers (#) on them.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Use your “What fabric is it?” handout to guess the fabric, then your teacher will give the answers and tell you if it is a natural </a:t>
            </a:r>
            <a:r>
              <a:rPr lang="en-CA" sz="3200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synthetic fabric.</a:t>
            </a:r>
          </a:p>
        </p:txBody>
      </p:sp>
      <p:pic>
        <p:nvPicPr>
          <p:cNvPr id="2050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06362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yhsaDSbB2dUniNfC8v52Uv3TZTDVAEBYea9BAz4f1NxPzx__vbCU0EbIalqL0f1boB7UOe6UO8xd53NPoyft9lePCpm0rKaIz0MIWf0T3Jh-3k02a2cqiU6HNtZ51IHTu4mzG1q0e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6362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Review of Types of Fabric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518121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AgScape</a:t>
            </a:r>
            <a:r>
              <a:rPr lang="en-U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(agscape.ca) - Agriculture and Food Education Professional Development Series Workshop 2: Fibers and Fashion - </a:t>
            </a:r>
            <a:r>
              <a:rPr lang="en-CA" sz="3200" b="0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https://youtu.be/M7jQblxAcs4</a:t>
            </a:r>
            <a:endParaRPr lang="en-CA" sz="3200" b="0" i="0" u="sng" dirty="0">
              <a:solidFill>
                <a:srgbClr val="0563C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playing the video at 4:57 to 8:18 (with volume off) to use graphics as a review.</a:t>
            </a:r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021013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3021013"/>
            <a:ext cx="1688954" cy="169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Check for Understanding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Respond to these writing prompts on the blackboard or whiteboard: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example of a natural fibre is ______________________________.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example of a synthetic fibre is ______________________________.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310063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9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is Fabric Made?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90600" y="1752601"/>
            <a:ext cx="9724621" cy="42255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https://www.the-sustainable-fashion-collective.com/2014/11/07/how-to-make-fabrics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076575"/>
            <a:ext cx="3082451" cy="14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477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Understanding Woven Fabric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91" y="1122899"/>
            <a:ext cx="2669684" cy="291802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92800" y="1095445"/>
            <a:ext cx="5218114" cy="418795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Woven coaster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43488" y="1597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796" y="4203700"/>
            <a:ext cx="805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to Find the Grainline, Bias, Warp, and Weft of a Fabric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https://youtu.be/Qe1fL2A5J5o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84319"/>
            <a:ext cx="2509844" cy="3479961"/>
          </a:xfrm>
          <a:prstGeom prst="rect">
            <a:avLst/>
          </a:prstGeom>
        </p:spPr>
      </p:pic>
      <p:pic>
        <p:nvPicPr>
          <p:cNvPr id="9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787997"/>
            <a:ext cx="1035050" cy="10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04" y="4765870"/>
            <a:ext cx="1075168" cy="10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23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Understanding Woven Fabric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977900"/>
            <a:ext cx="9469706" cy="503567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understand the warp and weft of woven fabrics, you may learn: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Knitting (see handout)</a:t>
            </a:r>
          </a:p>
          <a:p>
            <a:pPr marL="285750" indent="-2857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Paper Weaving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 students two colours of same sized paper - have them weave their own textile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Simple Paper Weaving -  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https://www.youtube.com/watch?v=-wJbzJV_Q5c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1208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Once you have done your activity, label the warp and weft.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1651</TotalTime>
  <Words>658</Words>
  <Application>Microsoft Macintosh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Nature Illustration 16x9</vt:lpstr>
      <vt:lpstr>Fabrics  and  Fabric Care Heather Smith-Hudson</vt:lpstr>
      <vt:lpstr>Types of Fabrics</vt:lpstr>
      <vt:lpstr>Websites to Explore</vt:lpstr>
      <vt:lpstr>Fabric Texture</vt:lpstr>
      <vt:lpstr>Review of Types of Fabric</vt:lpstr>
      <vt:lpstr>Check for Understanding </vt:lpstr>
      <vt:lpstr>How is Fabric Made?</vt:lpstr>
      <vt:lpstr>Understanding Woven Fabric 1</vt:lpstr>
      <vt:lpstr>Understanding Woven Fabric 2</vt:lpstr>
      <vt:lpstr>Fabric Care, Stain Removal, and Laundry Symbols </vt:lpstr>
      <vt:lpstr>Fabric Care </vt:lpstr>
      <vt:lpstr>Stain Removal </vt:lpstr>
      <vt:lpstr>Laundry/Clothing Care Symbols </vt:lpstr>
      <vt:lpstr>Laundry/Clothing Care Symbols </vt:lpstr>
      <vt:lpstr>Laundry/Clothing Care Symbols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Fabrics</dc:title>
  <dc:creator>Heather SMITH-HUDSON</dc:creator>
  <cp:lastModifiedBy>Mawji, Nahid</cp:lastModifiedBy>
  <cp:revision>26</cp:revision>
  <dcterms:created xsi:type="dcterms:W3CDTF">2021-05-12T16:07:49Z</dcterms:created>
  <dcterms:modified xsi:type="dcterms:W3CDTF">2021-06-30T18:55:59Z</dcterms:modified>
</cp:coreProperties>
</file>