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6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5143500" cx="9144000"/>
  <p:notesSz cx="6858000" cy="9144000"/>
  <p:embeddedFontLst>
    <p:embeddedFont>
      <p:font typeface="Knewave"/>
      <p:regular r:id="rId23"/>
    </p:embeddedFont>
    <p:embeddedFont>
      <p:font typeface="Barlow Semi Condensed"/>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 uri="http://customooxmlschemas.google.com/">
      <go:slidesCustomData xmlns:go="http://customooxmlschemas.google.com/" r:id="rId28" roundtripDataSignature="AMtx7mhTIxGU+Z2V+uoUXrs/G66Eg6kd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BarlowSemiCondensed-regular.fntdata"/><Relationship Id="rId23" Type="http://schemas.openxmlformats.org/officeDocument/2006/relationships/font" Target="fonts/Knewave-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BarlowSemiCondensed-italic.fntdata"/><Relationship Id="rId25" Type="http://schemas.openxmlformats.org/officeDocument/2006/relationships/font" Target="fonts/BarlowSemiCondensed-bold.fntdata"/><Relationship Id="rId28" Type="http://customschemas.google.com/relationships/presentationmetadata" Target="metadata"/><Relationship Id="rId27" Type="http://schemas.openxmlformats.org/officeDocument/2006/relationships/font" Target="fonts/BarlowSemiCondensed-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1" name="Shape 2981"/>
        <p:cNvGrpSpPr/>
        <p:nvPr/>
      </p:nvGrpSpPr>
      <p:grpSpPr>
        <a:xfrm>
          <a:off x="0" y="0"/>
          <a:ext cx="0" cy="0"/>
          <a:chOff x="0" y="0"/>
          <a:chExt cx="0" cy="0"/>
        </a:xfrm>
      </p:grpSpPr>
      <p:sp>
        <p:nvSpPr>
          <p:cNvPr id="2982" name="Google Shape;2982;g13eacc49de5_0_2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3" name="Google Shape;2983;g13eacc49de5_0_2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5" name="Shape 3065"/>
        <p:cNvGrpSpPr/>
        <p:nvPr/>
      </p:nvGrpSpPr>
      <p:grpSpPr>
        <a:xfrm>
          <a:off x="0" y="0"/>
          <a:ext cx="0" cy="0"/>
          <a:chOff x="0" y="0"/>
          <a:chExt cx="0" cy="0"/>
        </a:xfrm>
      </p:grpSpPr>
      <p:sp>
        <p:nvSpPr>
          <p:cNvPr id="3066" name="Google Shape;306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7" name="Google Shape;306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(KidsHealth, 2021)</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4" name="Shape 3074"/>
        <p:cNvGrpSpPr/>
        <p:nvPr/>
      </p:nvGrpSpPr>
      <p:grpSpPr>
        <a:xfrm>
          <a:off x="0" y="0"/>
          <a:ext cx="0" cy="0"/>
          <a:chOff x="0" y="0"/>
          <a:chExt cx="0" cy="0"/>
        </a:xfrm>
      </p:grpSpPr>
      <p:sp>
        <p:nvSpPr>
          <p:cNvPr id="3075" name="Google Shape;307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6" name="Google Shape;307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(KidsHealth, 2021)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2" name="Shape 3082"/>
        <p:cNvGrpSpPr/>
        <p:nvPr/>
      </p:nvGrpSpPr>
      <p:grpSpPr>
        <a:xfrm>
          <a:off x="0" y="0"/>
          <a:ext cx="0" cy="0"/>
          <a:chOff x="0" y="0"/>
          <a:chExt cx="0" cy="0"/>
        </a:xfrm>
      </p:grpSpPr>
      <p:sp>
        <p:nvSpPr>
          <p:cNvPr id="3083" name="Google Shape;308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4" name="Google Shape;308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To encourage communication, the teacher can ask students who feel comfortable to verbally identify some of the foods they see on this plate. </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(Government of Canada, 2019)</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8" name="Shape 3088"/>
        <p:cNvGrpSpPr/>
        <p:nvPr/>
      </p:nvGrpSpPr>
      <p:grpSpPr>
        <a:xfrm>
          <a:off x="0" y="0"/>
          <a:ext cx="0" cy="0"/>
          <a:chOff x="0" y="0"/>
          <a:chExt cx="0" cy="0"/>
        </a:xfrm>
      </p:grpSpPr>
      <p:sp>
        <p:nvSpPr>
          <p:cNvPr id="3089" name="Google Shape;308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5" name="Shape 3095"/>
        <p:cNvGrpSpPr/>
        <p:nvPr/>
      </p:nvGrpSpPr>
      <p:grpSpPr>
        <a:xfrm>
          <a:off x="0" y="0"/>
          <a:ext cx="0" cy="0"/>
          <a:chOff x="0" y="0"/>
          <a:chExt cx="0" cy="0"/>
        </a:xfrm>
      </p:grpSpPr>
      <p:sp>
        <p:nvSpPr>
          <p:cNvPr id="3096" name="Google Shape;309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1" name="Shape 3101"/>
        <p:cNvGrpSpPr/>
        <p:nvPr/>
      </p:nvGrpSpPr>
      <p:grpSpPr>
        <a:xfrm>
          <a:off x="0" y="0"/>
          <a:ext cx="0" cy="0"/>
          <a:chOff x="0" y="0"/>
          <a:chExt cx="0" cy="0"/>
        </a:xfrm>
      </p:grpSpPr>
      <p:sp>
        <p:nvSpPr>
          <p:cNvPr id="3102" name="Google Shape;310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3" name="Google Shape;310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0" name="Shape 2990"/>
        <p:cNvGrpSpPr/>
        <p:nvPr/>
      </p:nvGrpSpPr>
      <p:grpSpPr>
        <a:xfrm>
          <a:off x="0" y="0"/>
          <a:ext cx="0" cy="0"/>
          <a:chOff x="0" y="0"/>
          <a:chExt cx="0" cy="0"/>
        </a:xfrm>
      </p:grpSpPr>
      <p:sp>
        <p:nvSpPr>
          <p:cNvPr id="2991" name="Google Shape;299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2" name="Google Shape;29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6" name="Shape 2996"/>
        <p:cNvGrpSpPr/>
        <p:nvPr/>
      </p:nvGrpSpPr>
      <p:grpSpPr>
        <a:xfrm>
          <a:off x="0" y="0"/>
          <a:ext cx="0" cy="0"/>
          <a:chOff x="0" y="0"/>
          <a:chExt cx="0" cy="0"/>
        </a:xfrm>
      </p:grpSpPr>
      <p:sp>
        <p:nvSpPr>
          <p:cNvPr id="2997" name="Google Shape;299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8" name="Google Shape;29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(DK, 2017)</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3" name="Shape 3003"/>
        <p:cNvGrpSpPr/>
        <p:nvPr/>
      </p:nvGrpSpPr>
      <p:grpSpPr>
        <a:xfrm>
          <a:off x="0" y="0"/>
          <a:ext cx="0" cy="0"/>
          <a:chOff x="0" y="0"/>
          <a:chExt cx="0" cy="0"/>
        </a:xfrm>
      </p:grpSpPr>
      <p:sp>
        <p:nvSpPr>
          <p:cNvPr id="3004" name="Google Shape;300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5" name="Google Shape;30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(DK, 2017)</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7" name="Shape 3017"/>
        <p:cNvGrpSpPr/>
        <p:nvPr/>
      </p:nvGrpSpPr>
      <p:grpSpPr>
        <a:xfrm>
          <a:off x="0" y="0"/>
          <a:ext cx="0" cy="0"/>
          <a:chOff x="0" y="0"/>
          <a:chExt cx="0" cy="0"/>
        </a:xfrm>
      </p:grpSpPr>
      <p:sp>
        <p:nvSpPr>
          <p:cNvPr id="3018" name="Google Shape;301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9" name="Google Shape;30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(DK, 2017)</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4" name="Shape 3024"/>
        <p:cNvGrpSpPr/>
        <p:nvPr/>
      </p:nvGrpSpPr>
      <p:grpSpPr>
        <a:xfrm>
          <a:off x="0" y="0"/>
          <a:ext cx="0" cy="0"/>
          <a:chOff x="0" y="0"/>
          <a:chExt cx="0" cy="0"/>
        </a:xfrm>
      </p:grpSpPr>
      <p:sp>
        <p:nvSpPr>
          <p:cNvPr id="3025" name="Google Shape;302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6" name="Google Shape;302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teacher can ask the students to look in the classroom or at home to find examples of carbohydrates. Students can take pictures of the carbohydrates they find, or they can write them down in a list.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t>
            </a:r>
            <a:r>
              <a:rPr b="0" i="0" lang="en-US" sz="1100" u="none" cap="none" strike="noStrike">
                <a:solidFill>
                  <a:srgbClr val="000000"/>
                </a:solidFill>
                <a:latin typeface="Arial"/>
                <a:ea typeface="Arial"/>
                <a:cs typeface="Arial"/>
                <a:sym typeface="Arial"/>
              </a:rPr>
              <a:t>Szalay, 2017)</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6" name="Shape 3036"/>
        <p:cNvGrpSpPr/>
        <p:nvPr/>
      </p:nvGrpSpPr>
      <p:grpSpPr>
        <a:xfrm>
          <a:off x="0" y="0"/>
          <a:ext cx="0" cy="0"/>
          <a:chOff x="0" y="0"/>
          <a:chExt cx="0" cy="0"/>
        </a:xfrm>
      </p:grpSpPr>
      <p:sp>
        <p:nvSpPr>
          <p:cNvPr id="3037" name="Google Shape;303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8" name="Google Shape;303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The teacher can ask the students to look in the classroom or at home to find examples of proteins. Students can take pictures of the proteins they find, or they can write them down in a list</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rPr lang="en-US"/>
              <a:t>(DK, 2017)</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8" name="Shape 3048"/>
        <p:cNvGrpSpPr/>
        <p:nvPr/>
      </p:nvGrpSpPr>
      <p:grpSpPr>
        <a:xfrm>
          <a:off x="0" y="0"/>
          <a:ext cx="0" cy="0"/>
          <a:chOff x="0" y="0"/>
          <a:chExt cx="0" cy="0"/>
        </a:xfrm>
      </p:grpSpPr>
      <p:sp>
        <p:nvSpPr>
          <p:cNvPr id="3049" name="Google Shape;304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0" name="Google Shape;305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teacher can ask the students to look in the classroom or at home to find examples of fats. Students can take pictures of the fats they find, or they can write them down in a list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(KidsHealth, 2021)</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4" name="Shape 3054"/>
        <p:cNvGrpSpPr/>
        <p:nvPr/>
      </p:nvGrpSpPr>
      <p:grpSpPr>
        <a:xfrm>
          <a:off x="0" y="0"/>
          <a:ext cx="0" cy="0"/>
          <a:chOff x="0" y="0"/>
          <a:chExt cx="0" cy="0"/>
        </a:xfrm>
      </p:grpSpPr>
      <p:sp>
        <p:nvSpPr>
          <p:cNvPr id="3055" name="Google Shape;305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6" name="Google Shape;305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(KidsHealth, 2021)</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7"/>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7"/>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 name="Google Shape;14;p1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 name="Google Shape;16;p1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3"/>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4"/>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4"/>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3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3" name="Shape 83"/>
        <p:cNvGrpSpPr/>
        <p:nvPr/>
      </p:nvGrpSpPr>
      <p:grpSpPr>
        <a:xfrm>
          <a:off x="0" y="0"/>
          <a:ext cx="0" cy="0"/>
          <a:chOff x="0" y="0"/>
          <a:chExt cx="0" cy="0"/>
        </a:xfrm>
      </p:grpSpPr>
      <p:sp>
        <p:nvSpPr>
          <p:cNvPr id="84" name="Google Shape;84;p19"/>
          <p:cNvSpPr/>
          <p:nvPr/>
        </p:nvSpPr>
        <p:spPr>
          <a:xfrm>
            <a:off x="-252819" y="3257456"/>
            <a:ext cx="3301526" cy="1993438"/>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9"/>
          <p:cNvSpPr txBox="1"/>
          <p:nvPr>
            <p:ph type="title"/>
          </p:nvPr>
        </p:nvSpPr>
        <p:spPr>
          <a:xfrm>
            <a:off x="2662800" y="1386088"/>
            <a:ext cx="3818400" cy="1409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6"/>
              </a:buClr>
              <a:buSzPts val="12000"/>
              <a:buNone/>
              <a:defRPr sz="12000">
                <a:solidFill>
                  <a:schemeClr val="accent6"/>
                </a:solidFill>
              </a:defRPr>
            </a:lvl1pPr>
            <a:lvl2pPr lvl="1" algn="ctr">
              <a:lnSpc>
                <a:spcPct val="100000"/>
              </a:lnSpc>
              <a:spcBef>
                <a:spcPts val="0"/>
              </a:spcBef>
              <a:spcAft>
                <a:spcPts val="0"/>
              </a:spcAft>
              <a:buClr>
                <a:schemeClr val="accent6"/>
              </a:buClr>
              <a:buSzPts val="12000"/>
              <a:buNone/>
              <a:defRPr sz="12000">
                <a:solidFill>
                  <a:schemeClr val="accent6"/>
                </a:solidFill>
              </a:defRPr>
            </a:lvl2pPr>
            <a:lvl3pPr lvl="2" algn="ctr">
              <a:lnSpc>
                <a:spcPct val="100000"/>
              </a:lnSpc>
              <a:spcBef>
                <a:spcPts val="0"/>
              </a:spcBef>
              <a:spcAft>
                <a:spcPts val="0"/>
              </a:spcAft>
              <a:buClr>
                <a:schemeClr val="accent6"/>
              </a:buClr>
              <a:buSzPts val="12000"/>
              <a:buNone/>
              <a:defRPr sz="12000">
                <a:solidFill>
                  <a:schemeClr val="accent6"/>
                </a:solidFill>
              </a:defRPr>
            </a:lvl3pPr>
            <a:lvl4pPr lvl="3" algn="ctr">
              <a:lnSpc>
                <a:spcPct val="100000"/>
              </a:lnSpc>
              <a:spcBef>
                <a:spcPts val="0"/>
              </a:spcBef>
              <a:spcAft>
                <a:spcPts val="0"/>
              </a:spcAft>
              <a:buClr>
                <a:schemeClr val="accent6"/>
              </a:buClr>
              <a:buSzPts val="12000"/>
              <a:buNone/>
              <a:defRPr sz="12000">
                <a:solidFill>
                  <a:schemeClr val="accent6"/>
                </a:solidFill>
              </a:defRPr>
            </a:lvl4pPr>
            <a:lvl5pPr lvl="4" algn="ctr">
              <a:lnSpc>
                <a:spcPct val="100000"/>
              </a:lnSpc>
              <a:spcBef>
                <a:spcPts val="0"/>
              </a:spcBef>
              <a:spcAft>
                <a:spcPts val="0"/>
              </a:spcAft>
              <a:buClr>
                <a:schemeClr val="accent6"/>
              </a:buClr>
              <a:buSzPts val="12000"/>
              <a:buNone/>
              <a:defRPr sz="12000">
                <a:solidFill>
                  <a:schemeClr val="accent6"/>
                </a:solidFill>
              </a:defRPr>
            </a:lvl5pPr>
            <a:lvl6pPr lvl="5" algn="ctr">
              <a:lnSpc>
                <a:spcPct val="100000"/>
              </a:lnSpc>
              <a:spcBef>
                <a:spcPts val="0"/>
              </a:spcBef>
              <a:spcAft>
                <a:spcPts val="0"/>
              </a:spcAft>
              <a:buClr>
                <a:schemeClr val="accent6"/>
              </a:buClr>
              <a:buSzPts val="12000"/>
              <a:buNone/>
              <a:defRPr sz="12000">
                <a:solidFill>
                  <a:schemeClr val="accent6"/>
                </a:solidFill>
              </a:defRPr>
            </a:lvl6pPr>
            <a:lvl7pPr lvl="6" algn="ctr">
              <a:lnSpc>
                <a:spcPct val="100000"/>
              </a:lnSpc>
              <a:spcBef>
                <a:spcPts val="0"/>
              </a:spcBef>
              <a:spcAft>
                <a:spcPts val="0"/>
              </a:spcAft>
              <a:buClr>
                <a:schemeClr val="accent6"/>
              </a:buClr>
              <a:buSzPts val="12000"/>
              <a:buNone/>
              <a:defRPr sz="12000">
                <a:solidFill>
                  <a:schemeClr val="accent6"/>
                </a:solidFill>
              </a:defRPr>
            </a:lvl7pPr>
            <a:lvl8pPr lvl="7" algn="ctr">
              <a:lnSpc>
                <a:spcPct val="100000"/>
              </a:lnSpc>
              <a:spcBef>
                <a:spcPts val="0"/>
              </a:spcBef>
              <a:spcAft>
                <a:spcPts val="0"/>
              </a:spcAft>
              <a:buClr>
                <a:schemeClr val="accent6"/>
              </a:buClr>
              <a:buSzPts val="12000"/>
              <a:buNone/>
              <a:defRPr sz="12000">
                <a:solidFill>
                  <a:schemeClr val="accent6"/>
                </a:solidFill>
              </a:defRPr>
            </a:lvl8pPr>
            <a:lvl9pPr lvl="8" algn="ctr">
              <a:lnSpc>
                <a:spcPct val="100000"/>
              </a:lnSpc>
              <a:spcBef>
                <a:spcPts val="0"/>
              </a:spcBef>
              <a:spcAft>
                <a:spcPts val="0"/>
              </a:spcAft>
              <a:buClr>
                <a:schemeClr val="accent6"/>
              </a:buClr>
              <a:buSzPts val="12000"/>
              <a:buNone/>
              <a:defRPr sz="12000">
                <a:solidFill>
                  <a:schemeClr val="accent6"/>
                </a:solidFill>
              </a:defRPr>
            </a:lvl9pPr>
          </a:lstStyle>
          <a:p/>
        </p:txBody>
      </p:sp>
      <p:sp>
        <p:nvSpPr>
          <p:cNvPr id="86" name="Google Shape;86;p19"/>
          <p:cNvSpPr txBox="1"/>
          <p:nvPr>
            <p:ph idx="2" type="title"/>
          </p:nvPr>
        </p:nvSpPr>
        <p:spPr>
          <a:xfrm>
            <a:off x="2921250" y="2256802"/>
            <a:ext cx="3301500" cy="70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4400"/>
              <a:buNone/>
              <a:defRPr sz="4400">
                <a:solidFill>
                  <a:schemeClr val="accent1"/>
                </a:solidFill>
              </a:defRPr>
            </a:lvl1pPr>
            <a:lvl2pPr lvl="1" algn="ctr">
              <a:lnSpc>
                <a:spcPct val="100000"/>
              </a:lnSpc>
              <a:spcBef>
                <a:spcPts val="0"/>
              </a:spcBef>
              <a:spcAft>
                <a:spcPts val="0"/>
              </a:spcAft>
              <a:buClr>
                <a:schemeClr val="accent1"/>
              </a:buClr>
              <a:buSzPts val="4400"/>
              <a:buNone/>
              <a:defRPr sz="4400">
                <a:solidFill>
                  <a:schemeClr val="accent1"/>
                </a:solidFill>
              </a:defRPr>
            </a:lvl2pPr>
            <a:lvl3pPr lvl="2" algn="ctr">
              <a:lnSpc>
                <a:spcPct val="100000"/>
              </a:lnSpc>
              <a:spcBef>
                <a:spcPts val="0"/>
              </a:spcBef>
              <a:spcAft>
                <a:spcPts val="0"/>
              </a:spcAft>
              <a:buClr>
                <a:schemeClr val="accent1"/>
              </a:buClr>
              <a:buSzPts val="4400"/>
              <a:buNone/>
              <a:defRPr sz="4400">
                <a:solidFill>
                  <a:schemeClr val="accent1"/>
                </a:solidFill>
              </a:defRPr>
            </a:lvl3pPr>
            <a:lvl4pPr lvl="3" algn="ctr">
              <a:lnSpc>
                <a:spcPct val="100000"/>
              </a:lnSpc>
              <a:spcBef>
                <a:spcPts val="0"/>
              </a:spcBef>
              <a:spcAft>
                <a:spcPts val="0"/>
              </a:spcAft>
              <a:buClr>
                <a:schemeClr val="accent1"/>
              </a:buClr>
              <a:buSzPts val="4400"/>
              <a:buNone/>
              <a:defRPr sz="4400">
                <a:solidFill>
                  <a:schemeClr val="accent1"/>
                </a:solidFill>
              </a:defRPr>
            </a:lvl4pPr>
            <a:lvl5pPr lvl="4" algn="ctr">
              <a:lnSpc>
                <a:spcPct val="100000"/>
              </a:lnSpc>
              <a:spcBef>
                <a:spcPts val="0"/>
              </a:spcBef>
              <a:spcAft>
                <a:spcPts val="0"/>
              </a:spcAft>
              <a:buClr>
                <a:schemeClr val="accent1"/>
              </a:buClr>
              <a:buSzPts val="4400"/>
              <a:buNone/>
              <a:defRPr sz="4400">
                <a:solidFill>
                  <a:schemeClr val="accent1"/>
                </a:solidFill>
              </a:defRPr>
            </a:lvl5pPr>
            <a:lvl6pPr lvl="5" algn="ctr">
              <a:lnSpc>
                <a:spcPct val="100000"/>
              </a:lnSpc>
              <a:spcBef>
                <a:spcPts val="0"/>
              </a:spcBef>
              <a:spcAft>
                <a:spcPts val="0"/>
              </a:spcAft>
              <a:buClr>
                <a:schemeClr val="accent1"/>
              </a:buClr>
              <a:buSzPts val="4400"/>
              <a:buNone/>
              <a:defRPr sz="4400">
                <a:solidFill>
                  <a:schemeClr val="accent1"/>
                </a:solidFill>
              </a:defRPr>
            </a:lvl6pPr>
            <a:lvl7pPr lvl="6" algn="ctr">
              <a:lnSpc>
                <a:spcPct val="100000"/>
              </a:lnSpc>
              <a:spcBef>
                <a:spcPts val="0"/>
              </a:spcBef>
              <a:spcAft>
                <a:spcPts val="0"/>
              </a:spcAft>
              <a:buClr>
                <a:schemeClr val="accent1"/>
              </a:buClr>
              <a:buSzPts val="4400"/>
              <a:buNone/>
              <a:defRPr sz="4400">
                <a:solidFill>
                  <a:schemeClr val="accent1"/>
                </a:solidFill>
              </a:defRPr>
            </a:lvl7pPr>
            <a:lvl8pPr lvl="7" algn="ctr">
              <a:lnSpc>
                <a:spcPct val="100000"/>
              </a:lnSpc>
              <a:spcBef>
                <a:spcPts val="0"/>
              </a:spcBef>
              <a:spcAft>
                <a:spcPts val="0"/>
              </a:spcAft>
              <a:buClr>
                <a:schemeClr val="accent1"/>
              </a:buClr>
              <a:buSzPts val="4400"/>
              <a:buNone/>
              <a:defRPr sz="4400">
                <a:solidFill>
                  <a:schemeClr val="accent1"/>
                </a:solidFill>
              </a:defRPr>
            </a:lvl8pPr>
            <a:lvl9pPr lvl="8" algn="ctr">
              <a:lnSpc>
                <a:spcPct val="100000"/>
              </a:lnSpc>
              <a:spcBef>
                <a:spcPts val="0"/>
              </a:spcBef>
              <a:spcAft>
                <a:spcPts val="0"/>
              </a:spcAft>
              <a:buClr>
                <a:schemeClr val="accent1"/>
              </a:buClr>
              <a:buSzPts val="4400"/>
              <a:buNone/>
              <a:defRPr sz="4400">
                <a:solidFill>
                  <a:schemeClr val="accent1"/>
                </a:solidFill>
              </a:defRPr>
            </a:lvl9pPr>
          </a:lstStyle>
          <a:p/>
        </p:txBody>
      </p:sp>
      <p:sp>
        <p:nvSpPr>
          <p:cNvPr id="87" name="Google Shape;87;p19"/>
          <p:cNvSpPr/>
          <p:nvPr/>
        </p:nvSpPr>
        <p:spPr>
          <a:xfrm>
            <a:off x="-370325" y="-226732"/>
            <a:ext cx="2526678" cy="2234062"/>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9"/>
          <p:cNvSpPr/>
          <p:nvPr/>
        </p:nvSpPr>
        <p:spPr>
          <a:xfrm>
            <a:off x="5110142" y="3398493"/>
            <a:ext cx="4480581" cy="2038711"/>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 name="Google Shape;89;p19"/>
          <p:cNvGrpSpPr/>
          <p:nvPr/>
        </p:nvGrpSpPr>
        <p:grpSpPr>
          <a:xfrm>
            <a:off x="1120712" y="-282579"/>
            <a:ext cx="1767552" cy="1392514"/>
            <a:chOff x="2533100" y="1212175"/>
            <a:chExt cx="1066075" cy="839825"/>
          </a:xfrm>
        </p:grpSpPr>
        <p:sp>
          <p:nvSpPr>
            <p:cNvPr id="90" name="Google Shape;90;p19"/>
            <p:cNvSpPr/>
            <p:nvPr/>
          </p:nvSpPr>
          <p:spPr>
            <a:xfrm>
              <a:off x="2981500" y="1242700"/>
              <a:ext cx="93025" cy="139875"/>
            </a:xfrm>
            <a:custGeom>
              <a:rect b="b" l="l" r="r" t="t"/>
              <a:pathLst>
                <a:path extrusionOk="0" h="5595" w="3721">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9"/>
            <p:cNvSpPr/>
            <p:nvPr/>
          </p:nvSpPr>
          <p:spPr>
            <a:xfrm>
              <a:off x="3008250" y="1488625"/>
              <a:ext cx="56925" cy="134075"/>
            </a:xfrm>
            <a:custGeom>
              <a:rect b="b" l="l" r="r" t="t"/>
              <a:pathLst>
                <a:path extrusionOk="0" h="5363" w="2277">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9"/>
            <p:cNvSpPr/>
            <p:nvPr/>
          </p:nvSpPr>
          <p:spPr>
            <a:xfrm>
              <a:off x="2913925" y="1708150"/>
              <a:ext cx="120050" cy="96675"/>
            </a:xfrm>
            <a:custGeom>
              <a:rect b="b" l="l" r="r" t="t"/>
              <a:pathLst>
                <a:path extrusionOk="0" h="3867" w="4802">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9"/>
            <p:cNvSpPr/>
            <p:nvPr/>
          </p:nvSpPr>
          <p:spPr>
            <a:xfrm>
              <a:off x="2994100" y="1789400"/>
              <a:ext cx="95600" cy="80850"/>
            </a:xfrm>
            <a:custGeom>
              <a:rect b="b" l="l" r="r" t="t"/>
              <a:pathLst>
                <a:path extrusionOk="0" h="3234" w="3824">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9"/>
            <p:cNvSpPr/>
            <p:nvPr/>
          </p:nvSpPr>
          <p:spPr>
            <a:xfrm>
              <a:off x="3067075" y="1594650"/>
              <a:ext cx="99100" cy="131950"/>
            </a:xfrm>
            <a:custGeom>
              <a:rect b="b" l="l" r="r" t="t"/>
              <a:pathLst>
                <a:path extrusionOk="0" h="5278" w="3964">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9"/>
            <p:cNvSpPr/>
            <p:nvPr/>
          </p:nvSpPr>
          <p:spPr>
            <a:xfrm>
              <a:off x="3097825" y="1386450"/>
              <a:ext cx="62825" cy="142025"/>
            </a:xfrm>
            <a:custGeom>
              <a:rect b="b" l="l" r="r" t="t"/>
              <a:pathLst>
                <a:path extrusionOk="0" h="5681" w="2513">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9"/>
            <p:cNvSpPr/>
            <p:nvPr/>
          </p:nvSpPr>
          <p:spPr>
            <a:xfrm>
              <a:off x="3141450" y="1243125"/>
              <a:ext cx="75050" cy="76925"/>
            </a:xfrm>
            <a:custGeom>
              <a:rect b="b" l="l" r="r" t="t"/>
              <a:pathLst>
                <a:path extrusionOk="0" h="3077" w="3002">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9"/>
            <p:cNvSpPr/>
            <p:nvPr/>
          </p:nvSpPr>
          <p:spPr>
            <a:xfrm>
              <a:off x="3127325" y="1715875"/>
              <a:ext cx="108350" cy="116725"/>
            </a:xfrm>
            <a:custGeom>
              <a:rect b="b" l="l" r="r" t="t"/>
              <a:pathLst>
                <a:path extrusionOk="0" h="4669" w="4334">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9"/>
            <p:cNvSpPr/>
            <p:nvPr/>
          </p:nvSpPr>
          <p:spPr>
            <a:xfrm>
              <a:off x="3208900" y="1508450"/>
              <a:ext cx="61100" cy="141575"/>
            </a:xfrm>
            <a:custGeom>
              <a:rect b="b" l="l" r="r" t="t"/>
              <a:pathLst>
                <a:path extrusionOk="0" h="5663" w="2444">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9"/>
            <p:cNvSpPr/>
            <p:nvPr/>
          </p:nvSpPr>
          <p:spPr>
            <a:xfrm>
              <a:off x="3201925" y="1328500"/>
              <a:ext cx="79700" cy="99925"/>
            </a:xfrm>
            <a:custGeom>
              <a:rect b="b" l="l" r="r" t="t"/>
              <a:pathLst>
                <a:path extrusionOk="0" h="3997" w="3188">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9"/>
            <p:cNvSpPr/>
            <p:nvPr/>
          </p:nvSpPr>
          <p:spPr>
            <a:xfrm>
              <a:off x="3299050" y="1212175"/>
              <a:ext cx="69825" cy="58750"/>
            </a:xfrm>
            <a:custGeom>
              <a:rect b="b" l="l" r="r" t="t"/>
              <a:pathLst>
                <a:path extrusionOk="0" h="2350" w="2793">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9"/>
            <p:cNvSpPr/>
            <p:nvPr/>
          </p:nvSpPr>
          <p:spPr>
            <a:xfrm>
              <a:off x="2706825" y="1804225"/>
              <a:ext cx="158375" cy="68400"/>
            </a:xfrm>
            <a:custGeom>
              <a:rect b="b" l="l" r="r" t="t"/>
              <a:pathLst>
                <a:path extrusionOk="0" h="2736" w="6335">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9"/>
            <p:cNvSpPr/>
            <p:nvPr/>
          </p:nvSpPr>
          <p:spPr>
            <a:xfrm>
              <a:off x="2741300" y="1735625"/>
              <a:ext cx="63425" cy="48925"/>
            </a:xfrm>
            <a:custGeom>
              <a:rect b="b" l="l" r="r" t="t"/>
              <a:pathLst>
                <a:path extrusionOk="0" h="1957" w="2537">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9"/>
            <p:cNvSpPr/>
            <p:nvPr/>
          </p:nvSpPr>
          <p:spPr>
            <a:xfrm>
              <a:off x="2533100" y="1876325"/>
              <a:ext cx="75050" cy="59800"/>
            </a:xfrm>
            <a:custGeom>
              <a:rect b="b" l="l" r="r" t="t"/>
              <a:pathLst>
                <a:path extrusionOk="0" h="2392" w="3002">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9"/>
            <p:cNvSpPr/>
            <p:nvPr/>
          </p:nvSpPr>
          <p:spPr>
            <a:xfrm>
              <a:off x="2540075" y="1968275"/>
              <a:ext cx="46550" cy="83725"/>
            </a:xfrm>
            <a:custGeom>
              <a:rect b="b" l="l" r="r" t="t"/>
              <a:pathLst>
                <a:path extrusionOk="0" h="3349" w="1862">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9"/>
            <p:cNvSpPr/>
            <p:nvPr/>
          </p:nvSpPr>
          <p:spPr>
            <a:xfrm>
              <a:off x="2652450" y="1932650"/>
              <a:ext cx="91200" cy="63375"/>
            </a:xfrm>
            <a:custGeom>
              <a:rect b="b" l="l" r="r" t="t"/>
              <a:pathLst>
                <a:path extrusionOk="0" h="2535" w="3648">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9"/>
            <p:cNvSpPr/>
            <p:nvPr/>
          </p:nvSpPr>
          <p:spPr>
            <a:xfrm>
              <a:off x="2833775" y="1862025"/>
              <a:ext cx="131750" cy="60875"/>
            </a:xfrm>
            <a:custGeom>
              <a:rect b="b" l="l" r="r" t="t"/>
              <a:pathLst>
                <a:path extrusionOk="0" h="2435" w="527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9"/>
            <p:cNvSpPr/>
            <p:nvPr/>
          </p:nvSpPr>
          <p:spPr>
            <a:xfrm>
              <a:off x="3303700" y="1632075"/>
              <a:ext cx="39000" cy="63400"/>
            </a:xfrm>
            <a:custGeom>
              <a:rect b="b" l="l" r="r" t="t"/>
              <a:pathLst>
                <a:path extrusionOk="0" h="2536" w="156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9"/>
            <p:cNvSpPr/>
            <p:nvPr/>
          </p:nvSpPr>
          <p:spPr>
            <a:xfrm>
              <a:off x="3322900" y="1424900"/>
              <a:ext cx="58175" cy="131875"/>
            </a:xfrm>
            <a:custGeom>
              <a:rect b="b" l="l" r="r" t="t"/>
              <a:pathLst>
                <a:path extrusionOk="0" h="5275" w="2327">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9"/>
            <p:cNvSpPr/>
            <p:nvPr/>
          </p:nvSpPr>
          <p:spPr>
            <a:xfrm>
              <a:off x="3370950" y="1270275"/>
              <a:ext cx="99850" cy="114875"/>
            </a:xfrm>
            <a:custGeom>
              <a:rect b="b" l="l" r="r" t="t"/>
              <a:pathLst>
                <a:path extrusionOk="0" h="4595" w="3994">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9"/>
            <p:cNvSpPr/>
            <p:nvPr/>
          </p:nvSpPr>
          <p:spPr>
            <a:xfrm>
              <a:off x="3475850" y="1219725"/>
              <a:ext cx="123325" cy="56425"/>
            </a:xfrm>
            <a:custGeom>
              <a:rect b="b" l="l" r="r" t="t"/>
              <a:pathLst>
                <a:path extrusionOk="0" h="2257" w="4933">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 name="Google Shape;111;p19"/>
          <p:cNvGrpSpPr/>
          <p:nvPr/>
        </p:nvGrpSpPr>
        <p:grpSpPr>
          <a:xfrm>
            <a:off x="4638230" y="4357529"/>
            <a:ext cx="2265304" cy="1281440"/>
            <a:chOff x="3260100" y="4040200"/>
            <a:chExt cx="1579600" cy="893550"/>
          </a:xfrm>
        </p:grpSpPr>
        <p:sp>
          <p:nvSpPr>
            <p:cNvPr id="112" name="Google Shape;112;p19"/>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9"/>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9"/>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9"/>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9"/>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9"/>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9"/>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9"/>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9"/>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9"/>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9"/>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9"/>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9"/>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9"/>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9"/>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9"/>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9"/>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9"/>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9"/>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9"/>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9"/>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9"/>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9"/>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9"/>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9"/>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9"/>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9"/>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 name="Google Shape;139;p19"/>
          <p:cNvGrpSpPr/>
          <p:nvPr/>
        </p:nvGrpSpPr>
        <p:grpSpPr>
          <a:xfrm rot="8219760">
            <a:off x="-182790" y="-187380"/>
            <a:ext cx="912246" cy="978105"/>
            <a:chOff x="1721175" y="2665325"/>
            <a:chExt cx="809625" cy="868075"/>
          </a:xfrm>
        </p:grpSpPr>
        <p:sp>
          <p:nvSpPr>
            <p:cNvPr id="140" name="Google Shape;140;p19"/>
            <p:cNvSpPr/>
            <p:nvPr/>
          </p:nvSpPr>
          <p:spPr>
            <a:xfrm>
              <a:off x="2191125" y="2884650"/>
              <a:ext cx="339675" cy="506775"/>
            </a:xfrm>
            <a:custGeom>
              <a:rect b="b" l="l" r="r" t="t"/>
              <a:pathLst>
                <a:path extrusionOk="0" h="20271" w="13587">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9"/>
            <p:cNvSpPr/>
            <p:nvPr/>
          </p:nvSpPr>
          <p:spPr>
            <a:xfrm>
              <a:off x="2009650" y="2665325"/>
              <a:ext cx="239650" cy="472150"/>
            </a:xfrm>
            <a:custGeom>
              <a:rect b="b" l="l" r="r" t="t"/>
              <a:pathLst>
                <a:path extrusionOk="0" h="18886" w="9586">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9"/>
            <p:cNvSpPr/>
            <p:nvPr/>
          </p:nvSpPr>
          <p:spPr>
            <a:xfrm>
              <a:off x="1721175" y="2710025"/>
              <a:ext cx="353650" cy="604050"/>
            </a:xfrm>
            <a:custGeom>
              <a:rect b="b" l="l" r="r" t="t"/>
              <a:pathLst>
                <a:path extrusionOk="0" h="24162" w="14146">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9"/>
            <p:cNvSpPr/>
            <p:nvPr/>
          </p:nvSpPr>
          <p:spPr>
            <a:xfrm>
              <a:off x="1816475" y="2797975"/>
              <a:ext cx="294975" cy="678200"/>
            </a:xfrm>
            <a:custGeom>
              <a:rect b="b" l="l" r="r" t="t"/>
              <a:pathLst>
                <a:path extrusionOk="0" h="27128" w="11799">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9"/>
            <p:cNvSpPr/>
            <p:nvPr/>
          </p:nvSpPr>
          <p:spPr>
            <a:xfrm>
              <a:off x="2060900" y="2847025"/>
              <a:ext cx="113375" cy="657125"/>
            </a:xfrm>
            <a:custGeom>
              <a:rect b="b" l="l" r="r" t="t"/>
              <a:pathLst>
                <a:path extrusionOk="0" h="26285" w="4535">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9"/>
            <p:cNvSpPr/>
            <p:nvPr/>
          </p:nvSpPr>
          <p:spPr>
            <a:xfrm>
              <a:off x="2044050" y="3053725"/>
              <a:ext cx="317450" cy="479675"/>
            </a:xfrm>
            <a:custGeom>
              <a:rect b="b" l="l" r="r" t="t"/>
              <a:pathLst>
                <a:path extrusionOk="0" h="19187" w="12698">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 name="Google Shape;146;p19"/>
          <p:cNvGrpSpPr/>
          <p:nvPr/>
        </p:nvGrpSpPr>
        <p:grpSpPr>
          <a:xfrm>
            <a:off x="8301945" y="1705856"/>
            <a:ext cx="700827" cy="706168"/>
            <a:chOff x="1474000" y="3672875"/>
            <a:chExt cx="492050" cy="495800"/>
          </a:xfrm>
        </p:grpSpPr>
        <p:sp>
          <p:nvSpPr>
            <p:cNvPr id="147" name="Google Shape;147;p19"/>
            <p:cNvSpPr/>
            <p:nvPr/>
          </p:nvSpPr>
          <p:spPr>
            <a:xfrm>
              <a:off x="1503075" y="3672875"/>
              <a:ext cx="433900" cy="460075"/>
            </a:xfrm>
            <a:custGeom>
              <a:rect b="b" l="l" r="r" t="t"/>
              <a:pathLst>
                <a:path extrusionOk="0" h="18403" w="17356">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9"/>
            <p:cNvSpPr/>
            <p:nvPr/>
          </p:nvSpPr>
          <p:spPr>
            <a:xfrm>
              <a:off x="1474000" y="3960775"/>
              <a:ext cx="492050" cy="207900"/>
            </a:xfrm>
            <a:custGeom>
              <a:rect b="b" l="l" r="r" t="t"/>
              <a:pathLst>
                <a:path extrusionOk="0" h="8316" w="19682">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9"/>
            <p:cNvSpPr/>
            <p:nvPr/>
          </p:nvSpPr>
          <p:spPr>
            <a:xfrm>
              <a:off x="1566475" y="3920950"/>
              <a:ext cx="52500" cy="53425"/>
            </a:xfrm>
            <a:custGeom>
              <a:rect b="b" l="l" r="r" t="t"/>
              <a:pathLst>
                <a:path extrusionOk="0" h="2137" w="210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9"/>
            <p:cNvSpPr/>
            <p:nvPr/>
          </p:nvSpPr>
          <p:spPr>
            <a:xfrm>
              <a:off x="1648475" y="3965400"/>
              <a:ext cx="31450" cy="46575"/>
            </a:xfrm>
            <a:custGeom>
              <a:rect b="b" l="l" r="r" t="t"/>
              <a:pathLst>
                <a:path extrusionOk="0" h="1863" w="1258">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9"/>
            <p:cNvSpPr/>
            <p:nvPr/>
          </p:nvSpPr>
          <p:spPr>
            <a:xfrm>
              <a:off x="1733400" y="3972375"/>
              <a:ext cx="29100" cy="46575"/>
            </a:xfrm>
            <a:custGeom>
              <a:rect b="b" l="l" r="r" t="t"/>
              <a:pathLst>
                <a:path extrusionOk="0" h="1863" w="1164">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9"/>
            <p:cNvSpPr/>
            <p:nvPr/>
          </p:nvSpPr>
          <p:spPr>
            <a:xfrm>
              <a:off x="1810750" y="3944875"/>
              <a:ext cx="39000" cy="50300"/>
            </a:xfrm>
            <a:custGeom>
              <a:rect b="b" l="l" r="r" t="t"/>
              <a:pathLst>
                <a:path extrusionOk="0" h="2012" w="156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9"/>
            <p:cNvSpPr/>
            <p:nvPr/>
          </p:nvSpPr>
          <p:spPr>
            <a:xfrm>
              <a:off x="1777025" y="3839800"/>
              <a:ext cx="31425" cy="55850"/>
            </a:xfrm>
            <a:custGeom>
              <a:rect b="b" l="l" r="r" t="t"/>
              <a:pathLst>
                <a:path extrusionOk="0" h="2234" w="1257">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9"/>
            <p:cNvSpPr/>
            <p:nvPr/>
          </p:nvSpPr>
          <p:spPr>
            <a:xfrm>
              <a:off x="1667675" y="3877900"/>
              <a:ext cx="32025" cy="42750"/>
            </a:xfrm>
            <a:custGeom>
              <a:rect b="b" l="l" r="r" t="t"/>
              <a:pathLst>
                <a:path extrusionOk="0" h="1710" w="1281">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9"/>
            <p:cNvSpPr/>
            <p:nvPr/>
          </p:nvSpPr>
          <p:spPr>
            <a:xfrm>
              <a:off x="1706650" y="3776125"/>
              <a:ext cx="26775" cy="47275"/>
            </a:xfrm>
            <a:custGeom>
              <a:rect b="b" l="l" r="r" t="t"/>
              <a:pathLst>
                <a:path extrusionOk="0" h="1891" w="1071">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6" name="Google Shape;156;p19"/>
          <p:cNvGrpSpPr/>
          <p:nvPr/>
        </p:nvGrpSpPr>
        <p:grpSpPr>
          <a:xfrm>
            <a:off x="2619438" y="-34737"/>
            <a:ext cx="429250" cy="561650"/>
            <a:chOff x="5840625" y="3436675"/>
            <a:chExt cx="429250" cy="561650"/>
          </a:xfrm>
        </p:grpSpPr>
        <p:sp>
          <p:nvSpPr>
            <p:cNvPr id="157" name="Google Shape;157;p19"/>
            <p:cNvSpPr/>
            <p:nvPr/>
          </p:nvSpPr>
          <p:spPr>
            <a:xfrm>
              <a:off x="5928950" y="3436675"/>
              <a:ext cx="132725" cy="215600"/>
            </a:xfrm>
            <a:custGeom>
              <a:rect b="b" l="l" r="r" t="t"/>
              <a:pathLst>
                <a:path extrusionOk="0" h="8624" w="5309">
                  <a:moveTo>
                    <a:pt x="1033" y="0"/>
                  </a:moveTo>
                  <a:cubicBezTo>
                    <a:pt x="430" y="0"/>
                    <a:pt x="0" y="995"/>
                    <a:pt x="655" y="1400"/>
                  </a:cubicBezTo>
                  <a:cubicBezTo>
                    <a:pt x="2772" y="2935"/>
                    <a:pt x="3749" y="5378"/>
                    <a:pt x="3656" y="7890"/>
                  </a:cubicBezTo>
                  <a:cubicBezTo>
                    <a:pt x="3610" y="8379"/>
                    <a:pt x="3947" y="8623"/>
                    <a:pt x="4308" y="8623"/>
                  </a:cubicBezTo>
                  <a:cubicBezTo>
                    <a:pt x="4668" y="8623"/>
                    <a:pt x="5052" y="8379"/>
                    <a:pt x="5099" y="7890"/>
                  </a:cubicBezTo>
                  <a:cubicBezTo>
                    <a:pt x="5308" y="4796"/>
                    <a:pt x="3935" y="1981"/>
                    <a:pt x="1423" y="143"/>
                  </a:cubicBezTo>
                  <a:cubicBezTo>
                    <a:pt x="1291" y="43"/>
                    <a:pt x="1158" y="0"/>
                    <a:pt x="103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9"/>
            <p:cNvSpPr/>
            <p:nvPr/>
          </p:nvSpPr>
          <p:spPr>
            <a:xfrm>
              <a:off x="5840625" y="3551400"/>
              <a:ext cx="429250" cy="446925"/>
            </a:xfrm>
            <a:custGeom>
              <a:rect b="b" l="l" r="r" t="t"/>
              <a:pathLst>
                <a:path extrusionOk="0" h="17877" w="17170">
                  <a:moveTo>
                    <a:pt x="12144" y="0"/>
                  </a:moveTo>
                  <a:cubicBezTo>
                    <a:pt x="11134" y="0"/>
                    <a:pt x="10165" y="631"/>
                    <a:pt x="9423" y="1649"/>
                  </a:cubicBezTo>
                  <a:cubicBezTo>
                    <a:pt x="8779" y="1179"/>
                    <a:pt x="8081" y="916"/>
                    <a:pt x="7403" y="916"/>
                  </a:cubicBezTo>
                  <a:cubicBezTo>
                    <a:pt x="6537" y="916"/>
                    <a:pt x="5701" y="1346"/>
                    <a:pt x="5049" y="2324"/>
                  </a:cubicBezTo>
                  <a:cubicBezTo>
                    <a:pt x="4444" y="1969"/>
                    <a:pt x="3816" y="1776"/>
                    <a:pt x="3221" y="1776"/>
                  </a:cubicBezTo>
                  <a:cubicBezTo>
                    <a:pt x="1712" y="1776"/>
                    <a:pt x="410" y="3020"/>
                    <a:pt x="210" y="6023"/>
                  </a:cubicBezTo>
                  <a:cubicBezTo>
                    <a:pt x="1" y="10094"/>
                    <a:pt x="1746" y="14258"/>
                    <a:pt x="4863" y="16864"/>
                  </a:cubicBezTo>
                  <a:cubicBezTo>
                    <a:pt x="5450" y="17370"/>
                    <a:pt x="6266" y="17876"/>
                    <a:pt x="7097" y="17876"/>
                  </a:cubicBezTo>
                  <a:cubicBezTo>
                    <a:pt x="7221" y="17876"/>
                    <a:pt x="7345" y="17865"/>
                    <a:pt x="7468" y="17841"/>
                  </a:cubicBezTo>
                  <a:cubicBezTo>
                    <a:pt x="7864" y="17748"/>
                    <a:pt x="8143" y="17539"/>
                    <a:pt x="8446" y="17260"/>
                  </a:cubicBezTo>
                  <a:cubicBezTo>
                    <a:pt x="8841" y="17446"/>
                    <a:pt x="9213" y="17539"/>
                    <a:pt x="9702" y="17539"/>
                  </a:cubicBezTo>
                  <a:cubicBezTo>
                    <a:pt x="10470" y="17446"/>
                    <a:pt x="11051" y="16957"/>
                    <a:pt x="11447" y="16282"/>
                  </a:cubicBezTo>
                  <a:cubicBezTo>
                    <a:pt x="11773" y="16532"/>
                    <a:pt x="12162" y="16702"/>
                    <a:pt x="12614" y="16702"/>
                  </a:cubicBezTo>
                  <a:cubicBezTo>
                    <a:pt x="12711" y="16702"/>
                    <a:pt x="12810" y="16694"/>
                    <a:pt x="12912" y="16678"/>
                  </a:cubicBezTo>
                  <a:cubicBezTo>
                    <a:pt x="13773" y="16585"/>
                    <a:pt x="14448" y="15701"/>
                    <a:pt x="14936" y="14840"/>
                  </a:cubicBezTo>
                  <a:cubicBezTo>
                    <a:pt x="16983" y="11351"/>
                    <a:pt x="17170" y="6884"/>
                    <a:pt x="15611" y="3115"/>
                  </a:cubicBezTo>
                  <a:cubicBezTo>
                    <a:pt x="14611" y="900"/>
                    <a:pt x="13349" y="0"/>
                    <a:pt x="121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9"/>
            <p:cNvSpPr/>
            <p:nvPr/>
          </p:nvSpPr>
          <p:spPr>
            <a:xfrm>
              <a:off x="5918575" y="3604850"/>
              <a:ext cx="82025" cy="324550"/>
            </a:xfrm>
            <a:custGeom>
              <a:rect b="b" l="l" r="r" t="t"/>
              <a:pathLst>
                <a:path extrusionOk="0" h="12982" w="3281">
                  <a:moveTo>
                    <a:pt x="1349" y="0"/>
                  </a:moveTo>
                  <a:lnTo>
                    <a:pt x="1349" y="0"/>
                  </a:lnTo>
                  <a:cubicBezTo>
                    <a:pt x="768" y="977"/>
                    <a:pt x="372" y="2140"/>
                    <a:pt x="186" y="3303"/>
                  </a:cubicBezTo>
                  <a:cubicBezTo>
                    <a:pt x="0" y="4467"/>
                    <a:pt x="0" y="5630"/>
                    <a:pt x="186" y="6793"/>
                  </a:cubicBezTo>
                  <a:cubicBezTo>
                    <a:pt x="372" y="7956"/>
                    <a:pt x="675" y="9119"/>
                    <a:pt x="1256" y="10166"/>
                  </a:cubicBezTo>
                  <a:cubicBezTo>
                    <a:pt x="1745" y="11236"/>
                    <a:pt x="2420" y="12214"/>
                    <a:pt x="3280" y="12981"/>
                  </a:cubicBezTo>
                  <a:cubicBezTo>
                    <a:pt x="2815" y="11911"/>
                    <a:pt x="2420" y="10864"/>
                    <a:pt x="2024" y="9887"/>
                  </a:cubicBezTo>
                  <a:cubicBezTo>
                    <a:pt x="1745" y="8817"/>
                    <a:pt x="1536" y="7747"/>
                    <a:pt x="1349" y="6677"/>
                  </a:cubicBezTo>
                  <a:cubicBezTo>
                    <a:pt x="1163" y="5514"/>
                    <a:pt x="1070" y="4467"/>
                    <a:pt x="1163" y="3397"/>
                  </a:cubicBezTo>
                  <a:cubicBezTo>
                    <a:pt x="1163" y="2233"/>
                    <a:pt x="1256" y="1163"/>
                    <a:pt x="134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9"/>
            <p:cNvSpPr/>
            <p:nvPr/>
          </p:nvSpPr>
          <p:spPr>
            <a:xfrm>
              <a:off x="6124450" y="3711275"/>
              <a:ext cx="36075" cy="244875"/>
            </a:xfrm>
            <a:custGeom>
              <a:rect b="b" l="l" r="r" t="t"/>
              <a:pathLst>
                <a:path extrusionOk="0" h="9795" w="1443">
                  <a:moveTo>
                    <a:pt x="582" y="0"/>
                  </a:moveTo>
                  <a:cubicBezTo>
                    <a:pt x="489" y="884"/>
                    <a:pt x="489" y="1745"/>
                    <a:pt x="396" y="2536"/>
                  </a:cubicBezTo>
                  <a:lnTo>
                    <a:pt x="187" y="4956"/>
                  </a:lnTo>
                  <a:lnTo>
                    <a:pt x="94" y="7375"/>
                  </a:lnTo>
                  <a:cubicBezTo>
                    <a:pt x="94" y="8143"/>
                    <a:pt x="1" y="9027"/>
                    <a:pt x="1" y="9794"/>
                  </a:cubicBezTo>
                  <a:cubicBezTo>
                    <a:pt x="489" y="9120"/>
                    <a:pt x="768" y="8352"/>
                    <a:pt x="978" y="7468"/>
                  </a:cubicBezTo>
                  <a:cubicBezTo>
                    <a:pt x="1257" y="6700"/>
                    <a:pt x="1350" y="5816"/>
                    <a:pt x="1350" y="5049"/>
                  </a:cubicBezTo>
                  <a:cubicBezTo>
                    <a:pt x="1443" y="4165"/>
                    <a:pt x="1443" y="3304"/>
                    <a:pt x="1257" y="2536"/>
                  </a:cubicBezTo>
                  <a:cubicBezTo>
                    <a:pt x="1164" y="1652"/>
                    <a:pt x="978" y="884"/>
                    <a:pt x="58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 name="Google Shape;161;p19"/>
          <p:cNvGrpSpPr/>
          <p:nvPr/>
        </p:nvGrpSpPr>
        <p:grpSpPr>
          <a:xfrm>
            <a:off x="8493066" y="4274774"/>
            <a:ext cx="700874" cy="766574"/>
            <a:chOff x="5164825" y="3105675"/>
            <a:chExt cx="569400" cy="622775"/>
          </a:xfrm>
        </p:grpSpPr>
        <p:sp>
          <p:nvSpPr>
            <p:cNvPr id="162" name="Google Shape;162;p19"/>
            <p:cNvSpPr/>
            <p:nvPr/>
          </p:nvSpPr>
          <p:spPr>
            <a:xfrm>
              <a:off x="5239850" y="3284950"/>
              <a:ext cx="458325" cy="443500"/>
            </a:xfrm>
            <a:custGeom>
              <a:rect b="b" l="l" r="r" t="t"/>
              <a:pathLst>
                <a:path extrusionOk="0" h="17740" w="18333">
                  <a:moveTo>
                    <a:pt x="18332" y="1"/>
                  </a:moveTo>
                  <a:lnTo>
                    <a:pt x="18332" y="1"/>
                  </a:lnTo>
                  <a:cubicBezTo>
                    <a:pt x="13200" y="489"/>
                    <a:pt x="8085" y="698"/>
                    <a:pt x="2958" y="698"/>
                  </a:cubicBezTo>
                  <a:cubicBezTo>
                    <a:pt x="1973" y="698"/>
                    <a:pt x="987" y="691"/>
                    <a:pt x="0" y="676"/>
                  </a:cubicBezTo>
                  <a:lnTo>
                    <a:pt x="0" y="676"/>
                  </a:lnTo>
                  <a:cubicBezTo>
                    <a:pt x="2629" y="6398"/>
                    <a:pt x="5235" y="12121"/>
                    <a:pt x="7863" y="17728"/>
                  </a:cubicBezTo>
                  <a:cubicBezTo>
                    <a:pt x="7870" y="17736"/>
                    <a:pt x="7901" y="17740"/>
                    <a:pt x="7953" y="17740"/>
                  </a:cubicBezTo>
                  <a:cubicBezTo>
                    <a:pt x="8670" y="17740"/>
                    <a:pt x="13404" y="17041"/>
                    <a:pt x="13772" y="16867"/>
                  </a:cubicBezTo>
                  <a:cubicBezTo>
                    <a:pt x="15308" y="15797"/>
                    <a:pt x="14843" y="14541"/>
                    <a:pt x="15029" y="12494"/>
                  </a:cubicBezTo>
                  <a:cubicBezTo>
                    <a:pt x="15424" y="8143"/>
                    <a:pt x="16587" y="3886"/>
                    <a:pt x="183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9"/>
            <p:cNvSpPr/>
            <p:nvPr/>
          </p:nvSpPr>
          <p:spPr>
            <a:xfrm>
              <a:off x="5329400" y="3355325"/>
              <a:ext cx="143100" cy="285600"/>
            </a:xfrm>
            <a:custGeom>
              <a:rect b="b" l="l" r="r" t="t"/>
              <a:pathLst>
                <a:path extrusionOk="0" h="11424" w="5724">
                  <a:moveTo>
                    <a:pt x="1" y="1"/>
                  </a:moveTo>
                  <a:lnTo>
                    <a:pt x="1" y="1"/>
                  </a:lnTo>
                  <a:cubicBezTo>
                    <a:pt x="303" y="955"/>
                    <a:pt x="675" y="2025"/>
                    <a:pt x="1164" y="3002"/>
                  </a:cubicBezTo>
                  <a:cubicBezTo>
                    <a:pt x="1560" y="3979"/>
                    <a:pt x="2048" y="4933"/>
                    <a:pt x="2537" y="5910"/>
                  </a:cubicBezTo>
                  <a:cubicBezTo>
                    <a:pt x="3002" y="6887"/>
                    <a:pt x="3490" y="7748"/>
                    <a:pt x="3979" y="8725"/>
                  </a:cubicBezTo>
                  <a:cubicBezTo>
                    <a:pt x="4561" y="9679"/>
                    <a:pt x="5142" y="10563"/>
                    <a:pt x="5724" y="11423"/>
                  </a:cubicBezTo>
                  <a:cubicBezTo>
                    <a:pt x="5445" y="10470"/>
                    <a:pt x="4956" y="9399"/>
                    <a:pt x="4561" y="8422"/>
                  </a:cubicBezTo>
                  <a:cubicBezTo>
                    <a:pt x="4165" y="7469"/>
                    <a:pt x="3700" y="6491"/>
                    <a:pt x="3211" y="5514"/>
                  </a:cubicBezTo>
                  <a:cubicBezTo>
                    <a:pt x="2723" y="4561"/>
                    <a:pt x="2234" y="3677"/>
                    <a:pt x="1653" y="2699"/>
                  </a:cubicBezTo>
                  <a:cubicBezTo>
                    <a:pt x="1164" y="1746"/>
                    <a:pt x="582" y="862"/>
                    <a:pt x="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9"/>
            <p:cNvSpPr/>
            <p:nvPr/>
          </p:nvSpPr>
          <p:spPr>
            <a:xfrm>
              <a:off x="5547500" y="3304150"/>
              <a:ext cx="60525" cy="315250"/>
            </a:xfrm>
            <a:custGeom>
              <a:rect b="b" l="l" r="r" t="t"/>
              <a:pathLst>
                <a:path extrusionOk="0" h="12610" w="2421">
                  <a:moveTo>
                    <a:pt x="2420" y="1"/>
                  </a:moveTo>
                  <a:lnTo>
                    <a:pt x="2420" y="1"/>
                  </a:lnTo>
                  <a:cubicBezTo>
                    <a:pt x="2141" y="1071"/>
                    <a:pt x="1839" y="2141"/>
                    <a:pt x="1559" y="3118"/>
                  </a:cubicBezTo>
                  <a:cubicBezTo>
                    <a:pt x="1257" y="4165"/>
                    <a:pt x="1071" y="5235"/>
                    <a:pt x="885" y="6305"/>
                  </a:cubicBezTo>
                  <a:cubicBezTo>
                    <a:pt x="675" y="7375"/>
                    <a:pt x="489" y="8352"/>
                    <a:pt x="303" y="9399"/>
                  </a:cubicBezTo>
                  <a:cubicBezTo>
                    <a:pt x="210" y="10469"/>
                    <a:pt x="94" y="11539"/>
                    <a:pt x="1" y="12610"/>
                  </a:cubicBezTo>
                  <a:cubicBezTo>
                    <a:pt x="396" y="11633"/>
                    <a:pt x="675" y="10562"/>
                    <a:pt x="885" y="9609"/>
                  </a:cubicBezTo>
                  <a:cubicBezTo>
                    <a:pt x="1164" y="8538"/>
                    <a:pt x="1373" y="7468"/>
                    <a:pt x="1653" y="6398"/>
                  </a:cubicBezTo>
                  <a:cubicBezTo>
                    <a:pt x="1839" y="5328"/>
                    <a:pt x="2048" y="4281"/>
                    <a:pt x="2141" y="3304"/>
                  </a:cubicBezTo>
                  <a:cubicBezTo>
                    <a:pt x="2327" y="2234"/>
                    <a:pt x="2420" y="1164"/>
                    <a:pt x="242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9"/>
            <p:cNvSpPr/>
            <p:nvPr/>
          </p:nvSpPr>
          <p:spPr>
            <a:xfrm>
              <a:off x="5465500" y="3350100"/>
              <a:ext cx="50625" cy="317575"/>
            </a:xfrm>
            <a:custGeom>
              <a:rect b="b" l="l" r="r" t="t"/>
              <a:pathLst>
                <a:path extrusionOk="0" h="12703" w="2025">
                  <a:moveTo>
                    <a:pt x="1" y="0"/>
                  </a:moveTo>
                  <a:cubicBezTo>
                    <a:pt x="1" y="1071"/>
                    <a:pt x="94" y="2141"/>
                    <a:pt x="187" y="3211"/>
                  </a:cubicBezTo>
                  <a:cubicBezTo>
                    <a:pt x="280" y="4281"/>
                    <a:pt x="466" y="5351"/>
                    <a:pt x="582" y="6398"/>
                  </a:cubicBezTo>
                  <a:cubicBezTo>
                    <a:pt x="768" y="7468"/>
                    <a:pt x="954" y="8538"/>
                    <a:pt x="1257" y="9608"/>
                  </a:cubicBezTo>
                  <a:cubicBezTo>
                    <a:pt x="1443" y="10586"/>
                    <a:pt x="1745" y="11632"/>
                    <a:pt x="2025" y="12703"/>
                  </a:cubicBezTo>
                  <a:cubicBezTo>
                    <a:pt x="2025" y="11632"/>
                    <a:pt x="1931" y="10586"/>
                    <a:pt x="1838" y="9515"/>
                  </a:cubicBezTo>
                  <a:cubicBezTo>
                    <a:pt x="1745" y="8445"/>
                    <a:pt x="1536" y="7375"/>
                    <a:pt x="1350" y="6305"/>
                  </a:cubicBezTo>
                  <a:cubicBezTo>
                    <a:pt x="1164" y="5235"/>
                    <a:pt x="954" y="4188"/>
                    <a:pt x="768" y="3118"/>
                  </a:cubicBezTo>
                  <a:cubicBezTo>
                    <a:pt x="582" y="2048"/>
                    <a:pt x="280" y="1071"/>
                    <a:pt x="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9"/>
            <p:cNvSpPr/>
            <p:nvPr/>
          </p:nvSpPr>
          <p:spPr>
            <a:xfrm>
              <a:off x="5164825" y="3105675"/>
              <a:ext cx="569400" cy="454375"/>
            </a:xfrm>
            <a:custGeom>
              <a:rect b="b" l="l" r="r" t="t"/>
              <a:pathLst>
                <a:path extrusionOk="0" h="18175" w="22776">
                  <a:moveTo>
                    <a:pt x="14355" y="0"/>
                  </a:moveTo>
                  <a:cubicBezTo>
                    <a:pt x="12767" y="0"/>
                    <a:pt x="11233" y="1421"/>
                    <a:pt x="11144" y="3101"/>
                  </a:cubicBezTo>
                  <a:cubicBezTo>
                    <a:pt x="10543" y="1954"/>
                    <a:pt x="9344" y="1291"/>
                    <a:pt x="8104" y="1291"/>
                  </a:cubicBezTo>
                  <a:cubicBezTo>
                    <a:pt x="7759" y="1291"/>
                    <a:pt x="7412" y="1343"/>
                    <a:pt x="7072" y="1449"/>
                  </a:cubicBezTo>
                  <a:cubicBezTo>
                    <a:pt x="5630" y="1845"/>
                    <a:pt x="4560" y="3496"/>
                    <a:pt x="4746" y="5032"/>
                  </a:cubicBezTo>
                  <a:cubicBezTo>
                    <a:pt x="4409" y="4787"/>
                    <a:pt x="3949" y="4642"/>
                    <a:pt x="3513" y="4642"/>
                  </a:cubicBezTo>
                  <a:cubicBezTo>
                    <a:pt x="3077" y="4642"/>
                    <a:pt x="2664" y="4787"/>
                    <a:pt x="2420" y="5125"/>
                  </a:cubicBezTo>
                  <a:cubicBezTo>
                    <a:pt x="1931" y="5613"/>
                    <a:pt x="2420" y="6497"/>
                    <a:pt x="2815" y="6869"/>
                  </a:cubicBezTo>
                  <a:cubicBezTo>
                    <a:pt x="977" y="8149"/>
                    <a:pt x="0" y="10848"/>
                    <a:pt x="1349" y="12802"/>
                  </a:cubicBezTo>
                  <a:cubicBezTo>
                    <a:pt x="2095" y="13901"/>
                    <a:pt x="3403" y="14458"/>
                    <a:pt x="4708" y="14458"/>
                  </a:cubicBezTo>
                  <a:cubicBezTo>
                    <a:pt x="5805" y="14458"/>
                    <a:pt x="6899" y="14064"/>
                    <a:pt x="7654" y="13267"/>
                  </a:cubicBezTo>
                  <a:cubicBezTo>
                    <a:pt x="8329" y="14826"/>
                    <a:pt x="9306" y="16291"/>
                    <a:pt x="10655" y="17245"/>
                  </a:cubicBezTo>
                  <a:cubicBezTo>
                    <a:pt x="11546" y="17839"/>
                    <a:pt x="12608" y="18175"/>
                    <a:pt x="13634" y="18175"/>
                  </a:cubicBezTo>
                  <a:cubicBezTo>
                    <a:pt x="14296" y="18175"/>
                    <a:pt x="14942" y="18035"/>
                    <a:pt x="15517" y="17734"/>
                  </a:cubicBezTo>
                  <a:cubicBezTo>
                    <a:pt x="17053" y="16966"/>
                    <a:pt x="17937" y="15012"/>
                    <a:pt x="17355" y="13476"/>
                  </a:cubicBezTo>
                  <a:lnTo>
                    <a:pt x="17355" y="13476"/>
                  </a:lnTo>
                  <a:cubicBezTo>
                    <a:pt x="17815" y="13751"/>
                    <a:pt x="18346" y="13879"/>
                    <a:pt x="18887" y="13879"/>
                  </a:cubicBezTo>
                  <a:cubicBezTo>
                    <a:pt x="20044" y="13879"/>
                    <a:pt x="21249" y="13296"/>
                    <a:pt x="21915" y="12313"/>
                  </a:cubicBezTo>
                  <a:cubicBezTo>
                    <a:pt x="22775" y="10755"/>
                    <a:pt x="22287" y="8614"/>
                    <a:pt x="20845" y="7660"/>
                  </a:cubicBezTo>
                  <a:cubicBezTo>
                    <a:pt x="22194" y="6986"/>
                    <a:pt x="22589" y="4939"/>
                    <a:pt x="21705" y="3682"/>
                  </a:cubicBezTo>
                  <a:cubicBezTo>
                    <a:pt x="21191" y="3055"/>
                    <a:pt x="20357" y="2711"/>
                    <a:pt x="19531" y="2711"/>
                  </a:cubicBezTo>
                  <a:cubicBezTo>
                    <a:pt x="18826" y="2711"/>
                    <a:pt x="18127" y="2961"/>
                    <a:pt x="17634" y="3496"/>
                  </a:cubicBezTo>
                  <a:cubicBezTo>
                    <a:pt x="17727" y="1751"/>
                    <a:pt x="16285" y="100"/>
                    <a:pt x="14540" y="7"/>
                  </a:cubicBezTo>
                  <a:cubicBezTo>
                    <a:pt x="14478" y="2"/>
                    <a:pt x="14417" y="0"/>
                    <a:pt x="1435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9"/>
            <p:cNvSpPr/>
            <p:nvPr/>
          </p:nvSpPr>
          <p:spPr>
            <a:xfrm>
              <a:off x="5356150" y="3226800"/>
              <a:ext cx="65750" cy="159975"/>
            </a:xfrm>
            <a:custGeom>
              <a:rect b="b" l="l" r="r" t="t"/>
              <a:pathLst>
                <a:path extrusionOk="0" h="6399" w="2630">
                  <a:moveTo>
                    <a:pt x="1" y="1"/>
                  </a:moveTo>
                  <a:lnTo>
                    <a:pt x="1" y="1"/>
                  </a:lnTo>
                  <a:cubicBezTo>
                    <a:pt x="303" y="582"/>
                    <a:pt x="583" y="1071"/>
                    <a:pt x="885" y="1559"/>
                  </a:cubicBezTo>
                  <a:cubicBezTo>
                    <a:pt x="1071" y="2024"/>
                    <a:pt x="1257" y="2513"/>
                    <a:pt x="1350" y="3002"/>
                  </a:cubicBezTo>
                  <a:cubicBezTo>
                    <a:pt x="1467" y="3583"/>
                    <a:pt x="1467" y="4072"/>
                    <a:pt x="1467" y="4653"/>
                  </a:cubicBezTo>
                  <a:cubicBezTo>
                    <a:pt x="1467" y="5235"/>
                    <a:pt x="1467" y="5723"/>
                    <a:pt x="1257" y="6398"/>
                  </a:cubicBezTo>
                  <a:cubicBezTo>
                    <a:pt x="1839" y="6003"/>
                    <a:pt x="2234" y="5421"/>
                    <a:pt x="2420" y="4746"/>
                  </a:cubicBezTo>
                  <a:cubicBezTo>
                    <a:pt x="2630" y="4165"/>
                    <a:pt x="2630" y="3490"/>
                    <a:pt x="2420" y="2815"/>
                  </a:cubicBezTo>
                  <a:cubicBezTo>
                    <a:pt x="2327" y="2141"/>
                    <a:pt x="2048" y="1559"/>
                    <a:pt x="1653" y="1071"/>
                  </a:cubicBezTo>
                  <a:cubicBezTo>
                    <a:pt x="1164" y="489"/>
                    <a:pt x="583" y="9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9"/>
            <p:cNvSpPr/>
            <p:nvPr/>
          </p:nvSpPr>
          <p:spPr>
            <a:xfrm>
              <a:off x="5545175" y="3267650"/>
              <a:ext cx="75050" cy="133650"/>
            </a:xfrm>
            <a:custGeom>
              <a:rect b="b" l="l" r="r" t="t"/>
              <a:pathLst>
                <a:path extrusionOk="0" h="5346" w="3002">
                  <a:moveTo>
                    <a:pt x="2765" y="0"/>
                  </a:moveTo>
                  <a:cubicBezTo>
                    <a:pt x="2244" y="0"/>
                    <a:pt x="1680" y="245"/>
                    <a:pt x="1257" y="507"/>
                  </a:cubicBezTo>
                  <a:cubicBezTo>
                    <a:pt x="768" y="879"/>
                    <a:pt x="396" y="1461"/>
                    <a:pt x="187" y="2042"/>
                  </a:cubicBezTo>
                  <a:cubicBezTo>
                    <a:pt x="1" y="2717"/>
                    <a:pt x="1" y="3415"/>
                    <a:pt x="187" y="3996"/>
                  </a:cubicBezTo>
                  <a:cubicBezTo>
                    <a:pt x="396" y="4578"/>
                    <a:pt x="768" y="5043"/>
                    <a:pt x="1257" y="5346"/>
                  </a:cubicBezTo>
                  <a:cubicBezTo>
                    <a:pt x="1164" y="4764"/>
                    <a:pt x="1071" y="4276"/>
                    <a:pt x="1071" y="3787"/>
                  </a:cubicBezTo>
                  <a:cubicBezTo>
                    <a:pt x="1071" y="3298"/>
                    <a:pt x="1164" y="2833"/>
                    <a:pt x="1257" y="2438"/>
                  </a:cubicBezTo>
                  <a:cubicBezTo>
                    <a:pt x="1466" y="2042"/>
                    <a:pt x="1652" y="1554"/>
                    <a:pt x="1932" y="1181"/>
                  </a:cubicBezTo>
                  <a:cubicBezTo>
                    <a:pt x="2234" y="786"/>
                    <a:pt x="2513" y="390"/>
                    <a:pt x="3002" y="18"/>
                  </a:cubicBezTo>
                  <a:cubicBezTo>
                    <a:pt x="2924" y="6"/>
                    <a:pt x="2845" y="0"/>
                    <a:pt x="27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9" name="Google Shape;169;p19"/>
          <p:cNvGrpSpPr/>
          <p:nvPr/>
        </p:nvGrpSpPr>
        <p:grpSpPr>
          <a:xfrm rot="3369565">
            <a:off x="7221721" y="3321431"/>
            <a:ext cx="489715" cy="1683158"/>
            <a:chOff x="4871700" y="1797250"/>
            <a:chExt cx="319900" cy="1099500"/>
          </a:xfrm>
        </p:grpSpPr>
        <p:sp>
          <p:nvSpPr>
            <p:cNvPr id="170" name="Google Shape;170;p19"/>
            <p:cNvSpPr/>
            <p:nvPr/>
          </p:nvSpPr>
          <p:spPr>
            <a:xfrm>
              <a:off x="4871700" y="2253700"/>
              <a:ext cx="271050" cy="643050"/>
            </a:xfrm>
            <a:custGeom>
              <a:rect b="b" l="l" r="r" t="t"/>
              <a:pathLst>
                <a:path extrusionOk="0" h="25722" w="10842">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9"/>
            <p:cNvSpPr/>
            <p:nvPr/>
          </p:nvSpPr>
          <p:spPr>
            <a:xfrm>
              <a:off x="4895550" y="2310800"/>
              <a:ext cx="225675" cy="78525"/>
            </a:xfrm>
            <a:custGeom>
              <a:rect b="b" l="l" r="r" t="t"/>
              <a:pathLst>
                <a:path extrusionOk="0" h="3141" w="9027">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9"/>
            <p:cNvSpPr/>
            <p:nvPr/>
          </p:nvSpPr>
          <p:spPr>
            <a:xfrm>
              <a:off x="5004875" y="1797250"/>
              <a:ext cx="152400" cy="506000"/>
            </a:xfrm>
            <a:custGeom>
              <a:rect b="b" l="l" r="r" t="t"/>
              <a:pathLst>
                <a:path extrusionOk="0" h="20240" w="6096">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9"/>
            <p:cNvSpPr/>
            <p:nvPr/>
          </p:nvSpPr>
          <p:spPr>
            <a:xfrm>
              <a:off x="4932175" y="2489925"/>
              <a:ext cx="174500" cy="41300"/>
            </a:xfrm>
            <a:custGeom>
              <a:rect b="b" l="l" r="r" t="t"/>
              <a:pathLst>
                <a:path extrusionOk="0" h="1652" w="698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9"/>
            <p:cNvSpPr/>
            <p:nvPr/>
          </p:nvSpPr>
          <p:spPr>
            <a:xfrm>
              <a:off x="4949050" y="2599250"/>
              <a:ext cx="126225" cy="37000"/>
            </a:xfrm>
            <a:custGeom>
              <a:rect b="b" l="l" r="r" t="t"/>
              <a:pathLst>
                <a:path extrusionOk="0" h="1480" w="5049">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9"/>
            <p:cNvSpPr/>
            <p:nvPr/>
          </p:nvSpPr>
          <p:spPr>
            <a:xfrm>
              <a:off x="4953700" y="2737100"/>
              <a:ext cx="77950" cy="34325"/>
            </a:xfrm>
            <a:custGeom>
              <a:rect b="b" l="l" r="r" t="t"/>
              <a:pathLst>
                <a:path extrusionOk="0" h="1373" w="3118">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9"/>
            <p:cNvSpPr/>
            <p:nvPr/>
          </p:nvSpPr>
          <p:spPr>
            <a:xfrm>
              <a:off x="4992675" y="1974625"/>
              <a:ext cx="55850" cy="101225"/>
            </a:xfrm>
            <a:custGeom>
              <a:rect b="b" l="l" r="r" t="t"/>
              <a:pathLst>
                <a:path extrusionOk="0" h="4049" w="2234">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9"/>
            <p:cNvSpPr/>
            <p:nvPr/>
          </p:nvSpPr>
          <p:spPr>
            <a:xfrm>
              <a:off x="5019425" y="1904250"/>
              <a:ext cx="55850" cy="101225"/>
            </a:xfrm>
            <a:custGeom>
              <a:rect b="b" l="l" r="r" t="t"/>
              <a:pathLst>
                <a:path extrusionOk="0" h="4049" w="2234">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9"/>
            <p:cNvSpPr/>
            <p:nvPr/>
          </p:nvSpPr>
          <p:spPr>
            <a:xfrm>
              <a:off x="5053150" y="1872850"/>
              <a:ext cx="41325" cy="76800"/>
            </a:xfrm>
            <a:custGeom>
              <a:rect b="b" l="l" r="r" t="t"/>
              <a:pathLst>
                <a:path extrusionOk="0" h="3072" w="1653">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9"/>
            <p:cNvSpPr/>
            <p:nvPr/>
          </p:nvSpPr>
          <p:spPr>
            <a:xfrm>
              <a:off x="5043850" y="1988300"/>
              <a:ext cx="96575" cy="73000"/>
            </a:xfrm>
            <a:custGeom>
              <a:rect b="b" l="l" r="r" t="t"/>
              <a:pathLst>
                <a:path extrusionOk="0" h="2920" w="3863">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9"/>
            <p:cNvSpPr/>
            <p:nvPr/>
          </p:nvSpPr>
          <p:spPr>
            <a:xfrm>
              <a:off x="5077575" y="1920525"/>
              <a:ext cx="77375" cy="55875"/>
            </a:xfrm>
            <a:custGeom>
              <a:rect b="b" l="l" r="r" t="t"/>
              <a:pathLst>
                <a:path extrusionOk="0" h="2235" w="3095">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9"/>
            <p:cNvSpPr/>
            <p:nvPr/>
          </p:nvSpPr>
          <p:spPr>
            <a:xfrm>
              <a:off x="5089800" y="1823400"/>
              <a:ext cx="26775" cy="58200"/>
            </a:xfrm>
            <a:custGeom>
              <a:rect b="b" l="l" r="r" t="t"/>
              <a:pathLst>
                <a:path extrusionOk="0" h="2328" w="1071">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9"/>
            <p:cNvSpPr/>
            <p:nvPr/>
          </p:nvSpPr>
          <p:spPr>
            <a:xfrm>
              <a:off x="5121200" y="1812350"/>
              <a:ext cx="70400" cy="45400"/>
            </a:xfrm>
            <a:custGeom>
              <a:rect b="b" l="l" r="r" t="t"/>
              <a:pathLst>
                <a:path extrusionOk="0" h="1816" w="2816">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9"/>
            <p:cNvSpPr/>
            <p:nvPr/>
          </p:nvSpPr>
          <p:spPr>
            <a:xfrm>
              <a:off x="5099100" y="1862375"/>
              <a:ext cx="70400" cy="43650"/>
            </a:xfrm>
            <a:custGeom>
              <a:rect b="b" l="l" r="r" t="t"/>
              <a:pathLst>
                <a:path extrusionOk="0" h="1746" w="2816">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 name="Google Shape;184;p19"/>
          <p:cNvSpPr txBox="1"/>
          <p:nvPr>
            <p:ph idx="1" type="subTitle"/>
          </p:nvPr>
        </p:nvSpPr>
        <p:spPr>
          <a:xfrm>
            <a:off x="3012000" y="2924725"/>
            <a:ext cx="3120000" cy="6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sz="18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1600"/>
              </a:spcBef>
              <a:spcAft>
                <a:spcPts val="0"/>
              </a:spcAft>
              <a:buClr>
                <a:schemeClr val="accent1"/>
              </a:buClr>
              <a:buSzPts val="1800"/>
              <a:buNone/>
              <a:defRPr sz="1800">
                <a:solidFill>
                  <a:schemeClr val="accent1"/>
                </a:solidFill>
              </a:defRPr>
            </a:lvl3pPr>
            <a:lvl4pPr lvl="3" algn="ctr">
              <a:lnSpc>
                <a:spcPct val="100000"/>
              </a:lnSpc>
              <a:spcBef>
                <a:spcPts val="1600"/>
              </a:spcBef>
              <a:spcAft>
                <a:spcPts val="0"/>
              </a:spcAft>
              <a:buClr>
                <a:schemeClr val="accent1"/>
              </a:buClr>
              <a:buSzPts val="1800"/>
              <a:buNone/>
              <a:defRPr sz="1800">
                <a:solidFill>
                  <a:schemeClr val="accent1"/>
                </a:solidFill>
              </a:defRPr>
            </a:lvl4pPr>
            <a:lvl5pPr lvl="4" algn="ctr">
              <a:lnSpc>
                <a:spcPct val="100000"/>
              </a:lnSpc>
              <a:spcBef>
                <a:spcPts val="1600"/>
              </a:spcBef>
              <a:spcAft>
                <a:spcPts val="0"/>
              </a:spcAft>
              <a:buClr>
                <a:schemeClr val="accent1"/>
              </a:buClr>
              <a:buSzPts val="1800"/>
              <a:buNone/>
              <a:defRPr sz="1800">
                <a:solidFill>
                  <a:schemeClr val="accent1"/>
                </a:solidFill>
              </a:defRPr>
            </a:lvl5pPr>
            <a:lvl6pPr lvl="5" algn="ctr">
              <a:lnSpc>
                <a:spcPct val="100000"/>
              </a:lnSpc>
              <a:spcBef>
                <a:spcPts val="1600"/>
              </a:spcBef>
              <a:spcAft>
                <a:spcPts val="0"/>
              </a:spcAft>
              <a:buClr>
                <a:schemeClr val="accent1"/>
              </a:buClr>
              <a:buSzPts val="1800"/>
              <a:buNone/>
              <a:defRPr sz="1800">
                <a:solidFill>
                  <a:schemeClr val="accent1"/>
                </a:solidFill>
              </a:defRPr>
            </a:lvl6pPr>
            <a:lvl7pPr lvl="6" algn="ctr">
              <a:lnSpc>
                <a:spcPct val="100000"/>
              </a:lnSpc>
              <a:spcBef>
                <a:spcPts val="1600"/>
              </a:spcBef>
              <a:spcAft>
                <a:spcPts val="0"/>
              </a:spcAft>
              <a:buClr>
                <a:schemeClr val="accent1"/>
              </a:buClr>
              <a:buSzPts val="1800"/>
              <a:buNone/>
              <a:defRPr sz="1800">
                <a:solidFill>
                  <a:schemeClr val="accent1"/>
                </a:solidFill>
              </a:defRPr>
            </a:lvl7pPr>
            <a:lvl8pPr lvl="7" algn="ctr">
              <a:lnSpc>
                <a:spcPct val="100000"/>
              </a:lnSpc>
              <a:spcBef>
                <a:spcPts val="1600"/>
              </a:spcBef>
              <a:spcAft>
                <a:spcPts val="0"/>
              </a:spcAft>
              <a:buClr>
                <a:schemeClr val="accent1"/>
              </a:buClr>
              <a:buSzPts val="1800"/>
              <a:buNone/>
              <a:defRPr sz="1800">
                <a:solidFill>
                  <a:schemeClr val="accent1"/>
                </a:solidFill>
              </a:defRPr>
            </a:lvl8pPr>
            <a:lvl9pPr lvl="8" algn="ctr">
              <a:lnSpc>
                <a:spcPct val="100000"/>
              </a:lnSpc>
              <a:spcBef>
                <a:spcPts val="1600"/>
              </a:spcBef>
              <a:spcAft>
                <a:spcPts val="1600"/>
              </a:spcAft>
              <a:buClr>
                <a:schemeClr val="accent1"/>
              </a:buClr>
              <a:buSzPts val="1800"/>
              <a:buNone/>
              <a:defRPr sz="1800">
                <a:solidFill>
                  <a:schemeClr val="accent1"/>
                </a:solidFill>
              </a:defRPr>
            </a:lvl9pPr>
          </a:lstStyle>
          <a:p/>
        </p:txBody>
      </p:sp>
      <p:sp>
        <p:nvSpPr>
          <p:cNvPr id="185" name="Google Shape;185;p19"/>
          <p:cNvSpPr/>
          <p:nvPr/>
        </p:nvSpPr>
        <p:spPr>
          <a:xfrm>
            <a:off x="6284035" y="-342975"/>
            <a:ext cx="3120042" cy="2211245"/>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6" name="Google Shape;186;p19"/>
          <p:cNvGrpSpPr/>
          <p:nvPr/>
        </p:nvGrpSpPr>
        <p:grpSpPr>
          <a:xfrm>
            <a:off x="183500" y="3690400"/>
            <a:ext cx="1972838" cy="1216700"/>
            <a:chOff x="3095850" y="2740875"/>
            <a:chExt cx="1972838" cy="1216700"/>
          </a:xfrm>
        </p:grpSpPr>
        <p:sp>
          <p:nvSpPr>
            <p:cNvPr id="187" name="Google Shape;187;p19"/>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9"/>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9"/>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9"/>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9"/>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2" name="Google Shape;192;p19"/>
          <p:cNvGrpSpPr/>
          <p:nvPr/>
        </p:nvGrpSpPr>
        <p:grpSpPr>
          <a:xfrm rot="659021">
            <a:off x="6962465" y="287510"/>
            <a:ext cx="1763181" cy="1381188"/>
            <a:chOff x="3495050" y="1152875"/>
            <a:chExt cx="1082275" cy="847800"/>
          </a:xfrm>
        </p:grpSpPr>
        <p:sp>
          <p:nvSpPr>
            <p:cNvPr id="193" name="Google Shape;193;p19"/>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9"/>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9"/>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9"/>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9"/>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9"/>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9"/>
            <p:cNvSpPr/>
            <p:nvPr/>
          </p:nvSpPr>
          <p:spPr>
            <a:xfrm>
              <a:off x="4283200" y="1837550"/>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9"/>
            <p:cNvSpPr/>
            <p:nvPr/>
          </p:nvSpPr>
          <p:spPr>
            <a:xfrm>
              <a:off x="4409450" y="1920125"/>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1" name="Google Shape;201;p19"/>
          <p:cNvGrpSpPr/>
          <p:nvPr/>
        </p:nvGrpSpPr>
        <p:grpSpPr>
          <a:xfrm>
            <a:off x="8406210" y="-90113"/>
            <a:ext cx="492294" cy="1007595"/>
            <a:chOff x="5291025" y="2315450"/>
            <a:chExt cx="319900" cy="654750"/>
          </a:xfrm>
        </p:grpSpPr>
        <p:sp>
          <p:nvSpPr>
            <p:cNvPr id="202" name="Google Shape;202;p19"/>
            <p:cNvSpPr/>
            <p:nvPr/>
          </p:nvSpPr>
          <p:spPr>
            <a:xfrm>
              <a:off x="5382925" y="2317775"/>
              <a:ext cx="193675" cy="348975"/>
            </a:xfrm>
            <a:custGeom>
              <a:rect b="b" l="l" r="r" t="t"/>
              <a:pathLst>
                <a:path extrusionOk="0" h="13959" w="7747">
                  <a:moveTo>
                    <a:pt x="7747" y="0"/>
                  </a:moveTo>
                  <a:lnTo>
                    <a:pt x="7747" y="0"/>
                  </a:lnTo>
                  <a:cubicBezTo>
                    <a:pt x="4560" y="2536"/>
                    <a:pt x="0" y="9794"/>
                    <a:pt x="2420" y="13958"/>
                  </a:cubicBezTo>
                  <a:cubicBezTo>
                    <a:pt x="4560" y="13586"/>
                    <a:pt x="6095" y="9608"/>
                    <a:pt x="6793" y="7770"/>
                  </a:cubicBezTo>
                  <a:cubicBezTo>
                    <a:pt x="7165" y="6514"/>
                    <a:pt x="7561" y="5235"/>
                    <a:pt x="7654" y="3885"/>
                  </a:cubicBezTo>
                  <a:cubicBezTo>
                    <a:pt x="7747" y="3397"/>
                    <a:pt x="7561" y="210"/>
                    <a:pt x="77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9"/>
            <p:cNvSpPr/>
            <p:nvPr/>
          </p:nvSpPr>
          <p:spPr>
            <a:xfrm>
              <a:off x="5322425" y="2315450"/>
              <a:ext cx="196025" cy="342000"/>
            </a:xfrm>
            <a:custGeom>
              <a:rect b="b" l="l" r="r" t="t"/>
              <a:pathLst>
                <a:path extrusionOk="0" h="13680" w="7841">
                  <a:moveTo>
                    <a:pt x="489" y="0"/>
                  </a:moveTo>
                  <a:cubicBezTo>
                    <a:pt x="1" y="4071"/>
                    <a:pt x="2025" y="12423"/>
                    <a:pt x="6677" y="13679"/>
                  </a:cubicBezTo>
                  <a:cubicBezTo>
                    <a:pt x="7841" y="11934"/>
                    <a:pt x="6096" y="7956"/>
                    <a:pt x="5328" y="6212"/>
                  </a:cubicBezTo>
                  <a:cubicBezTo>
                    <a:pt x="4747" y="5048"/>
                    <a:pt x="4072" y="3885"/>
                    <a:pt x="3188" y="2815"/>
                  </a:cubicBezTo>
                  <a:cubicBezTo>
                    <a:pt x="2909" y="2420"/>
                    <a:pt x="489" y="303"/>
                    <a:pt x="4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9"/>
            <p:cNvSpPr/>
            <p:nvPr/>
          </p:nvSpPr>
          <p:spPr>
            <a:xfrm>
              <a:off x="5291025" y="2579050"/>
              <a:ext cx="319900" cy="391150"/>
            </a:xfrm>
            <a:custGeom>
              <a:rect b="b" l="l" r="r" t="t"/>
              <a:pathLst>
                <a:path extrusionOk="0" h="15646" w="12796">
                  <a:moveTo>
                    <a:pt x="5544" y="1"/>
                  </a:moveTo>
                  <a:cubicBezTo>
                    <a:pt x="5472" y="1"/>
                    <a:pt x="5400" y="6"/>
                    <a:pt x="5328" y="18"/>
                  </a:cubicBezTo>
                  <a:cubicBezTo>
                    <a:pt x="4537" y="134"/>
                    <a:pt x="3955" y="809"/>
                    <a:pt x="3862" y="1484"/>
                  </a:cubicBezTo>
                  <a:cubicBezTo>
                    <a:pt x="1536" y="3042"/>
                    <a:pt x="0" y="6322"/>
                    <a:pt x="768" y="9905"/>
                  </a:cubicBezTo>
                  <a:cubicBezTo>
                    <a:pt x="1164" y="11766"/>
                    <a:pt x="2327" y="13604"/>
                    <a:pt x="4072" y="14465"/>
                  </a:cubicBezTo>
                  <a:cubicBezTo>
                    <a:pt x="4704" y="14714"/>
                    <a:pt x="5337" y="14884"/>
                    <a:pt x="5983" y="14884"/>
                  </a:cubicBezTo>
                  <a:cubicBezTo>
                    <a:pt x="6121" y="14884"/>
                    <a:pt x="6259" y="14877"/>
                    <a:pt x="6398" y="14860"/>
                  </a:cubicBezTo>
                  <a:cubicBezTo>
                    <a:pt x="6804" y="15368"/>
                    <a:pt x="7459" y="15646"/>
                    <a:pt x="8068" y="15646"/>
                  </a:cubicBezTo>
                  <a:cubicBezTo>
                    <a:pt x="8156" y="15646"/>
                    <a:pt x="8244" y="15640"/>
                    <a:pt x="8329" y="15628"/>
                  </a:cubicBezTo>
                  <a:cubicBezTo>
                    <a:pt x="9190" y="15349"/>
                    <a:pt x="9678" y="14465"/>
                    <a:pt x="9678" y="13790"/>
                  </a:cubicBezTo>
                  <a:cubicBezTo>
                    <a:pt x="10167" y="13395"/>
                    <a:pt x="10655" y="13022"/>
                    <a:pt x="11051" y="12441"/>
                  </a:cubicBezTo>
                  <a:cubicBezTo>
                    <a:pt x="12586" y="10301"/>
                    <a:pt x="12796" y="7393"/>
                    <a:pt x="11725" y="4973"/>
                  </a:cubicBezTo>
                  <a:cubicBezTo>
                    <a:pt x="10469" y="2065"/>
                    <a:pt x="8724" y="809"/>
                    <a:pt x="6980" y="599"/>
                  </a:cubicBezTo>
                  <a:cubicBezTo>
                    <a:pt x="6552" y="273"/>
                    <a:pt x="6052" y="1"/>
                    <a:pt x="554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5" name="Google Shape;205;p19"/>
          <p:cNvGrpSpPr/>
          <p:nvPr/>
        </p:nvGrpSpPr>
        <p:grpSpPr>
          <a:xfrm>
            <a:off x="276386" y="1439556"/>
            <a:ext cx="489708" cy="839276"/>
            <a:chOff x="1332275" y="1990950"/>
            <a:chExt cx="359050" cy="615350"/>
          </a:xfrm>
        </p:grpSpPr>
        <p:sp>
          <p:nvSpPr>
            <p:cNvPr id="206" name="Google Shape;206;p19"/>
            <p:cNvSpPr/>
            <p:nvPr/>
          </p:nvSpPr>
          <p:spPr>
            <a:xfrm>
              <a:off x="1374550" y="2220275"/>
              <a:ext cx="117875" cy="98300"/>
            </a:xfrm>
            <a:custGeom>
              <a:rect b="b" l="l" r="r" t="t"/>
              <a:pathLst>
                <a:path extrusionOk="0" h="3932" w="4715">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9"/>
            <p:cNvSpPr/>
            <p:nvPr/>
          </p:nvSpPr>
          <p:spPr>
            <a:xfrm>
              <a:off x="1474000" y="2220275"/>
              <a:ext cx="117875" cy="98300"/>
            </a:xfrm>
            <a:custGeom>
              <a:rect b="b" l="l" r="r" t="t"/>
              <a:pathLst>
                <a:path extrusionOk="0" h="3932" w="4715">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9"/>
            <p:cNvSpPr/>
            <p:nvPr/>
          </p:nvSpPr>
          <p:spPr>
            <a:xfrm>
              <a:off x="1573450" y="2220275"/>
              <a:ext cx="117825" cy="98300"/>
            </a:xfrm>
            <a:custGeom>
              <a:rect b="b" l="l" r="r" t="t"/>
              <a:pathLst>
                <a:path extrusionOk="0" h="3932" w="4713">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9"/>
            <p:cNvSpPr/>
            <p:nvPr/>
          </p:nvSpPr>
          <p:spPr>
            <a:xfrm>
              <a:off x="1374550" y="2314600"/>
              <a:ext cx="117925" cy="99750"/>
            </a:xfrm>
            <a:custGeom>
              <a:rect b="b" l="l" r="r" t="t"/>
              <a:pathLst>
                <a:path extrusionOk="0" h="3990" w="4717">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9"/>
            <p:cNvSpPr/>
            <p:nvPr/>
          </p:nvSpPr>
          <p:spPr>
            <a:xfrm>
              <a:off x="1474000" y="2314600"/>
              <a:ext cx="117925" cy="99750"/>
            </a:xfrm>
            <a:custGeom>
              <a:rect b="b" l="l" r="r" t="t"/>
              <a:pathLst>
                <a:path extrusionOk="0" h="3990" w="4717">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9"/>
            <p:cNvSpPr/>
            <p:nvPr/>
          </p:nvSpPr>
          <p:spPr>
            <a:xfrm>
              <a:off x="1573450" y="2314600"/>
              <a:ext cx="117875" cy="99750"/>
            </a:xfrm>
            <a:custGeom>
              <a:rect b="b" l="l" r="r" t="t"/>
              <a:pathLst>
                <a:path extrusionOk="0" h="3990" w="4715">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9"/>
            <p:cNvSpPr/>
            <p:nvPr/>
          </p:nvSpPr>
          <p:spPr>
            <a:xfrm>
              <a:off x="1374550" y="2413325"/>
              <a:ext cx="117675" cy="99325"/>
            </a:xfrm>
            <a:custGeom>
              <a:rect b="b" l="l" r="r" t="t"/>
              <a:pathLst>
                <a:path extrusionOk="0" h="3973" w="4707">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9"/>
            <p:cNvSpPr/>
            <p:nvPr/>
          </p:nvSpPr>
          <p:spPr>
            <a:xfrm>
              <a:off x="1474000" y="2413325"/>
              <a:ext cx="117675" cy="99325"/>
            </a:xfrm>
            <a:custGeom>
              <a:rect b="b" l="l" r="r" t="t"/>
              <a:pathLst>
                <a:path extrusionOk="0" h="3973" w="4707">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9"/>
            <p:cNvSpPr/>
            <p:nvPr/>
          </p:nvSpPr>
          <p:spPr>
            <a:xfrm>
              <a:off x="1573450" y="2413325"/>
              <a:ext cx="117625" cy="99325"/>
            </a:xfrm>
            <a:custGeom>
              <a:rect b="b" l="l" r="r" t="t"/>
              <a:pathLst>
                <a:path extrusionOk="0" h="3973" w="4705">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9"/>
            <p:cNvSpPr/>
            <p:nvPr/>
          </p:nvSpPr>
          <p:spPr>
            <a:xfrm>
              <a:off x="1474000" y="2508125"/>
              <a:ext cx="117675" cy="98175"/>
            </a:xfrm>
            <a:custGeom>
              <a:rect b="b" l="l" r="r" t="t"/>
              <a:pathLst>
                <a:path extrusionOk="0" h="3927" w="4707">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9"/>
            <p:cNvSpPr/>
            <p:nvPr/>
          </p:nvSpPr>
          <p:spPr>
            <a:xfrm>
              <a:off x="1507750" y="2012425"/>
              <a:ext cx="128550" cy="223350"/>
            </a:xfrm>
            <a:custGeom>
              <a:rect b="b" l="l" r="r" t="t"/>
              <a:pathLst>
                <a:path extrusionOk="0" h="8934" w="5142">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9"/>
            <p:cNvSpPr/>
            <p:nvPr/>
          </p:nvSpPr>
          <p:spPr>
            <a:xfrm>
              <a:off x="1332275" y="1990950"/>
              <a:ext cx="204575" cy="186675"/>
            </a:xfrm>
            <a:custGeom>
              <a:rect b="b" l="l" r="r" t="t"/>
              <a:pathLst>
                <a:path extrusionOk="0" h="7467" w="8183">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9"/>
            <p:cNvSpPr/>
            <p:nvPr/>
          </p:nvSpPr>
          <p:spPr>
            <a:xfrm>
              <a:off x="1532175" y="2079050"/>
              <a:ext cx="147750" cy="95200"/>
            </a:xfrm>
            <a:custGeom>
              <a:rect b="b" l="l" r="r" t="t"/>
              <a:pathLst>
                <a:path extrusionOk="0" h="3808" w="591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 name="Google Shape;219;p19"/>
          <p:cNvGrpSpPr/>
          <p:nvPr/>
        </p:nvGrpSpPr>
        <p:grpSpPr>
          <a:xfrm rot="-7942932">
            <a:off x="5853666" y="-365813"/>
            <a:ext cx="845641" cy="831543"/>
            <a:chOff x="4452350" y="1286250"/>
            <a:chExt cx="700275" cy="688600"/>
          </a:xfrm>
        </p:grpSpPr>
        <p:sp>
          <p:nvSpPr>
            <p:cNvPr id="220" name="Google Shape;220;p19"/>
            <p:cNvSpPr/>
            <p:nvPr/>
          </p:nvSpPr>
          <p:spPr>
            <a:xfrm>
              <a:off x="4706525" y="1330225"/>
              <a:ext cx="446100" cy="452175"/>
            </a:xfrm>
            <a:custGeom>
              <a:rect b="b" l="l" r="r" t="t"/>
              <a:pathLst>
                <a:path extrusionOk="0" h="18087" w="17844">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9"/>
            <p:cNvSpPr/>
            <p:nvPr/>
          </p:nvSpPr>
          <p:spPr>
            <a:xfrm>
              <a:off x="4633825" y="1768150"/>
              <a:ext cx="150650" cy="206700"/>
            </a:xfrm>
            <a:custGeom>
              <a:rect b="b" l="l" r="r" t="t"/>
              <a:pathLst>
                <a:path extrusionOk="0" h="8268" w="6026">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9"/>
            <p:cNvSpPr/>
            <p:nvPr/>
          </p:nvSpPr>
          <p:spPr>
            <a:xfrm>
              <a:off x="4757700" y="1448300"/>
              <a:ext cx="268800" cy="331525"/>
            </a:xfrm>
            <a:custGeom>
              <a:rect b="b" l="l" r="r" t="t"/>
              <a:pathLst>
                <a:path extrusionOk="0" h="13261" w="10752">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9"/>
            <p:cNvSpPr/>
            <p:nvPr/>
          </p:nvSpPr>
          <p:spPr>
            <a:xfrm>
              <a:off x="4791425" y="1526900"/>
              <a:ext cx="44125" cy="153800"/>
            </a:xfrm>
            <a:custGeom>
              <a:rect b="b" l="l" r="r" t="t"/>
              <a:pathLst>
                <a:path extrusionOk="0" h="6152" w="1765">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9"/>
            <p:cNvSpPr/>
            <p:nvPr/>
          </p:nvSpPr>
          <p:spPr>
            <a:xfrm>
              <a:off x="4806900" y="1629600"/>
              <a:ext cx="151225" cy="48650"/>
            </a:xfrm>
            <a:custGeom>
              <a:rect b="b" l="l" r="r" t="t"/>
              <a:pathLst>
                <a:path extrusionOk="0" h="1946" w="6049">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9"/>
            <p:cNvSpPr/>
            <p:nvPr/>
          </p:nvSpPr>
          <p:spPr>
            <a:xfrm>
              <a:off x="4881000" y="1408875"/>
              <a:ext cx="77275" cy="149250"/>
            </a:xfrm>
            <a:custGeom>
              <a:rect b="b" l="l" r="r" t="t"/>
              <a:pathLst>
                <a:path extrusionOk="0" h="5970" w="3091">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9"/>
            <p:cNvSpPr/>
            <p:nvPr/>
          </p:nvSpPr>
          <p:spPr>
            <a:xfrm>
              <a:off x="4904350" y="1532100"/>
              <a:ext cx="135825" cy="35300"/>
            </a:xfrm>
            <a:custGeom>
              <a:rect b="b" l="l" r="r" t="t"/>
              <a:pathLst>
                <a:path extrusionOk="0" h="1412" w="5433">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9"/>
            <p:cNvSpPr/>
            <p:nvPr/>
          </p:nvSpPr>
          <p:spPr>
            <a:xfrm>
              <a:off x="4452350" y="1286250"/>
              <a:ext cx="351325" cy="518575"/>
            </a:xfrm>
            <a:custGeom>
              <a:rect b="b" l="l" r="r" t="t"/>
              <a:pathLst>
                <a:path extrusionOk="0" h="20743" w="14053">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9"/>
            <p:cNvSpPr/>
            <p:nvPr/>
          </p:nvSpPr>
          <p:spPr>
            <a:xfrm>
              <a:off x="4587875" y="1398075"/>
              <a:ext cx="72725" cy="406175"/>
            </a:xfrm>
            <a:custGeom>
              <a:rect b="b" l="l" r="r" t="t"/>
              <a:pathLst>
                <a:path extrusionOk="0" h="16247" w="2909">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9"/>
            <p:cNvSpPr/>
            <p:nvPr/>
          </p:nvSpPr>
          <p:spPr>
            <a:xfrm>
              <a:off x="4506300" y="1582700"/>
              <a:ext cx="127600" cy="119750"/>
            </a:xfrm>
            <a:custGeom>
              <a:rect b="b" l="l" r="r" t="t"/>
              <a:pathLst>
                <a:path extrusionOk="0" h="4790" w="5104">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9"/>
            <p:cNvSpPr/>
            <p:nvPr/>
          </p:nvSpPr>
          <p:spPr>
            <a:xfrm>
              <a:off x="4596175" y="1580500"/>
              <a:ext cx="112250" cy="112000"/>
            </a:xfrm>
            <a:custGeom>
              <a:rect b="b" l="l" r="r" t="t"/>
              <a:pathLst>
                <a:path extrusionOk="0" h="4480" w="449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9"/>
            <p:cNvSpPr/>
            <p:nvPr/>
          </p:nvSpPr>
          <p:spPr>
            <a:xfrm>
              <a:off x="4527375" y="1411475"/>
              <a:ext cx="94500" cy="140725"/>
            </a:xfrm>
            <a:custGeom>
              <a:rect b="b" l="l" r="r" t="t"/>
              <a:pathLst>
                <a:path extrusionOk="0" h="5629" w="378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9"/>
            <p:cNvSpPr/>
            <p:nvPr/>
          </p:nvSpPr>
          <p:spPr>
            <a:xfrm>
              <a:off x="4595325" y="1452875"/>
              <a:ext cx="111200" cy="89500"/>
            </a:xfrm>
            <a:custGeom>
              <a:rect b="b" l="l" r="r" t="t"/>
              <a:pathLst>
                <a:path extrusionOk="0" h="3580" w="4448">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3" name="Google Shape;233;p19"/>
          <p:cNvGrpSpPr/>
          <p:nvPr/>
        </p:nvGrpSpPr>
        <p:grpSpPr>
          <a:xfrm>
            <a:off x="2411250" y="4357513"/>
            <a:ext cx="845650" cy="713075"/>
            <a:chOff x="2385375" y="4063625"/>
            <a:chExt cx="845650" cy="713075"/>
          </a:xfrm>
        </p:grpSpPr>
        <p:sp>
          <p:nvSpPr>
            <p:cNvPr id="234" name="Google Shape;234;p19"/>
            <p:cNvSpPr/>
            <p:nvPr/>
          </p:nvSpPr>
          <p:spPr>
            <a:xfrm>
              <a:off x="2385375" y="4063625"/>
              <a:ext cx="411775" cy="713075"/>
            </a:xfrm>
            <a:custGeom>
              <a:rect b="b" l="l" r="r" t="t"/>
              <a:pathLst>
                <a:path extrusionOk="0" h="28523" w="16471">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9"/>
            <p:cNvSpPr/>
            <p:nvPr/>
          </p:nvSpPr>
          <p:spPr>
            <a:xfrm>
              <a:off x="2472600" y="4225400"/>
              <a:ext cx="280950" cy="503675"/>
            </a:xfrm>
            <a:custGeom>
              <a:rect b="b" l="l" r="r" t="t"/>
              <a:pathLst>
                <a:path extrusionOk="0" h="20147" w="11238">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9"/>
            <p:cNvSpPr/>
            <p:nvPr/>
          </p:nvSpPr>
          <p:spPr>
            <a:xfrm>
              <a:off x="2598225" y="4066700"/>
              <a:ext cx="632800" cy="590350"/>
            </a:xfrm>
            <a:custGeom>
              <a:rect b="b" l="l" r="r" t="t"/>
              <a:pathLst>
                <a:path extrusionOk="0" h="23614" w="25312">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9"/>
            <p:cNvSpPr/>
            <p:nvPr/>
          </p:nvSpPr>
          <p:spPr>
            <a:xfrm>
              <a:off x="2695350" y="4295200"/>
              <a:ext cx="513575" cy="270450"/>
            </a:xfrm>
            <a:custGeom>
              <a:rect b="b" l="l" r="r" t="t"/>
              <a:pathLst>
                <a:path extrusionOk="0" h="10818" w="20543">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8" name="Google Shape;238;p19"/>
          <p:cNvGrpSpPr/>
          <p:nvPr/>
        </p:nvGrpSpPr>
        <p:grpSpPr>
          <a:xfrm rot="2700000">
            <a:off x="-292677" y="3107154"/>
            <a:ext cx="764885" cy="1148083"/>
            <a:chOff x="3463650" y="2615600"/>
            <a:chExt cx="467625" cy="701900"/>
          </a:xfrm>
        </p:grpSpPr>
        <p:sp>
          <p:nvSpPr>
            <p:cNvPr id="239" name="Google Shape;239;p19"/>
            <p:cNvSpPr/>
            <p:nvPr/>
          </p:nvSpPr>
          <p:spPr>
            <a:xfrm>
              <a:off x="3463650" y="2615600"/>
              <a:ext cx="467625" cy="536200"/>
            </a:xfrm>
            <a:custGeom>
              <a:rect b="b" l="l" r="r" t="t"/>
              <a:pathLst>
                <a:path extrusionOk="0" h="21448" w="18705">
                  <a:moveTo>
                    <a:pt x="6293" y="0"/>
                  </a:moveTo>
                  <a:cubicBezTo>
                    <a:pt x="6099" y="0"/>
                    <a:pt x="5908" y="8"/>
                    <a:pt x="5723" y="22"/>
                  </a:cubicBezTo>
                  <a:cubicBezTo>
                    <a:pt x="4746" y="208"/>
                    <a:pt x="3676" y="510"/>
                    <a:pt x="3188" y="1371"/>
                  </a:cubicBezTo>
                  <a:cubicBezTo>
                    <a:pt x="2722" y="2348"/>
                    <a:pt x="3188" y="3511"/>
                    <a:pt x="3676" y="4488"/>
                  </a:cubicBezTo>
                  <a:cubicBezTo>
                    <a:pt x="4165" y="5349"/>
                    <a:pt x="4746" y="6326"/>
                    <a:pt x="4653" y="7396"/>
                  </a:cubicBezTo>
                  <a:cubicBezTo>
                    <a:pt x="4524" y="7464"/>
                    <a:pt x="4395" y="7493"/>
                    <a:pt x="4266" y="7493"/>
                  </a:cubicBezTo>
                  <a:cubicBezTo>
                    <a:pt x="3515" y="7493"/>
                    <a:pt x="2765" y="6499"/>
                    <a:pt x="1931" y="6419"/>
                  </a:cubicBezTo>
                  <a:cubicBezTo>
                    <a:pt x="1863" y="6404"/>
                    <a:pt x="1796" y="6397"/>
                    <a:pt x="1729" y="6397"/>
                  </a:cubicBezTo>
                  <a:cubicBezTo>
                    <a:pt x="951" y="6397"/>
                    <a:pt x="289" y="7350"/>
                    <a:pt x="396" y="8164"/>
                  </a:cubicBezTo>
                  <a:cubicBezTo>
                    <a:pt x="489" y="9025"/>
                    <a:pt x="1164" y="9816"/>
                    <a:pt x="1931" y="10397"/>
                  </a:cubicBezTo>
                  <a:cubicBezTo>
                    <a:pt x="2606" y="10886"/>
                    <a:pt x="3490" y="11351"/>
                    <a:pt x="4072" y="12049"/>
                  </a:cubicBezTo>
                  <a:cubicBezTo>
                    <a:pt x="4467" y="12421"/>
                    <a:pt x="4746" y="13212"/>
                    <a:pt x="4351" y="13491"/>
                  </a:cubicBezTo>
                  <a:cubicBezTo>
                    <a:pt x="4186" y="13625"/>
                    <a:pt x="3998" y="13677"/>
                    <a:pt x="3814" y="13677"/>
                  </a:cubicBezTo>
                  <a:cubicBezTo>
                    <a:pt x="3582" y="13677"/>
                    <a:pt x="3356" y="13595"/>
                    <a:pt x="3188" y="13491"/>
                  </a:cubicBezTo>
                  <a:cubicBezTo>
                    <a:pt x="2815" y="13212"/>
                    <a:pt x="2513" y="12910"/>
                    <a:pt x="2141" y="12817"/>
                  </a:cubicBezTo>
                  <a:cubicBezTo>
                    <a:pt x="1978" y="12746"/>
                    <a:pt x="1812" y="12714"/>
                    <a:pt x="1649" y="12714"/>
                  </a:cubicBezTo>
                  <a:cubicBezTo>
                    <a:pt x="1112" y="12714"/>
                    <a:pt x="610" y="13067"/>
                    <a:pt x="396" y="13584"/>
                  </a:cubicBezTo>
                  <a:cubicBezTo>
                    <a:pt x="0" y="14259"/>
                    <a:pt x="93" y="15050"/>
                    <a:pt x="396" y="15725"/>
                  </a:cubicBezTo>
                  <a:cubicBezTo>
                    <a:pt x="977" y="17283"/>
                    <a:pt x="2513" y="18330"/>
                    <a:pt x="4072" y="19121"/>
                  </a:cubicBezTo>
                  <a:cubicBezTo>
                    <a:pt x="5142" y="19703"/>
                    <a:pt x="6398" y="20563"/>
                    <a:pt x="7654" y="21052"/>
                  </a:cubicBezTo>
                  <a:cubicBezTo>
                    <a:pt x="7957" y="21238"/>
                    <a:pt x="8329" y="21354"/>
                    <a:pt x="8631" y="21448"/>
                  </a:cubicBezTo>
                  <a:lnTo>
                    <a:pt x="9213" y="21448"/>
                  </a:lnTo>
                  <a:cubicBezTo>
                    <a:pt x="10562" y="21448"/>
                    <a:pt x="12121" y="20563"/>
                    <a:pt x="13284" y="20191"/>
                  </a:cubicBezTo>
                  <a:cubicBezTo>
                    <a:pt x="14633" y="19703"/>
                    <a:pt x="16099" y="19214"/>
                    <a:pt x="17146" y="18144"/>
                  </a:cubicBezTo>
                  <a:cubicBezTo>
                    <a:pt x="18216" y="17074"/>
                    <a:pt x="18705" y="15422"/>
                    <a:pt x="18030" y="14166"/>
                  </a:cubicBezTo>
                  <a:cubicBezTo>
                    <a:pt x="17637" y="13379"/>
                    <a:pt x="16745" y="12917"/>
                    <a:pt x="15900" y="12917"/>
                  </a:cubicBezTo>
                  <a:cubicBezTo>
                    <a:pt x="15295" y="12917"/>
                    <a:pt x="14713" y="13153"/>
                    <a:pt x="14354" y="13677"/>
                  </a:cubicBezTo>
                  <a:cubicBezTo>
                    <a:pt x="14145" y="14073"/>
                    <a:pt x="13959" y="14561"/>
                    <a:pt x="13470" y="14748"/>
                  </a:cubicBezTo>
                  <a:cubicBezTo>
                    <a:pt x="13416" y="14764"/>
                    <a:pt x="13363" y="14772"/>
                    <a:pt x="13311" y="14772"/>
                  </a:cubicBezTo>
                  <a:cubicBezTo>
                    <a:pt x="12722" y="14772"/>
                    <a:pt x="12339" y="13737"/>
                    <a:pt x="12702" y="13096"/>
                  </a:cubicBezTo>
                  <a:cubicBezTo>
                    <a:pt x="13075" y="12514"/>
                    <a:pt x="13866" y="12235"/>
                    <a:pt x="14540" y="11840"/>
                  </a:cubicBezTo>
                  <a:cubicBezTo>
                    <a:pt x="16099" y="10886"/>
                    <a:pt x="16960" y="8932"/>
                    <a:pt x="16285" y="7280"/>
                  </a:cubicBezTo>
                  <a:cubicBezTo>
                    <a:pt x="15887" y="6164"/>
                    <a:pt x="14669" y="5441"/>
                    <a:pt x="13507" y="5441"/>
                  </a:cubicBezTo>
                  <a:cubicBezTo>
                    <a:pt x="12974" y="5441"/>
                    <a:pt x="12452" y="5594"/>
                    <a:pt x="12028" y="5931"/>
                  </a:cubicBezTo>
                  <a:cubicBezTo>
                    <a:pt x="11632" y="6326"/>
                    <a:pt x="11237" y="6815"/>
                    <a:pt x="10865" y="7094"/>
                  </a:cubicBezTo>
                  <a:cubicBezTo>
                    <a:pt x="10592" y="7314"/>
                    <a:pt x="10261" y="7441"/>
                    <a:pt x="9954" y="7441"/>
                  </a:cubicBezTo>
                  <a:cubicBezTo>
                    <a:pt x="9710" y="7441"/>
                    <a:pt x="9481" y="7362"/>
                    <a:pt x="9306" y="7187"/>
                  </a:cubicBezTo>
                  <a:cubicBezTo>
                    <a:pt x="9701" y="6233"/>
                    <a:pt x="10074" y="5163"/>
                    <a:pt x="10283" y="4093"/>
                  </a:cubicBezTo>
                  <a:cubicBezTo>
                    <a:pt x="10376" y="3023"/>
                    <a:pt x="10074" y="1952"/>
                    <a:pt x="9399" y="1092"/>
                  </a:cubicBezTo>
                  <a:cubicBezTo>
                    <a:pt x="8665" y="258"/>
                    <a:pt x="7422" y="0"/>
                    <a:pt x="629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9"/>
            <p:cNvSpPr/>
            <p:nvPr/>
          </p:nvSpPr>
          <p:spPr>
            <a:xfrm>
              <a:off x="3655000" y="3141900"/>
              <a:ext cx="91350" cy="175600"/>
            </a:xfrm>
            <a:custGeom>
              <a:rect b="b" l="l" r="r" t="t"/>
              <a:pathLst>
                <a:path extrusionOk="0" h="7024" w="3654">
                  <a:moveTo>
                    <a:pt x="0" y="0"/>
                  </a:moveTo>
                  <a:lnTo>
                    <a:pt x="0" y="0"/>
                  </a:lnTo>
                  <a:cubicBezTo>
                    <a:pt x="489" y="2233"/>
                    <a:pt x="1163" y="4467"/>
                    <a:pt x="2047" y="6584"/>
                  </a:cubicBezTo>
                  <a:cubicBezTo>
                    <a:pt x="2178" y="6893"/>
                    <a:pt x="2431" y="7023"/>
                    <a:pt x="2688" y="7023"/>
                  </a:cubicBezTo>
                  <a:cubicBezTo>
                    <a:pt x="3164" y="7023"/>
                    <a:pt x="3654" y="6576"/>
                    <a:pt x="3397" y="6002"/>
                  </a:cubicBezTo>
                  <a:cubicBezTo>
                    <a:pt x="2722" y="4164"/>
                    <a:pt x="2047" y="2326"/>
                    <a:pt x="1559" y="396"/>
                  </a:cubicBezTo>
                  <a:lnTo>
                    <a:pt x="977" y="396"/>
                  </a:lnTo>
                  <a:cubicBezTo>
                    <a:pt x="675" y="302"/>
                    <a:pt x="303" y="186"/>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9"/>
            <p:cNvSpPr/>
            <p:nvPr/>
          </p:nvSpPr>
          <p:spPr>
            <a:xfrm>
              <a:off x="3611375" y="2701525"/>
              <a:ext cx="82600" cy="450275"/>
            </a:xfrm>
            <a:custGeom>
              <a:rect b="b" l="l" r="r" t="t"/>
              <a:pathLst>
                <a:path extrusionOk="0" h="18011" w="3304">
                  <a:moveTo>
                    <a:pt x="1436" y="1"/>
                  </a:moveTo>
                  <a:cubicBezTo>
                    <a:pt x="1119" y="1"/>
                    <a:pt x="819" y="179"/>
                    <a:pt x="768" y="563"/>
                  </a:cubicBezTo>
                  <a:cubicBezTo>
                    <a:pt x="0" y="6286"/>
                    <a:pt x="396" y="12101"/>
                    <a:pt x="1745" y="17615"/>
                  </a:cubicBezTo>
                  <a:cubicBezTo>
                    <a:pt x="2048" y="17801"/>
                    <a:pt x="2420" y="17917"/>
                    <a:pt x="2722" y="18011"/>
                  </a:cubicBezTo>
                  <a:lnTo>
                    <a:pt x="3304" y="18011"/>
                  </a:lnTo>
                  <a:cubicBezTo>
                    <a:pt x="1838" y="12381"/>
                    <a:pt x="1466" y="6565"/>
                    <a:pt x="2234" y="842"/>
                  </a:cubicBezTo>
                  <a:cubicBezTo>
                    <a:pt x="2286" y="302"/>
                    <a:pt x="1848" y="1"/>
                    <a:pt x="143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2" name="Google Shape;242;p19"/>
          <p:cNvGrpSpPr/>
          <p:nvPr/>
        </p:nvGrpSpPr>
        <p:grpSpPr>
          <a:xfrm>
            <a:off x="99934" y="4395244"/>
            <a:ext cx="346800" cy="525634"/>
            <a:chOff x="2525525" y="689125"/>
            <a:chExt cx="298400" cy="452275"/>
          </a:xfrm>
        </p:grpSpPr>
        <p:sp>
          <p:nvSpPr>
            <p:cNvPr id="243" name="Google Shape;243;p19"/>
            <p:cNvSpPr/>
            <p:nvPr/>
          </p:nvSpPr>
          <p:spPr>
            <a:xfrm>
              <a:off x="2525525" y="689125"/>
              <a:ext cx="269300" cy="187475"/>
            </a:xfrm>
            <a:custGeom>
              <a:rect b="b" l="l" r="r" t="t"/>
              <a:pathLst>
                <a:path extrusionOk="0" h="7499" w="10772">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9"/>
            <p:cNvSpPr/>
            <p:nvPr/>
          </p:nvSpPr>
          <p:spPr>
            <a:xfrm>
              <a:off x="2542975" y="832625"/>
              <a:ext cx="280950" cy="308775"/>
            </a:xfrm>
            <a:custGeom>
              <a:rect b="b" l="l" r="r" t="t"/>
              <a:pathLst>
                <a:path extrusionOk="0" h="12351" w="11238">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9"/>
            <p:cNvSpPr/>
            <p:nvPr/>
          </p:nvSpPr>
          <p:spPr>
            <a:xfrm>
              <a:off x="2572050" y="929775"/>
              <a:ext cx="32450" cy="39625"/>
            </a:xfrm>
            <a:custGeom>
              <a:rect b="b" l="l" r="r" t="t"/>
              <a:pathLst>
                <a:path extrusionOk="0" h="1585" w="1298">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9"/>
            <p:cNvSpPr/>
            <p:nvPr/>
          </p:nvSpPr>
          <p:spPr>
            <a:xfrm>
              <a:off x="2630225" y="1020500"/>
              <a:ext cx="38400" cy="28250"/>
            </a:xfrm>
            <a:custGeom>
              <a:rect b="b" l="l" r="r" t="t"/>
              <a:pathLst>
                <a:path extrusionOk="0" h="1130" w="1536">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9"/>
            <p:cNvSpPr/>
            <p:nvPr/>
          </p:nvSpPr>
          <p:spPr>
            <a:xfrm>
              <a:off x="2717450" y="1077225"/>
              <a:ext cx="21550" cy="29100"/>
            </a:xfrm>
            <a:custGeom>
              <a:rect b="b" l="l" r="r" t="t"/>
              <a:pathLst>
                <a:path extrusionOk="0" h="1164" w="862">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9"/>
            <p:cNvSpPr/>
            <p:nvPr/>
          </p:nvSpPr>
          <p:spPr>
            <a:xfrm>
              <a:off x="2758175" y="1064400"/>
              <a:ext cx="29100" cy="40225"/>
            </a:xfrm>
            <a:custGeom>
              <a:rect b="b" l="l" r="r" t="t"/>
              <a:pathLst>
                <a:path extrusionOk="0" h="1609" w="1164">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9"/>
            <p:cNvSpPr/>
            <p:nvPr/>
          </p:nvSpPr>
          <p:spPr>
            <a:xfrm>
              <a:off x="2774700" y="994375"/>
              <a:ext cx="28900" cy="37325"/>
            </a:xfrm>
            <a:custGeom>
              <a:rect b="b" l="l" r="r" t="t"/>
              <a:pathLst>
                <a:path extrusionOk="0" h="1493" w="1156">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9"/>
            <p:cNvSpPr/>
            <p:nvPr/>
          </p:nvSpPr>
          <p:spPr>
            <a:xfrm>
              <a:off x="2738975" y="1016725"/>
              <a:ext cx="19225" cy="29125"/>
            </a:xfrm>
            <a:custGeom>
              <a:rect b="b" l="l" r="r" t="t"/>
              <a:pathLst>
                <a:path extrusionOk="0" h="1165" w="769">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9"/>
            <p:cNvSpPr/>
            <p:nvPr/>
          </p:nvSpPr>
          <p:spPr>
            <a:xfrm>
              <a:off x="2678225" y="1010300"/>
              <a:ext cx="37725" cy="41975"/>
            </a:xfrm>
            <a:custGeom>
              <a:rect b="b" l="l" r="r" t="t"/>
              <a:pathLst>
                <a:path extrusionOk="0" h="1679" w="1509">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9"/>
            <p:cNvSpPr/>
            <p:nvPr/>
          </p:nvSpPr>
          <p:spPr>
            <a:xfrm>
              <a:off x="2712225" y="977775"/>
              <a:ext cx="22125" cy="36650"/>
            </a:xfrm>
            <a:custGeom>
              <a:rect b="b" l="l" r="r" t="t"/>
              <a:pathLst>
                <a:path extrusionOk="0" h="1466" w="885">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9"/>
            <p:cNvSpPr/>
            <p:nvPr/>
          </p:nvSpPr>
          <p:spPr>
            <a:xfrm>
              <a:off x="2748875" y="960900"/>
              <a:ext cx="23850" cy="34600"/>
            </a:xfrm>
            <a:custGeom>
              <a:rect b="b" l="l" r="r" t="t"/>
              <a:pathLst>
                <a:path extrusionOk="0" h="1384" w="954">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9"/>
            <p:cNvSpPr/>
            <p:nvPr/>
          </p:nvSpPr>
          <p:spPr>
            <a:xfrm>
              <a:off x="2784925" y="918000"/>
              <a:ext cx="20950" cy="40450"/>
            </a:xfrm>
            <a:custGeom>
              <a:rect b="b" l="l" r="r" t="t"/>
              <a:pathLst>
                <a:path extrusionOk="0" h="1618" w="838">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9"/>
            <p:cNvSpPr/>
            <p:nvPr/>
          </p:nvSpPr>
          <p:spPr>
            <a:xfrm>
              <a:off x="2630225" y="976600"/>
              <a:ext cx="31425" cy="32025"/>
            </a:xfrm>
            <a:custGeom>
              <a:rect b="b" l="l" r="r" t="t"/>
              <a:pathLst>
                <a:path extrusionOk="0" h="1281" w="1257">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9"/>
            <p:cNvSpPr/>
            <p:nvPr/>
          </p:nvSpPr>
          <p:spPr>
            <a:xfrm>
              <a:off x="2661625" y="944775"/>
              <a:ext cx="29275" cy="35375"/>
            </a:xfrm>
            <a:custGeom>
              <a:rect b="b" l="l" r="r" t="t"/>
              <a:pathLst>
                <a:path extrusionOk="0" h="1415" w="1171">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9"/>
            <p:cNvSpPr/>
            <p:nvPr/>
          </p:nvSpPr>
          <p:spPr>
            <a:xfrm>
              <a:off x="2717450" y="910300"/>
              <a:ext cx="21550" cy="33775"/>
            </a:xfrm>
            <a:custGeom>
              <a:rect b="b" l="l" r="r" t="t"/>
              <a:pathLst>
                <a:path extrusionOk="0" h="1351" w="862">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9"/>
            <p:cNvSpPr/>
            <p:nvPr/>
          </p:nvSpPr>
          <p:spPr>
            <a:xfrm>
              <a:off x="2753525" y="901150"/>
              <a:ext cx="16875" cy="34150"/>
            </a:xfrm>
            <a:custGeom>
              <a:rect b="b" l="l" r="r" t="t"/>
              <a:pathLst>
                <a:path extrusionOk="0" h="1366" w="675">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9"/>
            <p:cNvSpPr/>
            <p:nvPr/>
          </p:nvSpPr>
          <p:spPr>
            <a:xfrm>
              <a:off x="2772750" y="863350"/>
              <a:ext cx="26750" cy="29550"/>
            </a:xfrm>
            <a:custGeom>
              <a:rect b="b" l="l" r="r" t="t"/>
              <a:pathLst>
                <a:path extrusionOk="0" h="1182" w="107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9"/>
            <p:cNvSpPr/>
            <p:nvPr/>
          </p:nvSpPr>
          <p:spPr>
            <a:xfrm>
              <a:off x="2676175" y="890525"/>
              <a:ext cx="19200" cy="34350"/>
            </a:xfrm>
            <a:custGeom>
              <a:rect b="b" l="l" r="r" t="t"/>
              <a:pathLst>
                <a:path extrusionOk="0" h="1374" w="768">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9"/>
            <p:cNvSpPr/>
            <p:nvPr/>
          </p:nvSpPr>
          <p:spPr>
            <a:xfrm>
              <a:off x="2718975" y="864325"/>
              <a:ext cx="30600" cy="23725"/>
            </a:xfrm>
            <a:custGeom>
              <a:rect b="b" l="l" r="r" t="t"/>
              <a:pathLst>
                <a:path extrusionOk="0" h="949" w="1224">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9"/>
            <p:cNvSpPr/>
            <p:nvPr/>
          </p:nvSpPr>
          <p:spPr>
            <a:xfrm>
              <a:off x="2622650" y="885875"/>
              <a:ext cx="24450" cy="36075"/>
            </a:xfrm>
            <a:custGeom>
              <a:rect b="b" l="l" r="r" t="t"/>
              <a:pathLst>
                <a:path extrusionOk="0" h="1443" w="978">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9"/>
            <p:cNvSpPr/>
            <p:nvPr/>
          </p:nvSpPr>
          <p:spPr>
            <a:xfrm>
              <a:off x="2586600" y="993150"/>
              <a:ext cx="29100" cy="37350"/>
            </a:xfrm>
            <a:custGeom>
              <a:rect b="b" l="l" r="r" t="t"/>
              <a:pathLst>
                <a:path extrusionOk="0" h="1494" w="1164">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9"/>
            <p:cNvSpPr/>
            <p:nvPr/>
          </p:nvSpPr>
          <p:spPr>
            <a:xfrm>
              <a:off x="2658775" y="1066900"/>
              <a:ext cx="37425" cy="29575"/>
            </a:xfrm>
            <a:custGeom>
              <a:rect b="b" l="l" r="r" t="t"/>
              <a:pathLst>
                <a:path extrusionOk="0" h="1183" w="1497">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9"/>
            <p:cNvSpPr/>
            <p:nvPr/>
          </p:nvSpPr>
          <p:spPr>
            <a:xfrm>
              <a:off x="2612775" y="940800"/>
              <a:ext cx="24450" cy="29175"/>
            </a:xfrm>
            <a:custGeom>
              <a:rect b="b" l="l" r="r" t="t"/>
              <a:pathLst>
                <a:path extrusionOk="0" h="1167" w="978">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6" name="Shape 266"/>
        <p:cNvGrpSpPr/>
        <p:nvPr/>
      </p:nvGrpSpPr>
      <p:grpSpPr>
        <a:xfrm>
          <a:off x="0" y="0"/>
          <a:ext cx="0" cy="0"/>
          <a:chOff x="0" y="0"/>
          <a:chExt cx="0" cy="0"/>
        </a:xfrm>
      </p:grpSpPr>
      <p:sp>
        <p:nvSpPr>
          <p:cNvPr id="267" name="Google Shape;267;p20"/>
          <p:cNvSpPr/>
          <p:nvPr/>
        </p:nvSpPr>
        <p:spPr>
          <a:xfrm rot="10800000">
            <a:off x="7023122" y="-321245"/>
            <a:ext cx="3074676" cy="1993438"/>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20"/>
          <p:cNvSpPr/>
          <p:nvPr/>
        </p:nvSpPr>
        <p:spPr>
          <a:xfrm rot="10800000">
            <a:off x="-940582" y="3711360"/>
            <a:ext cx="2621806" cy="1858134"/>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9" name="Google Shape;269;p20"/>
          <p:cNvGrpSpPr/>
          <p:nvPr/>
        </p:nvGrpSpPr>
        <p:grpSpPr>
          <a:xfrm rot="-9968762">
            <a:off x="21519" y="4008816"/>
            <a:ext cx="907591" cy="887303"/>
            <a:chOff x="3495050" y="1152875"/>
            <a:chExt cx="1082275" cy="847800"/>
          </a:xfrm>
        </p:grpSpPr>
        <p:sp>
          <p:nvSpPr>
            <p:cNvPr id="270" name="Google Shape;270;p20"/>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0"/>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0"/>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0"/>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0"/>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0"/>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0"/>
            <p:cNvSpPr/>
            <p:nvPr/>
          </p:nvSpPr>
          <p:spPr>
            <a:xfrm>
              <a:off x="4283200" y="1837550"/>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0"/>
            <p:cNvSpPr/>
            <p:nvPr/>
          </p:nvSpPr>
          <p:spPr>
            <a:xfrm>
              <a:off x="4409450" y="1920125"/>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8" name="Google Shape;278;p20"/>
          <p:cNvGrpSpPr/>
          <p:nvPr/>
        </p:nvGrpSpPr>
        <p:grpSpPr>
          <a:xfrm>
            <a:off x="7139174" y="240021"/>
            <a:ext cx="2176640" cy="982692"/>
            <a:chOff x="2915775" y="2073500"/>
            <a:chExt cx="874750" cy="394925"/>
          </a:xfrm>
        </p:grpSpPr>
        <p:sp>
          <p:nvSpPr>
            <p:cNvPr id="279" name="Google Shape;279;p20"/>
            <p:cNvSpPr/>
            <p:nvPr/>
          </p:nvSpPr>
          <p:spPr>
            <a:xfrm>
              <a:off x="3546225" y="2317775"/>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0"/>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0"/>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0"/>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0"/>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20"/>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20"/>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20"/>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0"/>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20"/>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0"/>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20"/>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0"/>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20"/>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0"/>
            <p:cNvSpPr/>
            <p:nvPr/>
          </p:nvSpPr>
          <p:spPr>
            <a:xfrm>
              <a:off x="3405475" y="2346850"/>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0"/>
            <p:cNvSpPr/>
            <p:nvPr/>
          </p:nvSpPr>
          <p:spPr>
            <a:xfrm>
              <a:off x="3480525" y="2402675"/>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20"/>
            <p:cNvSpPr/>
            <p:nvPr/>
          </p:nvSpPr>
          <p:spPr>
            <a:xfrm>
              <a:off x="3575325" y="2431750"/>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0"/>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20"/>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20"/>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9" name="Google Shape;299;p20"/>
          <p:cNvGrpSpPr/>
          <p:nvPr/>
        </p:nvGrpSpPr>
        <p:grpSpPr>
          <a:xfrm>
            <a:off x="138755" y="4268669"/>
            <a:ext cx="463129" cy="743511"/>
            <a:chOff x="1054675" y="3219250"/>
            <a:chExt cx="332875" cy="534400"/>
          </a:xfrm>
        </p:grpSpPr>
        <p:sp>
          <p:nvSpPr>
            <p:cNvPr id="300" name="Google Shape;300;p20"/>
            <p:cNvSpPr/>
            <p:nvPr/>
          </p:nvSpPr>
          <p:spPr>
            <a:xfrm>
              <a:off x="1054675" y="3415400"/>
              <a:ext cx="332875" cy="338250"/>
            </a:xfrm>
            <a:custGeom>
              <a:rect b="b" l="l" r="r" t="t"/>
              <a:pathLst>
                <a:path extrusionOk="0" h="13530" w="13315">
                  <a:moveTo>
                    <a:pt x="6870" y="1"/>
                  </a:moveTo>
                  <a:cubicBezTo>
                    <a:pt x="4550" y="1"/>
                    <a:pt x="2224" y="1302"/>
                    <a:pt x="1164" y="4182"/>
                  </a:cubicBezTo>
                  <a:cubicBezTo>
                    <a:pt x="0" y="7392"/>
                    <a:pt x="1652" y="11161"/>
                    <a:pt x="4560" y="12719"/>
                  </a:cubicBezTo>
                  <a:cubicBezTo>
                    <a:pt x="5497" y="13232"/>
                    <a:pt x="6575" y="13529"/>
                    <a:pt x="7642" y="13529"/>
                  </a:cubicBezTo>
                  <a:cubicBezTo>
                    <a:pt x="8563" y="13529"/>
                    <a:pt x="9475" y="13308"/>
                    <a:pt x="10283" y="12812"/>
                  </a:cubicBezTo>
                  <a:cubicBezTo>
                    <a:pt x="12214" y="11556"/>
                    <a:pt x="13005" y="9137"/>
                    <a:pt x="13098" y="6810"/>
                  </a:cubicBezTo>
                  <a:cubicBezTo>
                    <a:pt x="13315" y="2520"/>
                    <a:pt x="10098" y="1"/>
                    <a:pt x="687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0"/>
            <p:cNvSpPr/>
            <p:nvPr/>
          </p:nvSpPr>
          <p:spPr>
            <a:xfrm>
              <a:off x="1212275" y="3418150"/>
              <a:ext cx="128575" cy="232650"/>
            </a:xfrm>
            <a:custGeom>
              <a:rect b="b" l="l" r="r" t="t"/>
              <a:pathLst>
                <a:path extrusionOk="0" h="9306" w="5143">
                  <a:moveTo>
                    <a:pt x="1" y="0"/>
                  </a:moveTo>
                  <a:cubicBezTo>
                    <a:pt x="885" y="489"/>
                    <a:pt x="1653" y="1070"/>
                    <a:pt x="2234" y="1745"/>
                  </a:cubicBezTo>
                  <a:cubicBezTo>
                    <a:pt x="2816" y="2420"/>
                    <a:pt x="3304" y="3211"/>
                    <a:pt x="3584" y="3978"/>
                  </a:cubicBezTo>
                  <a:cubicBezTo>
                    <a:pt x="3886" y="4746"/>
                    <a:pt x="4072" y="5630"/>
                    <a:pt x="4072" y="6584"/>
                  </a:cubicBezTo>
                  <a:cubicBezTo>
                    <a:pt x="4072" y="7468"/>
                    <a:pt x="3886" y="8329"/>
                    <a:pt x="3584" y="9306"/>
                  </a:cubicBezTo>
                  <a:cubicBezTo>
                    <a:pt x="4258" y="8631"/>
                    <a:pt x="4747" y="7654"/>
                    <a:pt x="4956" y="6700"/>
                  </a:cubicBezTo>
                  <a:cubicBezTo>
                    <a:pt x="5142" y="5630"/>
                    <a:pt x="5049" y="4560"/>
                    <a:pt x="4654" y="3583"/>
                  </a:cubicBezTo>
                  <a:cubicBezTo>
                    <a:pt x="4258" y="2629"/>
                    <a:pt x="3677" y="1745"/>
                    <a:pt x="2816" y="1070"/>
                  </a:cubicBezTo>
                  <a:cubicBezTo>
                    <a:pt x="2048" y="489"/>
                    <a:pt x="1071" y="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20"/>
            <p:cNvSpPr/>
            <p:nvPr/>
          </p:nvSpPr>
          <p:spPr>
            <a:xfrm>
              <a:off x="1166350" y="3219250"/>
              <a:ext cx="137850" cy="184375"/>
            </a:xfrm>
            <a:custGeom>
              <a:rect b="b" l="l" r="r" t="t"/>
              <a:pathLst>
                <a:path extrusionOk="0" h="7375" w="5514">
                  <a:moveTo>
                    <a:pt x="4560" y="0"/>
                  </a:moveTo>
                  <a:lnTo>
                    <a:pt x="4560" y="0"/>
                  </a:lnTo>
                  <a:cubicBezTo>
                    <a:pt x="1838" y="1070"/>
                    <a:pt x="0" y="4071"/>
                    <a:pt x="186" y="6979"/>
                  </a:cubicBezTo>
                  <a:lnTo>
                    <a:pt x="861" y="7375"/>
                  </a:lnTo>
                  <a:cubicBezTo>
                    <a:pt x="3676" y="6398"/>
                    <a:pt x="5514" y="2908"/>
                    <a:pt x="45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3" name="Google Shape;303;p20"/>
          <p:cNvGrpSpPr/>
          <p:nvPr/>
        </p:nvGrpSpPr>
        <p:grpSpPr>
          <a:xfrm>
            <a:off x="6976911" y="80197"/>
            <a:ext cx="506497" cy="689871"/>
            <a:chOff x="5233207" y="1259125"/>
            <a:chExt cx="498668" cy="679208"/>
          </a:xfrm>
        </p:grpSpPr>
        <p:sp>
          <p:nvSpPr>
            <p:cNvPr id="304" name="Google Shape;304;p20"/>
            <p:cNvSpPr/>
            <p:nvPr/>
          </p:nvSpPr>
          <p:spPr>
            <a:xfrm>
              <a:off x="5233207" y="1451994"/>
              <a:ext cx="380054" cy="486339"/>
            </a:xfrm>
            <a:custGeom>
              <a:rect b="b" l="l" r="r" t="t"/>
              <a:pathLst>
                <a:path extrusionOk="0" h="19351" w="15122">
                  <a:moveTo>
                    <a:pt x="9084" y="0"/>
                  </a:moveTo>
                  <a:cubicBezTo>
                    <a:pt x="5176" y="0"/>
                    <a:pt x="1676" y="7257"/>
                    <a:pt x="768" y="10414"/>
                  </a:cubicBezTo>
                  <a:cubicBezTo>
                    <a:pt x="0" y="13228"/>
                    <a:pt x="186" y="16811"/>
                    <a:pt x="2606" y="18463"/>
                  </a:cubicBezTo>
                  <a:cubicBezTo>
                    <a:pt x="3489" y="19056"/>
                    <a:pt x="4558" y="19350"/>
                    <a:pt x="5637" y="19350"/>
                  </a:cubicBezTo>
                  <a:cubicBezTo>
                    <a:pt x="6462" y="19350"/>
                    <a:pt x="7293" y="19178"/>
                    <a:pt x="8049" y="18835"/>
                  </a:cubicBezTo>
                  <a:cubicBezTo>
                    <a:pt x="9794" y="18067"/>
                    <a:pt x="11143" y="16509"/>
                    <a:pt x="12004" y="14857"/>
                  </a:cubicBezTo>
                  <a:cubicBezTo>
                    <a:pt x="13958" y="11577"/>
                    <a:pt x="15122" y="1783"/>
                    <a:pt x="9980" y="131"/>
                  </a:cubicBezTo>
                  <a:cubicBezTo>
                    <a:pt x="9680" y="42"/>
                    <a:pt x="9381" y="0"/>
                    <a:pt x="908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0"/>
            <p:cNvSpPr/>
            <p:nvPr/>
          </p:nvSpPr>
          <p:spPr>
            <a:xfrm>
              <a:off x="5473650" y="1259125"/>
              <a:ext cx="258225" cy="249950"/>
            </a:xfrm>
            <a:custGeom>
              <a:rect b="b" l="l" r="r" t="t"/>
              <a:pathLst>
                <a:path extrusionOk="0" h="9998" w="10329">
                  <a:moveTo>
                    <a:pt x="9365" y="0"/>
                  </a:moveTo>
                  <a:cubicBezTo>
                    <a:pt x="9331" y="0"/>
                    <a:pt x="9296" y="2"/>
                    <a:pt x="9259" y="6"/>
                  </a:cubicBezTo>
                  <a:cubicBezTo>
                    <a:pt x="4420" y="588"/>
                    <a:pt x="628" y="4356"/>
                    <a:pt x="47" y="9195"/>
                  </a:cubicBezTo>
                  <a:cubicBezTo>
                    <a:pt x="0" y="9730"/>
                    <a:pt x="390" y="9998"/>
                    <a:pt x="815" y="9998"/>
                  </a:cubicBezTo>
                  <a:cubicBezTo>
                    <a:pt x="1239" y="9998"/>
                    <a:pt x="1699" y="9730"/>
                    <a:pt x="1792" y="9195"/>
                  </a:cubicBezTo>
                  <a:cubicBezTo>
                    <a:pt x="2187" y="5333"/>
                    <a:pt x="5374" y="2123"/>
                    <a:pt x="9259" y="1634"/>
                  </a:cubicBezTo>
                  <a:cubicBezTo>
                    <a:pt x="10293" y="1545"/>
                    <a:pt x="10328" y="0"/>
                    <a:pt x="936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0"/>
            <p:cNvSpPr/>
            <p:nvPr/>
          </p:nvSpPr>
          <p:spPr>
            <a:xfrm>
              <a:off x="5249725" y="1397100"/>
              <a:ext cx="273950" cy="171225"/>
            </a:xfrm>
            <a:custGeom>
              <a:rect b="b" l="l" r="r" t="t"/>
              <a:pathLst>
                <a:path extrusionOk="0" h="6849" w="10958">
                  <a:moveTo>
                    <a:pt x="10958" y="1"/>
                  </a:moveTo>
                  <a:cubicBezTo>
                    <a:pt x="6584" y="675"/>
                    <a:pt x="2606" y="3095"/>
                    <a:pt x="1" y="6584"/>
                  </a:cubicBezTo>
                  <a:cubicBezTo>
                    <a:pt x="686" y="6764"/>
                    <a:pt x="1385" y="6849"/>
                    <a:pt x="2084" y="6849"/>
                  </a:cubicBezTo>
                  <a:cubicBezTo>
                    <a:pt x="5916" y="6849"/>
                    <a:pt x="9718" y="4281"/>
                    <a:pt x="10958" y="582"/>
                  </a:cubicBezTo>
                  <a:lnTo>
                    <a:pt x="1095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0"/>
            <p:cNvSpPr/>
            <p:nvPr/>
          </p:nvSpPr>
          <p:spPr>
            <a:xfrm>
              <a:off x="5424200" y="1433050"/>
              <a:ext cx="125650" cy="182175"/>
            </a:xfrm>
            <a:custGeom>
              <a:rect b="b" l="l" r="r" t="t"/>
              <a:pathLst>
                <a:path extrusionOk="0" h="7287" w="5026">
                  <a:moveTo>
                    <a:pt x="2867" y="0"/>
                  </a:moveTo>
                  <a:cubicBezTo>
                    <a:pt x="1280" y="0"/>
                    <a:pt x="88" y="2049"/>
                    <a:pt x="1" y="3401"/>
                  </a:cubicBezTo>
                  <a:cubicBezTo>
                    <a:pt x="1" y="4774"/>
                    <a:pt x="769" y="6123"/>
                    <a:pt x="280" y="7286"/>
                  </a:cubicBezTo>
                  <a:cubicBezTo>
                    <a:pt x="1746" y="6798"/>
                    <a:pt x="2909" y="5728"/>
                    <a:pt x="3583" y="4378"/>
                  </a:cubicBezTo>
                  <a:cubicBezTo>
                    <a:pt x="4165" y="3308"/>
                    <a:pt x="5026" y="307"/>
                    <a:pt x="3188" y="28"/>
                  </a:cubicBezTo>
                  <a:cubicBezTo>
                    <a:pt x="3080" y="9"/>
                    <a:pt x="2973" y="0"/>
                    <a:pt x="28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0"/>
            <p:cNvSpPr/>
            <p:nvPr/>
          </p:nvSpPr>
          <p:spPr>
            <a:xfrm>
              <a:off x="5490950" y="1424600"/>
              <a:ext cx="129275" cy="217375"/>
            </a:xfrm>
            <a:custGeom>
              <a:rect b="b" l="l" r="r" t="t"/>
              <a:pathLst>
                <a:path extrusionOk="0" h="8695" w="5171">
                  <a:moveTo>
                    <a:pt x="997" y="0"/>
                  </a:moveTo>
                  <a:cubicBezTo>
                    <a:pt x="0" y="0"/>
                    <a:pt x="211" y="1812"/>
                    <a:pt x="611" y="2972"/>
                  </a:cubicBezTo>
                  <a:cubicBezTo>
                    <a:pt x="1100" y="4042"/>
                    <a:pt x="1891" y="4903"/>
                    <a:pt x="2658" y="5787"/>
                  </a:cubicBezTo>
                  <a:cubicBezTo>
                    <a:pt x="3426" y="6647"/>
                    <a:pt x="4217" y="7531"/>
                    <a:pt x="4589" y="8695"/>
                  </a:cubicBezTo>
                  <a:cubicBezTo>
                    <a:pt x="5171" y="7043"/>
                    <a:pt x="5078" y="5019"/>
                    <a:pt x="4310" y="3367"/>
                  </a:cubicBezTo>
                  <a:cubicBezTo>
                    <a:pt x="3821" y="2204"/>
                    <a:pt x="2751" y="645"/>
                    <a:pt x="1588" y="157"/>
                  </a:cubicBezTo>
                  <a:cubicBezTo>
                    <a:pt x="1356" y="49"/>
                    <a:pt x="1160" y="0"/>
                    <a:pt x="99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9" name="Google Shape;309;p20"/>
          <p:cNvSpPr txBox="1"/>
          <p:nvPr>
            <p:ph idx="1" type="body"/>
          </p:nvPr>
        </p:nvSpPr>
        <p:spPr>
          <a:xfrm>
            <a:off x="715950" y="1430850"/>
            <a:ext cx="7712100" cy="30738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accent1"/>
              </a:buClr>
              <a:buSzPts val="1200"/>
              <a:buChar char="●"/>
              <a:defRPr sz="1200">
                <a:solidFill>
                  <a:schemeClr val="accent1"/>
                </a:solidFill>
              </a:defRPr>
            </a:lvl1pPr>
            <a:lvl2pPr indent="-304800" lvl="1" marL="914400" algn="l">
              <a:lnSpc>
                <a:spcPct val="100000"/>
              </a:lnSpc>
              <a:spcBef>
                <a:spcPts val="0"/>
              </a:spcBef>
              <a:spcAft>
                <a:spcPts val="0"/>
              </a:spcAft>
              <a:buClr>
                <a:schemeClr val="accent1"/>
              </a:buClr>
              <a:buSzPts val="1200"/>
              <a:buChar char="○"/>
              <a:defRPr sz="1200">
                <a:solidFill>
                  <a:schemeClr val="accent1"/>
                </a:solidFill>
              </a:defRPr>
            </a:lvl2pPr>
            <a:lvl3pPr indent="-304800" lvl="2" marL="1371600" algn="l">
              <a:lnSpc>
                <a:spcPct val="100000"/>
              </a:lnSpc>
              <a:spcBef>
                <a:spcPts val="0"/>
              </a:spcBef>
              <a:spcAft>
                <a:spcPts val="0"/>
              </a:spcAft>
              <a:buClr>
                <a:schemeClr val="accent1"/>
              </a:buClr>
              <a:buSzPts val="1200"/>
              <a:buChar char="■"/>
              <a:defRPr sz="1200">
                <a:solidFill>
                  <a:schemeClr val="accent1"/>
                </a:solidFill>
              </a:defRPr>
            </a:lvl3pPr>
            <a:lvl4pPr indent="-304800" lvl="3" marL="1828800" algn="l">
              <a:lnSpc>
                <a:spcPct val="100000"/>
              </a:lnSpc>
              <a:spcBef>
                <a:spcPts val="0"/>
              </a:spcBef>
              <a:spcAft>
                <a:spcPts val="0"/>
              </a:spcAft>
              <a:buClr>
                <a:schemeClr val="accent1"/>
              </a:buClr>
              <a:buSzPts val="1200"/>
              <a:buChar char="●"/>
              <a:defRPr sz="1200">
                <a:solidFill>
                  <a:schemeClr val="accent1"/>
                </a:solidFill>
              </a:defRPr>
            </a:lvl4pPr>
            <a:lvl5pPr indent="-304800" lvl="4" marL="2286000" algn="l">
              <a:lnSpc>
                <a:spcPct val="100000"/>
              </a:lnSpc>
              <a:spcBef>
                <a:spcPts val="0"/>
              </a:spcBef>
              <a:spcAft>
                <a:spcPts val="0"/>
              </a:spcAft>
              <a:buClr>
                <a:schemeClr val="accent1"/>
              </a:buClr>
              <a:buSzPts val="1200"/>
              <a:buChar char="○"/>
              <a:defRPr sz="1200">
                <a:solidFill>
                  <a:schemeClr val="accent1"/>
                </a:solidFill>
              </a:defRPr>
            </a:lvl5pPr>
            <a:lvl6pPr indent="-304800" lvl="5" marL="2743200" algn="l">
              <a:lnSpc>
                <a:spcPct val="100000"/>
              </a:lnSpc>
              <a:spcBef>
                <a:spcPts val="0"/>
              </a:spcBef>
              <a:spcAft>
                <a:spcPts val="0"/>
              </a:spcAft>
              <a:buClr>
                <a:schemeClr val="accent1"/>
              </a:buClr>
              <a:buSzPts val="1200"/>
              <a:buChar char="■"/>
              <a:defRPr sz="1200">
                <a:solidFill>
                  <a:schemeClr val="accent1"/>
                </a:solidFill>
              </a:defRPr>
            </a:lvl6pPr>
            <a:lvl7pPr indent="-304800" lvl="6" marL="3200400" algn="l">
              <a:lnSpc>
                <a:spcPct val="100000"/>
              </a:lnSpc>
              <a:spcBef>
                <a:spcPts val="0"/>
              </a:spcBef>
              <a:spcAft>
                <a:spcPts val="0"/>
              </a:spcAft>
              <a:buClr>
                <a:schemeClr val="accent1"/>
              </a:buClr>
              <a:buSzPts val="1200"/>
              <a:buChar char="●"/>
              <a:defRPr sz="1200">
                <a:solidFill>
                  <a:schemeClr val="accent1"/>
                </a:solidFill>
              </a:defRPr>
            </a:lvl7pPr>
            <a:lvl8pPr indent="-304800" lvl="7" marL="3657600" algn="l">
              <a:lnSpc>
                <a:spcPct val="100000"/>
              </a:lnSpc>
              <a:spcBef>
                <a:spcPts val="0"/>
              </a:spcBef>
              <a:spcAft>
                <a:spcPts val="0"/>
              </a:spcAft>
              <a:buClr>
                <a:schemeClr val="accent1"/>
              </a:buClr>
              <a:buSzPts val="1200"/>
              <a:buChar char="○"/>
              <a:defRPr sz="1200">
                <a:solidFill>
                  <a:schemeClr val="accent1"/>
                </a:solidFill>
              </a:defRPr>
            </a:lvl8pPr>
            <a:lvl9pPr indent="-304800" lvl="8" marL="4114800" algn="l">
              <a:lnSpc>
                <a:spcPct val="100000"/>
              </a:lnSpc>
              <a:spcBef>
                <a:spcPts val="0"/>
              </a:spcBef>
              <a:spcAft>
                <a:spcPts val="0"/>
              </a:spcAft>
              <a:buClr>
                <a:schemeClr val="accent1"/>
              </a:buClr>
              <a:buSzPts val="1200"/>
              <a:buChar char="■"/>
              <a:defRPr sz="1200">
                <a:solidFill>
                  <a:schemeClr val="accent1"/>
                </a:solidFill>
              </a:defRPr>
            </a:lvl9pPr>
          </a:lstStyle>
          <a:p/>
        </p:txBody>
      </p:sp>
      <p:sp>
        <p:nvSpPr>
          <p:cNvPr id="310" name="Google Shape;310;p20"/>
          <p:cNvSpPr txBox="1"/>
          <p:nvPr>
            <p:ph type="title"/>
          </p:nvPr>
        </p:nvSpPr>
        <p:spPr>
          <a:xfrm>
            <a:off x="718650" y="539500"/>
            <a:ext cx="5943600" cy="625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3000"/>
              <a:buNone/>
              <a:defRPr sz="3000">
                <a:solidFill>
                  <a:schemeClr val="accent1"/>
                </a:solidFill>
              </a:defRPr>
            </a:lvl1pPr>
            <a:lvl2pPr lvl="1" algn="l">
              <a:lnSpc>
                <a:spcPct val="100000"/>
              </a:lnSpc>
              <a:spcBef>
                <a:spcPts val="0"/>
              </a:spcBef>
              <a:spcAft>
                <a:spcPts val="0"/>
              </a:spcAft>
              <a:buClr>
                <a:schemeClr val="accent1"/>
              </a:buClr>
              <a:buSzPts val="3000"/>
              <a:buNone/>
              <a:defRPr sz="3000">
                <a:solidFill>
                  <a:schemeClr val="accent1"/>
                </a:solidFill>
              </a:defRPr>
            </a:lvl2pPr>
            <a:lvl3pPr lvl="2" algn="l">
              <a:lnSpc>
                <a:spcPct val="100000"/>
              </a:lnSpc>
              <a:spcBef>
                <a:spcPts val="0"/>
              </a:spcBef>
              <a:spcAft>
                <a:spcPts val="0"/>
              </a:spcAft>
              <a:buClr>
                <a:schemeClr val="accent1"/>
              </a:buClr>
              <a:buSzPts val="3000"/>
              <a:buNone/>
              <a:defRPr sz="3000">
                <a:solidFill>
                  <a:schemeClr val="accent1"/>
                </a:solidFill>
              </a:defRPr>
            </a:lvl3pPr>
            <a:lvl4pPr lvl="3" algn="l">
              <a:lnSpc>
                <a:spcPct val="100000"/>
              </a:lnSpc>
              <a:spcBef>
                <a:spcPts val="0"/>
              </a:spcBef>
              <a:spcAft>
                <a:spcPts val="0"/>
              </a:spcAft>
              <a:buClr>
                <a:schemeClr val="accent1"/>
              </a:buClr>
              <a:buSzPts val="3000"/>
              <a:buNone/>
              <a:defRPr sz="3000">
                <a:solidFill>
                  <a:schemeClr val="accent1"/>
                </a:solidFill>
              </a:defRPr>
            </a:lvl4pPr>
            <a:lvl5pPr lvl="4" algn="l">
              <a:lnSpc>
                <a:spcPct val="100000"/>
              </a:lnSpc>
              <a:spcBef>
                <a:spcPts val="0"/>
              </a:spcBef>
              <a:spcAft>
                <a:spcPts val="0"/>
              </a:spcAft>
              <a:buClr>
                <a:schemeClr val="accent1"/>
              </a:buClr>
              <a:buSzPts val="3000"/>
              <a:buNone/>
              <a:defRPr sz="3000">
                <a:solidFill>
                  <a:schemeClr val="accent1"/>
                </a:solidFill>
              </a:defRPr>
            </a:lvl5pPr>
            <a:lvl6pPr lvl="5" algn="l">
              <a:lnSpc>
                <a:spcPct val="100000"/>
              </a:lnSpc>
              <a:spcBef>
                <a:spcPts val="0"/>
              </a:spcBef>
              <a:spcAft>
                <a:spcPts val="0"/>
              </a:spcAft>
              <a:buClr>
                <a:schemeClr val="accent1"/>
              </a:buClr>
              <a:buSzPts val="3000"/>
              <a:buNone/>
              <a:defRPr sz="3000">
                <a:solidFill>
                  <a:schemeClr val="accent1"/>
                </a:solidFill>
              </a:defRPr>
            </a:lvl6pPr>
            <a:lvl7pPr lvl="6" algn="l">
              <a:lnSpc>
                <a:spcPct val="100000"/>
              </a:lnSpc>
              <a:spcBef>
                <a:spcPts val="0"/>
              </a:spcBef>
              <a:spcAft>
                <a:spcPts val="0"/>
              </a:spcAft>
              <a:buClr>
                <a:schemeClr val="accent1"/>
              </a:buClr>
              <a:buSzPts val="3000"/>
              <a:buNone/>
              <a:defRPr sz="3000">
                <a:solidFill>
                  <a:schemeClr val="accent1"/>
                </a:solidFill>
              </a:defRPr>
            </a:lvl7pPr>
            <a:lvl8pPr lvl="7" algn="l">
              <a:lnSpc>
                <a:spcPct val="100000"/>
              </a:lnSpc>
              <a:spcBef>
                <a:spcPts val="0"/>
              </a:spcBef>
              <a:spcAft>
                <a:spcPts val="0"/>
              </a:spcAft>
              <a:buClr>
                <a:schemeClr val="accent1"/>
              </a:buClr>
              <a:buSzPts val="3000"/>
              <a:buNone/>
              <a:defRPr sz="3000">
                <a:solidFill>
                  <a:schemeClr val="accent1"/>
                </a:solidFill>
              </a:defRPr>
            </a:lvl8pPr>
            <a:lvl9pPr lvl="8" algn="l">
              <a:lnSpc>
                <a:spcPct val="100000"/>
              </a:lnSpc>
              <a:spcBef>
                <a:spcPts val="0"/>
              </a:spcBef>
              <a:spcAft>
                <a:spcPts val="0"/>
              </a:spcAft>
              <a:buClr>
                <a:schemeClr val="accent1"/>
              </a:buClr>
              <a:buSzPts val="3000"/>
              <a:buNone/>
              <a:defRPr sz="3000">
                <a:solidFill>
                  <a:schemeClr val="accen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
    <p:spTree>
      <p:nvGrpSpPr>
        <p:cNvPr id="311" name="Shape 311"/>
        <p:cNvGrpSpPr/>
        <p:nvPr/>
      </p:nvGrpSpPr>
      <p:grpSpPr>
        <a:xfrm>
          <a:off x="0" y="0"/>
          <a:ext cx="0" cy="0"/>
          <a:chOff x="0" y="0"/>
          <a:chExt cx="0" cy="0"/>
        </a:xfrm>
      </p:grpSpPr>
      <p:sp>
        <p:nvSpPr>
          <p:cNvPr id="312" name="Google Shape;312;p21"/>
          <p:cNvSpPr txBox="1"/>
          <p:nvPr>
            <p:ph type="title"/>
          </p:nvPr>
        </p:nvSpPr>
        <p:spPr>
          <a:xfrm>
            <a:off x="3646195" y="3229902"/>
            <a:ext cx="1851600" cy="561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700"/>
              <a:buNone/>
              <a:defRPr sz="1800">
                <a:solidFill>
                  <a:schemeClr val="lt1"/>
                </a:solidFill>
              </a:defRPr>
            </a:lvl1pPr>
            <a:lvl2pPr lvl="1" algn="ctr">
              <a:lnSpc>
                <a:spcPct val="100000"/>
              </a:lnSpc>
              <a:spcBef>
                <a:spcPts val="0"/>
              </a:spcBef>
              <a:spcAft>
                <a:spcPts val="0"/>
              </a:spcAft>
              <a:buClr>
                <a:schemeClr val="lt1"/>
              </a:buClr>
              <a:buSzPts val="1700"/>
              <a:buNone/>
              <a:defRPr sz="1700">
                <a:solidFill>
                  <a:schemeClr val="lt1"/>
                </a:solidFill>
              </a:defRPr>
            </a:lvl2pPr>
            <a:lvl3pPr lvl="2" algn="ctr">
              <a:lnSpc>
                <a:spcPct val="100000"/>
              </a:lnSpc>
              <a:spcBef>
                <a:spcPts val="0"/>
              </a:spcBef>
              <a:spcAft>
                <a:spcPts val="0"/>
              </a:spcAft>
              <a:buClr>
                <a:schemeClr val="lt1"/>
              </a:buClr>
              <a:buSzPts val="1700"/>
              <a:buNone/>
              <a:defRPr sz="1700">
                <a:solidFill>
                  <a:schemeClr val="lt1"/>
                </a:solidFill>
              </a:defRPr>
            </a:lvl3pPr>
            <a:lvl4pPr lvl="3" algn="ctr">
              <a:lnSpc>
                <a:spcPct val="100000"/>
              </a:lnSpc>
              <a:spcBef>
                <a:spcPts val="0"/>
              </a:spcBef>
              <a:spcAft>
                <a:spcPts val="0"/>
              </a:spcAft>
              <a:buClr>
                <a:schemeClr val="lt1"/>
              </a:buClr>
              <a:buSzPts val="1700"/>
              <a:buNone/>
              <a:defRPr sz="1700">
                <a:solidFill>
                  <a:schemeClr val="lt1"/>
                </a:solidFill>
              </a:defRPr>
            </a:lvl4pPr>
            <a:lvl5pPr lvl="4" algn="ctr">
              <a:lnSpc>
                <a:spcPct val="100000"/>
              </a:lnSpc>
              <a:spcBef>
                <a:spcPts val="0"/>
              </a:spcBef>
              <a:spcAft>
                <a:spcPts val="0"/>
              </a:spcAft>
              <a:buClr>
                <a:schemeClr val="lt1"/>
              </a:buClr>
              <a:buSzPts val="1700"/>
              <a:buNone/>
              <a:defRPr sz="1700">
                <a:solidFill>
                  <a:schemeClr val="lt1"/>
                </a:solidFill>
              </a:defRPr>
            </a:lvl5pPr>
            <a:lvl6pPr lvl="5" algn="ctr">
              <a:lnSpc>
                <a:spcPct val="100000"/>
              </a:lnSpc>
              <a:spcBef>
                <a:spcPts val="0"/>
              </a:spcBef>
              <a:spcAft>
                <a:spcPts val="0"/>
              </a:spcAft>
              <a:buClr>
                <a:schemeClr val="lt1"/>
              </a:buClr>
              <a:buSzPts val="1700"/>
              <a:buNone/>
              <a:defRPr sz="1700">
                <a:solidFill>
                  <a:schemeClr val="lt1"/>
                </a:solidFill>
              </a:defRPr>
            </a:lvl6pPr>
            <a:lvl7pPr lvl="6" algn="ctr">
              <a:lnSpc>
                <a:spcPct val="100000"/>
              </a:lnSpc>
              <a:spcBef>
                <a:spcPts val="0"/>
              </a:spcBef>
              <a:spcAft>
                <a:spcPts val="0"/>
              </a:spcAft>
              <a:buClr>
                <a:schemeClr val="lt1"/>
              </a:buClr>
              <a:buSzPts val="1700"/>
              <a:buNone/>
              <a:defRPr sz="1700">
                <a:solidFill>
                  <a:schemeClr val="lt1"/>
                </a:solidFill>
              </a:defRPr>
            </a:lvl7pPr>
            <a:lvl8pPr lvl="7" algn="ctr">
              <a:lnSpc>
                <a:spcPct val="100000"/>
              </a:lnSpc>
              <a:spcBef>
                <a:spcPts val="0"/>
              </a:spcBef>
              <a:spcAft>
                <a:spcPts val="0"/>
              </a:spcAft>
              <a:buClr>
                <a:schemeClr val="lt1"/>
              </a:buClr>
              <a:buSzPts val="1700"/>
              <a:buNone/>
              <a:defRPr sz="1700">
                <a:solidFill>
                  <a:schemeClr val="lt1"/>
                </a:solidFill>
              </a:defRPr>
            </a:lvl8pPr>
            <a:lvl9pPr lvl="8" algn="ctr">
              <a:lnSpc>
                <a:spcPct val="100000"/>
              </a:lnSpc>
              <a:spcBef>
                <a:spcPts val="0"/>
              </a:spcBef>
              <a:spcAft>
                <a:spcPts val="0"/>
              </a:spcAft>
              <a:buClr>
                <a:schemeClr val="lt1"/>
              </a:buClr>
              <a:buSzPts val="1700"/>
              <a:buNone/>
              <a:defRPr sz="1700">
                <a:solidFill>
                  <a:schemeClr val="lt1"/>
                </a:solidFill>
              </a:defRPr>
            </a:lvl9pPr>
          </a:lstStyle>
          <a:p/>
        </p:txBody>
      </p:sp>
      <p:sp>
        <p:nvSpPr>
          <p:cNvPr id="313" name="Google Shape;313;p21"/>
          <p:cNvSpPr txBox="1"/>
          <p:nvPr>
            <p:ph idx="1" type="subTitle"/>
          </p:nvPr>
        </p:nvSpPr>
        <p:spPr>
          <a:xfrm>
            <a:off x="3697038" y="3851613"/>
            <a:ext cx="1750200" cy="6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400"/>
              <a:buNone/>
              <a:defRPr>
                <a:solidFill>
                  <a:schemeClr val="accent1"/>
                </a:solidFill>
              </a:defRPr>
            </a:lvl2pPr>
            <a:lvl3pPr lvl="2" algn="ctr">
              <a:lnSpc>
                <a:spcPct val="100000"/>
              </a:lnSpc>
              <a:spcBef>
                <a:spcPts val="1600"/>
              </a:spcBef>
              <a:spcAft>
                <a:spcPts val="0"/>
              </a:spcAft>
              <a:buClr>
                <a:schemeClr val="accent1"/>
              </a:buClr>
              <a:buSzPts val="1400"/>
              <a:buNone/>
              <a:defRPr>
                <a:solidFill>
                  <a:schemeClr val="accent1"/>
                </a:solidFill>
              </a:defRPr>
            </a:lvl3pPr>
            <a:lvl4pPr lvl="3" algn="ctr">
              <a:lnSpc>
                <a:spcPct val="100000"/>
              </a:lnSpc>
              <a:spcBef>
                <a:spcPts val="1600"/>
              </a:spcBef>
              <a:spcAft>
                <a:spcPts val="0"/>
              </a:spcAft>
              <a:buClr>
                <a:schemeClr val="accent1"/>
              </a:buClr>
              <a:buSzPts val="1400"/>
              <a:buNone/>
              <a:defRPr>
                <a:solidFill>
                  <a:schemeClr val="accent1"/>
                </a:solidFill>
              </a:defRPr>
            </a:lvl4pPr>
            <a:lvl5pPr lvl="4" algn="ctr">
              <a:lnSpc>
                <a:spcPct val="100000"/>
              </a:lnSpc>
              <a:spcBef>
                <a:spcPts val="1600"/>
              </a:spcBef>
              <a:spcAft>
                <a:spcPts val="0"/>
              </a:spcAft>
              <a:buClr>
                <a:schemeClr val="accent1"/>
              </a:buClr>
              <a:buSzPts val="1400"/>
              <a:buNone/>
              <a:defRPr>
                <a:solidFill>
                  <a:schemeClr val="accent1"/>
                </a:solidFill>
              </a:defRPr>
            </a:lvl5pPr>
            <a:lvl6pPr lvl="5" algn="ctr">
              <a:lnSpc>
                <a:spcPct val="100000"/>
              </a:lnSpc>
              <a:spcBef>
                <a:spcPts val="1600"/>
              </a:spcBef>
              <a:spcAft>
                <a:spcPts val="0"/>
              </a:spcAft>
              <a:buClr>
                <a:schemeClr val="accent1"/>
              </a:buClr>
              <a:buSzPts val="1400"/>
              <a:buNone/>
              <a:defRPr>
                <a:solidFill>
                  <a:schemeClr val="accent1"/>
                </a:solidFill>
              </a:defRPr>
            </a:lvl6pPr>
            <a:lvl7pPr lvl="6" algn="ctr">
              <a:lnSpc>
                <a:spcPct val="100000"/>
              </a:lnSpc>
              <a:spcBef>
                <a:spcPts val="1600"/>
              </a:spcBef>
              <a:spcAft>
                <a:spcPts val="0"/>
              </a:spcAft>
              <a:buClr>
                <a:schemeClr val="accent1"/>
              </a:buClr>
              <a:buSzPts val="1400"/>
              <a:buNone/>
              <a:defRPr>
                <a:solidFill>
                  <a:schemeClr val="accent1"/>
                </a:solidFill>
              </a:defRPr>
            </a:lvl7pPr>
            <a:lvl8pPr lvl="7" algn="ctr">
              <a:lnSpc>
                <a:spcPct val="100000"/>
              </a:lnSpc>
              <a:spcBef>
                <a:spcPts val="1600"/>
              </a:spcBef>
              <a:spcAft>
                <a:spcPts val="0"/>
              </a:spcAft>
              <a:buClr>
                <a:schemeClr val="accent1"/>
              </a:buClr>
              <a:buSzPts val="1400"/>
              <a:buNone/>
              <a:defRPr>
                <a:solidFill>
                  <a:schemeClr val="accent1"/>
                </a:solidFill>
              </a:defRPr>
            </a:lvl8pPr>
            <a:lvl9pPr lvl="8" algn="ctr">
              <a:lnSpc>
                <a:spcPct val="100000"/>
              </a:lnSpc>
              <a:spcBef>
                <a:spcPts val="1600"/>
              </a:spcBef>
              <a:spcAft>
                <a:spcPts val="1600"/>
              </a:spcAft>
              <a:buClr>
                <a:schemeClr val="accent1"/>
              </a:buClr>
              <a:buSzPts val="1400"/>
              <a:buNone/>
              <a:defRPr>
                <a:solidFill>
                  <a:schemeClr val="accent1"/>
                </a:solidFill>
              </a:defRPr>
            </a:lvl9pPr>
          </a:lstStyle>
          <a:p/>
        </p:txBody>
      </p:sp>
      <p:sp>
        <p:nvSpPr>
          <p:cNvPr id="314" name="Google Shape;314;p21"/>
          <p:cNvSpPr txBox="1"/>
          <p:nvPr>
            <p:ph idx="2" type="title"/>
          </p:nvPr>
        </p:nvSpPr>
        <p:spPr>
          <a:xfrm>
            <a:off x="5938327" y="3229902"/>
            <a:ext cx="1851600" cy="561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700"/>
              <a:buNone/>
              <a:defRPr sz="1800">
                <a:solidFill>
                  <a:schemeClr val="lt1"/>
                </a:solidFill>
              </a:defRPr>
            </a:lvl1pPr>
            <a:lvl2pPr lvl="1" algn="ctr">
              <a:lnSpc>
                <a:spcPct val="100000"/>
              </a:lnSpc>
              <a:spcBef>
                <a:spcPts val="0"/>
              </a:spcBef>
              <a:spcAft>
                <a:spcPts val="0"/>
              </a:spcAft>
              <a:buClr>
                <a:schemeClr val="lt1"/>
              </a:buClr>
              <a:buSzPts val="1700"/>
              <a:buNone/>
              <a:defRPr sz="1700">
                <a:solidFill>
                  <a:schemeClr val="lt1"/>
                </a:solidFill>
              </a:defRPr>
            </a:lvl2pPr>
            <a:lvl3pPr lvl="2" algn="ctr">
              <a:lnSpc>
                <a:spcPct val="100000"/>
              </a:lnSpc>
              <a:spcBef>
                <a:spcPts val="0"/>
              </a:spcBef>
              <a:spcAft>
                <a:spcPts val="0"/>
              </a:spcAft>
              <a:buClr>
                <a:schemeClr val="lt1"/>
              </a:buClr>
              <a:buSzPts val="1700"/>
              <a:buNone/>
              <a:defRPr sz="1700">
                <a:solidFill>
                  <a:schemeClr val="lt1"/>
                </a:solidFill>
              </a:defRPr>
            </a:lvl3pPr>
            <a:lvl4pPr lvl="3" algn="ctr">
              <a:lnSpc>
                <a:spcPct val="100000"/>
              </a:lnSpc>
              <a:spcBef>
                <a:spcPts val="0"/>
              </a:spcBef>
              <a:spcAft>
                <a:spcPts val="0"/>
              </a:spcAft>
              <a:buClr>
                <a:schemeClr val="lt1"/>
              </a:buClr>
              <a:buSzPts val="1700"/>
              <a:buNone/>
              <a:defRPr sz="1700">
                <a:solidFill>
                  <a:schemeClr val="lt1"/>
                </a:solidFill>
              </a:defRPr>
            </a:lvl4pPr>
            <a:lvl5pPr lvl="4" algn="ctr">
              <a:lnSpc>
                <a:spcPct val="100000"/>
              </a:lnSpc>
              <a:spcBef>
                <a:spcPts val="0"/>
              </a:spcBef>
              <a:spcAft>
                <a:spcPts val="0"/>
              </a:spcAft>
              <a:buClr>
                <a:schemeClr val="lt1"/>
              </a:buClr>
              <a:buSzPts val="1700"/>
              <a:buNone/>
              <a:defRPr sz="1700">
                <a:solidFill>
                  <a:schemeClr val="lt1"/>
                </a:solidFill>
              </a:defRPr>
            </a:lvl5pPr>
            <a:lvl6pPr lvl="5" algn="ctr">
              <a:lnSpc>
                <a:spcPct val="100000"/>
              </a:lnSpc>
              <a:spcBef>
                <a:spcPts val="0"/>
              </a:spcBef>
              <a:spcAft>
                <a:spcPts val="0"/>
              </a:spcAft>
              <a:buClr>
                <a:schemeClr val="lt1"/>
              </a:buClr>
              <a:buSzPts val="1700"/>
              <a:buNone/>
              <a:defRPr sz="1700">
                <a:solidFill>
                  <a:schemeClr val="lt1"/>
                </a:solidFill>
              </a:defRPr>
            </a:lvl6pPr>
            <a:lvl7pPr lvl="6" algn="ctr">
              <a:lnSpc>
                <a:spcPct val="100000"/>
              </a:lnSpc>
              <a:spcBef>
                <a:spcPts val="0"/>
              </a:spcBef>
              <a:spcAft>
                <a:spcPts val="0"/>
              </a:spcAft>
              <a:buClr>
                <a:schemeClr val="lt1"/>
              </a:buClr>
              <a:buSzPts val="1700"/>
              <a:buNone/>
              <a:defRPr sz="1700">
                <a:solidFill>
                  <a:schemeClr val="lt1"/>
                </a:solidFill>
              </a:defRPr>
            </a:lvl7pPr>
            <a:lvl8pPr lvl="7" algn="ctr">
              <a:lnSpc>
                <a:spcPct val="100000"/>
              </a:lnSpc>
              <a:spcBef>
                <a:spcPts val="0"/>
              </a:spcBef>
              <a:spcAft>
                <a:spcPts val="0"/>
              </a:spcAft>
              <a:buClr>
                <a:schemeClr val="lt1"/>
              </a:buClr>
              <a:buSzPts val="1700"/>
              <a:buNone/>
              <a:defRPr sz="1700">
                <a:solidFill>
                  <a:schemeClr val="lt1"/>
                </a:solidFill>
              </a:defRPr>
            </a:lvl8pPr>
            <a:lvl9pPr lvl="8" algn="ctr">
              <a:lnSpc>
                <a:spcPct val="100000"/>
              </a:lnSpc>
              <a:spcBef>
                <a:spcPts val="0"/>
              </a:spcBef>
              <a:spcAft>
                <a:spcPts val="0"/>
              </a:spcAft>
              <a:buClr>
                <a:schemeClr val="lt1"/>
              </a:buClr>
              <a:buSzPts val="1700"/>
              <a:buNone/>
              <a:defRPr sz="1700">
                <a:solidFill>
                  <a:schemeClr val="lt1"/>
                </a:solidFill>
              </a:defRPr>
            </a:lvl9pPr>
          </a:lstStyle>
          <a:p/>
        </p:txBody>
      </p:sp>
      <p:sp>
        <p:nvSpPr>
          <p:cNvPr id="315" name="Google Shape;315;p21"/>
          <p:cNvSpPr txBox="1"/>
          <p:nvPr>
            <p:ph idx="3" type="subTitle"/>
          </p:nvPr>
        </p:nvSpPr>
        <p:spPr>
          <a:xfrm>
            <a:off x="5989170" y="3851613"/>
            <a:ext cx="1750200" cy="6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400"/>
              <a:buNone/>
              <a:defRPr>
                <a:solidFill>
                  <a:schemeClr val="accent1"/>
                </a:solidFill>
              </a:defRPr>
            </a:lvl2pPr>
            <a:lvl3pPr lvl="2" algn="ctr">
              <a:lnSpc>
                <a:spcPct val="100000"/>
              </a:lnSpc>
              <a:spcBef>
                <a:spcPts val="1600"/>
              </a:spcBef>
              <a:spcAft>
                <a:spcPts val="0"/>
              </a:spcAft>
              <a:buClr>
                <a:schemeClr val="accent1"/>
              </a:buClr>
              <a:buSzPts val="1400"/>
              <a:buNone/>
              <a:defRPr>
                <a:solidFill>
                  <a:schemeClr val="accent1"/>
                </a:solidFill>
              </a:defRPr>
            </a:lvl3pPr>
            <a:lvl4pPr lvl="3" algn="ctr">
              <a:lnSpc>
                <a:spcPct val="100000"/>
              </a:lnSpc>
              <a:spcBef>
                <a:spcPts val="1600"/>
              </a:spcBef>
              <a:spcAft>
                <a:spcPts val="0"/>
              </a:spcAft>
              <a:buClr>
                <a:schemeClr val="accent1"/>
              </a:buClr>
              <a:buSzPts val="1400"/>
              <a:buNone/>
              <a:defRPr>
                <a:solidFill>
                  <a:schemeClr val="accent1"/>
                </a:solidFill>
              </a:defRPr>
            </a:lvl4pPr>
            <a:lvl5pPr lvl="4" algn="ctr">
              <a:lnSpc>
                <a:spcPct val="100000"/>
              </a:lnSpc>
              <a:spcBef>
                <a:spcPts val="1600"/>
              </a:spcBef>
              <a:spcAft>
                <a:spcPts val="0"/>
              </a:spcAft>
              <a:buClr>
                <a:schemeClr val="accent1"/>
              </a:buClr>
              <a:buSzPts val="1400"/>
              <a:buNone/>
              <a:defRPr>
                <a:solidFill>
                  <a:schemeClr val="accent1"/>
                </a:solidFill>
              </a:defRPr>
            </a:lvl5pPr>
            <a:lvl6pPr lvl="5" algn="ctr">
              <a:lnSpc>
                <a:spcPct val="100000"/>
              </a:lnSpc>
              <a:spcBef>
                <a:spcPts val="1600"/>
              </a:spcBef>
              <a:spcAft>
                <a:spcPts val="0"/>
              </a:spcAft>
              <a:buClr>
                <a:schemeClr val="accent1"/>
              </a:buClr>
              <a:buSzPts val="1400"/>
              <a:buNone/>
              <a:defRPr>
                <a:solidFill>
                  <a:schemeClr val="accent1"/>
                </a:solidFill>
              </a:defRPr>
            </a:lvl6pPr>
            <a:lvl7pPr lvl="6" algn="ctr">
              <a:lnSpc>
                <a:spcPct val="100000"/>
              </a:lnSpc>
              <a:spcBef>
                <a:spcPts val="1600"/>
              </a:spcBef>
              <a:spcAft>
                <a:spcPts val="0"/>
              </a:spcAft>
              <a:buClr>
                <a:schemeClr val="accent1"/>
              </a:buClr>
              <a:buSzPts val="1400"/>
              <a:buNone/>
              <a:defRPr>
                <a:solidFill>
                  <a:schemeClr val="accent1"/>
                </a:solidFill>
              </a:defRPr>
            </a:lvl7pPr>
            <a:lvl8pPr lvl="7" algn="ctr">
              <a:lnSpc>
                <a:spcPct val="100000"/>
              </a:lnSpc>
              <a:spcBef>
                <a:spcPts val="1600"/>
              </a:spcBef>
              <a:spcAft>
                <a:spcPts val="0"/>
              </a:spcAft>
              <a:buClr>
                <a:schemeClr val="accent1"/>
              </a:buClr>
              <a:buSzPts val="1400"/>
              <a:buNone/>
              <a:defRPr>
                <a:solidFill>
                  <a:schemeClr val="accent1"/>
                </a:solidFill>
              </a:defRPr>
            </a:lvl8pPr>
            <a:lvl9pPr lvl="8" algn="ctr">
              <a:lnSpc>
                <a:spcPct val="100000"/>
              </a:lnSpc>
              <a:spcBef>
                <a:spcPts val="1600"/>
              </a:spcBef>
              <a:spcAft>
                <a:spcPts val="1600"/>
              </a:spcAft>
              <a:buClr>
                <a:schemeClr val="accent1"/>
              </a:buClr>
              <a:buSzPts val="1400"/>
              <a:buNone/>
              <a:defRPr>
                <a:solidFill>
                  <a:schemeClr val="accent1"/>
                </a:solidFill>
              </a:defRPr>
            </a:lvl9pPr>
          </a:lstStyle>
          <a:p/>
        </p:txBody>
      </p:sp>
      <p:sp>
        <p:nvSpPr>
          <p:cNvPr id="316" name="Google Shape;316;p21"/>
          <p:cNvSpPr txBox="1"/>
          <p:nvPr>
            <p:ph idx="4" type="title"/>
          </p:nvPr>
        </p:nvSpPr>
        <p:spPr>
          <a:xfrm>
            <a:off x="1354063" y="3229902"/>
            <a:ext cx="1851600" cy="561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700"/>
              <a:buNone/>
              <a:defRPr sz="1800">
                <a:solidFill>
                  <a:schemeClr val="lt1"/>
                </a:solidFill>
              </a:defRPr>
            </a:lvl1pPr>
            <a:lvl2pPr lvl="1" algn="ctr">
              <a:lnSpc>
                <a:spcPct val="100000"/>
              </a:lnSpc>
              <a:spcBef>
                <a:spcPts val="0"/>
              </a:spcBef>
              <a:spcAft>
                <a:spcPts val="0"/>
              </a:spcAft>
              <a:buClr>
                <a:schemeClr val="lt1"/>
              </a:buClr>
              <a:buSzPts val="1700"/>
              <a:buNone/>
              <a:defRPr sz="1700">
                <a:solidFill>
                  <a:schemeClr val="lt1"/>
                </a:solidFill>
              </a:defRPr>
            </a:lvl2pPr>
            <a:lvl3pPr lvl="2" algn="ctr">
              <a:lnSpc>
                <a:spcPct val="100000"/>
              </a:lnSpc>
              <a:spcBef>
                <a:spcPts val="0"/>
              </a:spcBef>
              <a:spcAft>
                <a:spcPts val="0"/>
              </a:spcAft>
              <a:buClr>
                <a:schemeClr val="lt1"/>
              </a:buClr>
              <a:buSzPts val="1700"/>
              <a:buNone/>
              <a:defRPr sz="1700">
                <a:solidFill>
                  <a:schemeClr val="lt1"/>
                </a:solidFill>
              </a:defRPr>
            </a:lvl3pPr>
            <a:lvl4pPr lvl="3" algn="ctr">
              <a:lnSpc>
                <a:spcPct val="100000"/>
              </a:lnSpc>
              <a:spcBef>
                <a:spcPts val="0"/>
              </a:spcBef>
              <a:spcAft>
                <a:spcPts val="0"/>
              </a:spcAft>
              <a:buClr>
                <a:schemeClr val="lt1"/>
              </a:buClr>
              <a:buSzPts val="1700"/>
              <a:buNone/>
              <a:defRPr sz="1700">
                <a:solidFill>
                  <a:schemeClr val="lt1"/>
                </a:solidFill>
              </a:defRPr>
            </a:lvl4pPr>
            <a:lvl5pPr lvl="4" algn="ctr">
              <a:lnSpc>
                <a:spcPct val="100000"/>
              </a:lnSpc>
              <a:spcBef>
                <a:spcPts val="0"/>
              </a:spcBef>
              <a:spcAft>
                <a:spcPts val="0"/>
              </a:spcAft>
              <a:buClr>
                <a:schemeClr val="lt1"/>
              </a:buClr>
              <a:buSzPts val="1700"/>
              <a:buNone/>
              <a:defRPr sz="1700">
                <a:solidFill>
                  <a:schemeClr val="lt1"/>
                </a:solidFill>
              </a:defRPr>
            </a:lvl5pPr>
            <a:lvl6pPr lvl="5" algn="ctr">
              <a:lnSpc>
                <a:spcPct val="100000"/>
              </a:lnSpc>
              <a:spcBef>
                <a:spcPts val="0"/>
              </a:spcBef>
              <a:spcAft>
                <a:spcPts val="0"/>
              </a:spcAft>
              <a:buClr>
                <a:schemeClr val="lt1"/>
              </a:buClr>
              <a:buSzPts val="1700"/>
              <a:buNone/>
              <a:defRPr sz="1700">
                <a:solidFill>
                  <a:schemeClr val="lt1"/>
                </a:solidFill>
              </a:defRPr>
            </a:lvl6pPr>
            <a:lvl7pPr lvl="6" algn="ctr">
              <a:lnSpc>
                <a:spcPct val="100000"/>
              </a:lnSpc>
              <a:spcBef>
                <a:spcPts val="0"/>
              </a:spcBef>
              <a:spcAft>
                <a:spcPts val="0"/>
              </a:spcAft>
              <a:buClr>
                <a:schemeClr val="lt1"/>
              </a:buClr>
              <a:buSzPts val="1700"/>
              <a:buNone/>
              <a:defRPr sz="1700">
                <a:solidFill>
                  <a:schemeClr val="lt1"/>
                </a:solidFill>
              </a:defRPr>
            </a:lvl7pPr>
            <a:lvl8pPr lvl="7" algn="ctr">
              <a:lnSpc>
                <a:spcPct val="100000"/>
              </a:lnSpc>
              <a:spcBef>
                <a:spcPts val="0"/>
              </a:spcBef>
              <a:spcAft>
                <a:spcPts val="0"/>
              </a:spcAft>
              <a:buClr>
                <a:schemeClr val="lt1"/>
              </a:buClr>
              <a:buSzPts val="1700"/>
              <a:buNone/>
              <a:defRPr sz="1700">
                <a:solidFill>
                  <a:schemeClr val="lt1"/>
                </a:solidFill>
              </a:defRPr>
            </a:lvl8pPr>
            <a:lvl9pPr lvl="8" algn="ctr">
              <a:lnSpc>
                <a:spcPct val="100000"/>
              </a:lnSpc>
              <a:spcBef>
                <a:spcPts val="0"/>
              </a:spcBef>
              <a:spcAft>
                <a:spcPts val="0"/>
              </a:spcAft>
              <a:buClr>
                <a:schemeClr val="lt1"/>
              </a:buClr>
              <a:buSzPts val="1700"/>
              <a:buNone/>
              <a:defRPr sz="1700">
                <a:solidFill>
                  <a:schemeClr val="lt1"/>
                </a:solidFill>
              </a:defRPr>
            </a:lvl9pPr>
          </a:lstStyle>
          <a:p/>
        </p:txBody>
      </p:sp>
      <p:sp>
        <p:nvSpPr>
          <p:cNvPr id="317" name="Google Shape;317;p21"/>
          <p:cNvSpPr txBox="1"/>
          <p:nvPr>
            <p:ph idx="5" type="subTitle"/>
          </p:nvPr>
        </p:nvSpPr>
        <p:spPr>
          <a:xfrm>
            <a:off x="1404906" y="3851613"/>
            <a:ext cx="1750200" cy="6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400"/>
              <a:buNone/>
              <a:defRPr>
                <a:solidFill>
                  <a:schemeClr val="accent1"/>
                </a:solidFill>
              </a:defRPr>
            </a:lvl2pPr>
            <a:lvl3pPr lvl="2" algn="ctr">
              <a:lnSpc>
                <a:spcPct val="100000"/>
              </a:lnSpc>
              <a:spcBef>
                <a:spcPts val="1600"/>
              </a:spcBef>
              <a:spcAft>
                <a:spcPts val="0"/>
              </a:spcAft>
              <a:buClr>
                <a:schemeClr val="accent1"/>
              </a:buClr>
              <a:buSzPts val="1400"/>
              <a:buNone/>
              <a:defRPr>
                <a:solidFill>
                  <a:schemeClr val="accent1"/>
                </a:solidFill>
              </a:defRPr>
            </a:lvl3pPr>
            <a:lvl4pPr lvl="3" algn="ctr">
              <a:lnSpc>
                <a:spcPct val="100000"/>
              </a:lnSpc>
              <a:spcBef>
                <a:spcPts val="1600"/>
              </a:spcBef>
              <a:spcAft>
                <a:spcPts val="0"/>
              </a:spcAft>
              <a:buClr>
                <a:schemeClr val="accent1"/>
              </a:buClr>
              <a:buSzPts val="1400"/>
              <a:buNone/>
              <a:defRPr>
                <a:solidFill>
                  <a:schemeClr val="accent1"/>
                </a:solidFill>
              </a:defRPr>
            </a:lvl4pPr>
            <a:lvl5pPr lvl="4" algn="ctr">
              <a:lnSpc>
                <a:spcPct val="100000"/>
              </a:lnSpc>
              <a:spcBef>
                <a:spcPts val="1600"/>
              </a:spcBef>
              <a:spcAft>
                <a:spcPts val="0"/>
              </a:spcAft>
              <a:buClr>
                <a:schemeClr val="accent1"/>
              </a:buClr>
              <a:buSzPts val="1400"/>
              <a:buNone/>
              <a:defRPr>
                <a:solidFill>
                  <a:schemeClr val="accent1"/>
                </a:solidFill>
              </a:defRPr>
            </a:lvl5pPr>
            <a:lvl6pPr lvl="5" algn="ctr">
              <a:lnSpc>
                <a:spcPct val="100000"/>
              </a:lnSpc>
              <a:spcBef>
                <a:spcPts val="1600"/>
              </a:spcBef>
              <a:spcAft>
                <a:spcPts val="0"/>
              </a:spcAft>
              <a:buClr>
                <a:schemeClr val="accent1"/>
              </a:buClr>
              <a:buSzPts val="1400"/>
              <a:buNone/>
              <a:defRPr>
                <a:solidFill>
                  <a:schemeClr val="accent1"/>
                </a:solidFill>
              </a:defRPr>
            </a:lvl6pPr>
            <a:lvl7pPr lvl="6" algn="ctr">
              <a:lnSpc>
                <a:spcPct val="100000"/>
              </a:lnSpc>
              <a:spcBef>
                <a:spcPts val="1600"/>
              </a:spcBef>
              <a:spcAft>
                <a:spcPts val="0"/>
              </a:spcAft>
              <a:buClr>
                <a:schemeClr val="accent1"/>
              </a:buClr>
              <a:buSzPts val="1400"/>
              <a:buNone/>
              <a:defRPr>
                <a:solidFill>
                  <a:schemeClr val="accent1"/>
                </a:solidFill>
              </a:defRPr>
            </a:lvl7pPr>
            <a:lvl8pPr lvl="7" algn="ctr">
              <a:lnSpc>
                <a:spcPct val="100000"/>
              </a:lnSpc>
              <a:spcBef>
                <a:spcPts val="1600"/>
              </a:spcBef>
              <a:spcAft>
                <a:spcPts val="0"/>
              </a:spcAft>
              <a:buClr>
                <a:schemeClr val="accent1"/>
              </a:buClr>
              <a:buSzPts val="1400"/>
              <a:buNone/>
              <a:defRPr>
                <a:solidFill>
                  <a:schemeClr val="accent1"/>
                </a:solidFill>
              </a:defRPr>
            </a:lvl8pPr>
            <a:lvl9pPr lvl="8" algn="ctr">
              <a:lnSpc>
                <a:spcPct val="100000"/>
              </a:lnSpc>
              <a:spcBef>
                <a:spcPts val="1600"/>
              </a:spcBef>
              <a:spcAft>
                <a:spcPts val="1600"/>
              </a:spcAft>
              <a:buClr>
                <a:schemeClr val="accent1"/>
              </a:buClr>
              <a:buSzPts val="1400"/>
              <a:buNone/>
              <a:defRPr>
                <a:solidFill>
                  <a:schemeClr val="accent1"/>
                </a:solidFill>
              </a:defRPr>
            </a:lvl9pPr>
          </a:lstStyle>
          <a:p/>
        </p:txBody>
      </p:sp>
      <p:sp>
        <p:nvSpPr>
          <p:cNvPr id="318" name="Google Shape;318;p21"/>
          <p:cNvSpPr/>
          <p:nvPr/>
        </p:nvSpPr>
        <p:spPr>
          <a:xfrm rot="-204181">
            <a:off x="-505960" y="-266075"/>
            <a:ext cx="2642324" cy="1772082"/>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21"/>
          <p:cNvSpPr/>
          <p:nvPr/>
        </p:nvSpPr>
        <p:spPr>
          <a:xfrm>
            <a:off x="7317650" y="3622899"/>
            <a:ext cx="2402422" cy="1781559"/>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21"/>
          <p:cNvSpPr txBox="1"/>
          <p:nvPr>
            <p:ph idx="6" type="title"/>
          </p:nvPr>
        </p:nvSpPr>
        <p:spPr>
          <a:xfrm>
            <a:off x="4292550" y="539500"/>
            <a:ext cx="4138200" cy="625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1"/>
              </a:buClr>
              <a:buSzPts val="3000"/>
              <a:buNone/>
              <a:defRPr sz="3000">
                <a:solidFill>
                  <a:schemeClr val="accent1"/>
                </a:solidFill>
              </a:defRPr>
            </a:lvl1pPr>
            <a:lvl2pPr lvl="1" algn="r">
              <a:lnSpc>
                <a:spcPct val="100000"/>
              </a:lnSpc>
              <a:spcBef>
                <a:spcPts val="0"/>
              </a:spcBef>
              <a:spcAft>
                <a:spcPts val="0"/>
              </a:spcAft>
              <a:buClr>
                <a:schemeClr val="accent1"/>
              </a:buClr>
              <a:buSzPts val="3000"/>
              <a:buNone/>
              <a:defRPr sz="3000">
                <a:solidFill>
                  <a:schemeClr val="accent1"/>
                </a:solidFill>
              </a:defRPr>
            </a:lvl2pPr>
            <a:lvl3pPr lvl="2" algn="r">
              <a:lnSpc>
                <a:spcPct val="100000"/>
              </a:lnSpc>
              <a:spcBef>
                <a:spcPts val="0"/>
              </a:spcBef>
              <a:spcAft>
                <a:spcPts val="0"/>
              </a:spcAft>
              <a:buClr>
                <a:schemeClr val="accent1"/>
              </a:buClr>
              <a:buSzPts val="3000"/>
              <a:buNone/>
              <a:defRPr sz="3000">
                <a:solidFill>
                  <a:schemeClr val="accent1"/>
                </a:solidFill>
              </a:defRPr>
            </a:lvl3pPr>
            <a:lvl4pPr lvl="3" algn="r">
              <a:lnSpc>
                <a:spcPct val="100000"/>
              </a:lnSpc>
              <a:spcBef>
                <a:spcPts val="0"/>
              </a:spcBef>
              <a:spcAft>
                <a:spcPts val="0"/>
              </a:spcAft>
              <a:buClr>
                <a:schemeClr val="accent1"/>
              </a:buClr>
              <a:buSzPts val="3000"/>
              <a:buNone/>
              <a:defRPr sz="3000">
                <a:solidFill>
                  <a:schemeClr val="accent1"/>
                </a:solidFill>
              </a:defRPr>
            </a:lvl4pPr>
            <a:lvl5pPr lvl="4" algn="r">
              <a:lnSpc>
                <a:spcPct val="100000"/>
              </a:lnSpc>
              <a:spcBef>
                <a:spcPts val="0"/>
              </a:spcBef>
              <a:spcAft>
                <a:spcPts val="0"/>
              </a:spcAft>
              <a:buClr>
                <a:schemeClr val="accent1"/>
              </a:buClr>
              <a:buSzPts val="3000"/>
              <a:buNone/>
              <a:defRPr sz="3000">
                <a:solidFill>
                  <a:schemeClr val="accent1"/>
                </a:solidFill>
              </a:defRPr>
            </a:lvl5pPr>
            <a:lvl6pPr lvl="5" algn="r">
              <a:lnSpc>
                <a:spcPct val="100000"/>
              </a:lnSpc>
              <a:spcBef>
                <a:spcPts val="0"/>
              </a:spcBef>
              <a:spcAft>
                <a:spcPts val="0"/>
              </a:spcAft>
              <a:buClr>
                <a:schemeClr val="accent1"/>
              </a:buClr>
              <a:buSzPts val="3000"/>
              <a:buNone/>
              <a:defRPr sz="3000">
                <a:solidFill>
                  <a:schemeClr val="accent1"/>
                </a:solidFill>
              </a:defRPr>
            </a:lvl6pPr>
            <a:lvl7pPr lvl="6" algn="r">
              <a:lnSpc>
                <a:spcPct val="100000"/>
              </a:lnSpc>
              <a:spcBef>
                <a:spcPts val="0"/>
              </a:spcBef>
              <a:spcAft>
                <a:spcPts val="0"/>
              </a:spcAft>
              <a:buClr>
                <a:schemeClr val="accent1"/>
              </a:buClr>
              <a:buSzPts val="3000"/>
              <a:buNone/>
              <a:defRPr sz="3000">
                <a:solidFill>
                  <a:schemeClr val="accent1"/>
                </a:solidFill>
              </a:defRPr>
            </a:lvl7pPr>
            <a:lvl8pPr lvl="7" algn="r">
              <a:lnSpc>
                <a:spcPct val="100000"/>
              </a:lnSpc>
              <a:spcBef>
                <a:spcPts val="0"/>
              </a:spcBef>
              <a:spcAft>
                <a:spcPts val="0"/>
              </a:spcAft>
              <a:buClr>
                <a:schemeClr val="accent1"/>
              </a:buClr>
              <a:buSzPts val="3000"/>
              <a:buNone/>
              <a:defRPr sz="3000">
                <a:solidFill>
                  <a:schemeClr val="accent1"/>
                </a:solidFill>
              </a:defRPr>
            </a:lvl8pPr>
            <a:lvl9pPr lvl="8" algn="r">
              <a:lnSpc>
                <a:spcPct val="100000"/>
              </a:lnSpc>
              <a:spcBef>
                <a:spcPts val="0"/>
              </a:spcBef>
              <a:spcAft>
                <a:spcPts val="0"/>
              </a:spcAft>
              <a:buClr>
                <a:schemeClr val="accent1"/>
              </a:buClr>
              <a:buSzPts val="3000"/>
              <a:buNone/>
              <a:defRPr sz="3000">
                <a:solidFill>
                  <a:schemeClr val="accent1"/>
                </a:solidFill>
              </a:defRPr>
            </a:lvl9pPr>
          </a:lstStyle>
          <a:p/>
        </p:txBody>
      </p:sp>
      <p:grpSp>
        <p:nvGrpSpPr>
          <p:cNvPr id="321" name="Google Shape;321;p21"/>
          <p:cNvGrpSpPr/>
          <p:nvPr/>
        </p:nvGrpSpPr>
        <p:grpSpPr>
          <a:xfrm flipH="1" rot="10800000">
            <a:off x="7727318" y="4263686"/>
            <a:ext cx="2029420" cy="879814"/>
            <a:chOff x="2915775" y="2073500"/>
            <a:chExt cx="874750" cy="394925"/>
          </a:xfrm>
        </p:grpSpPr>
        <p:sp>
          <p:nvSpPr>
            <p:cNvPr id="322" name="Google Shape;322;p21"/>
            <p:cNvSpPr/>
            <p:nvPr/>
          </p:nvSpPr>
          <p:spPr>
            <a:xfrm>
              <a:off x="3546225" y="2317775"/>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21"/>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1"/>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21"/>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21"/>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21"/>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21"/>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21"/>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1"/>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21"/>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21"/>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21"/>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21"/>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1"/>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1"/>
            <p:cNvSpPr/>
            <p:nvPr/>
          </p:nvSpPr>
          <p:spPr>
            <a:xfrm>
              <a:off x="3405475" y="2346850"/>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1"/>
            <p:cNvSpPr/>
            <p:nvPr/>
          </p:nvSpPr>
          <p:spPr>
            <a:xfrm>
              <a:off x="3480525" y="2402675"/>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1"/>
            <p:cNvSpPr/>
            <p:nvPr/>
          </p:nvSpPr>
          <p:spPr>
            <a:xfrm>
              <a:off x="3575325" y="2431750"/>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1"/>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1"/>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21"/>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2" name="Google Shape;342;p21"/>
          <p:cNvGrpSpPr/>
          <p:nvPr/>
        </p:nvGrpSpPr>
        <p:grpSpPr>
          <a:xfrm flipH="1" rot="10800000">
            <a:off x="157253" y="88361"/>
            <a:ext cx="2029458" cy="1216700"/>
            <a:chOff x="3095850" y="2740875"/>
            <a:chExt cx="1972838" cy="1216700"/>
          </a:xfrm>
        </p:grpSpPr>
        <p:sp>
          <p:nvSpPr>
            <p:cNvPr id="343" name="Google Shape;343;p21"/>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21"/>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21"/>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21"/>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21"/>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8" name="Google Shape;348;p21"/>
          <p:cNvSpPr txBox="1"/>
          <p:nvPr>
            <p:ph idx="7" type="title"/>
          </p:nvPr>
        </p:nvSpPr>
        <p:spPr>
          <a:xfrm>
            <a:off x="3646195" y="1835199"/>
            <a:ext cx="1851600" cy="561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700"/>
              <a:buNone/>
              <a:defRPr sz="1800">
                <a:solidFill>
                  <a:schemeClr val="lt1"/>
                </a:solidFill>
              </a:defRPr>
            </a:lvl1pPr>
            <a:lvl2pPr lvl="1" algn="ctr">
              <a:lnSpc>
                <a:spcPct val="100000"/>
              </a:lnSpc>
              <a:spcBef>
                <a:spcPts val="0"/>
              </a:spcBef>
              <a:spcAft>
                <a:spcPts val="0"/>
              </a:spcAft>
              <a:buClr>
                <a:schemeClr val="lt1"/>
              </a:buClr>
              <a:buSzPts val="1700"/>
              <a:buNone/>
              <a:defRPr sz="1700">
                <a:solidFill>
                  <a:schemeClr val="lt1"/>
                </a:solidFill>
              </a:defRPr>
            </a:lvl2pPr>
            <a:lvl3pPr lvl="2" algn="ctr">
              <a:lnSpc>
                <a:spcPct val="100000"/>
              </a:lnSpc>
              <a:spcBef>
                <a:spcPts val="0"/>
              </a:spcBef>
              <a:spcAft>
                <a:spcPts val="0"/>
              </a:spcAft>
              <a:buClr>
                <a:schemeClr val="lt1"/>
              </a:buClr>
              <a:buSzPts val="1700"/>
              <a:buNone/>
              <a:defRPr sz="1700">
                <a:solidFill>
                  <a:schemeClr val="lt1"/>
                </a:solidFill>
              </a:defRPr>
            </a:lvl3pPr>
            <a:lvl4pPr lvl="3" algn="ctr">
              <a:lnSpc>
                <a:spcPct val="100000"/>
              </a:lnSpc>
              <a:spcBef>
                <a:spcPts val="0"/>
              </a:spcBef>
              <a:spcAft>
                <a:spcPts val="0"/>
              </a:spcAft>
              <a:buClr>
                <a:schemeClr val="lt1"/>
              </a:buClr>
              <a:buSzPts val="1700"/>
              <a:buNone/>
              <a:defRPr sz="1700">
                <a:solidFill>
                  <a:schemeClr val="lt1"/>
                </a:solidFill>
              </a:defRPr>
            </a:lvl4pPr>
            <a:lvl5pPr lvl="4" algn="ctr">
              <a:lnSpc>
                <a:spcPct val="100000"/>
              </a:lnSpc>
              <a:spcBef>
                <a:spcPts val="0"/>
              </a:spcBef>
              <a:spcAft>
                <a:spcPts val="0"/>
              </a:spcAft>
              <a:buClr>
                <a:schemeClr val="lt1"/>
              </a:buClr>
              <a:buSzPts val="1700"/>
              <a:buNone/>
              <a:defRPr sz="1700">
                <a:solidFill>
                  <a:schemeClr val="lt1"/>
                </a:solidFill>
              </a:defRPr>
            </a:lvl5pPr>
            <a:lvl6pPr lvl="5" algn="ctr">
              <a:lnSpc>
                <a:spcPct val="100000"/>
              </a:lnSpc>
              <a:spcBef>
                <a:spcPts val="0"/>
              </a:spcBef>
              <a:spcAft>
                <a:spcPts val="0"/>
              </a:spcAft>
              <a:buClr>
                <a:schemeClr val="lt1"/>
              </a:buClr>
              <a:buSzPts val="1700"/>
              <a:buNone/>
              <a:defRPr sz="1700">
                <a:solidFill>
                  <a:schemeClr val="lt1"/>
                </a:solidFill>
              </a:defRPr>
            </a:lvl6pPr>
            <a:lvl7pPr lvl="6" algn="ctr">
              <a:lnSpc>
                <a:spcPct val="100000"/>
              </a:lnSpc>
              <a:spcBef>
                <a:spcPts val="0"/>
              </a:spcBef>
              <a:spcAft>
                <a:spcPts val="0"/>
              </a:spcAft>
              <a:buClr>
                <a:schemeClr val="lt1"/>
              </a:buClr>
              <a:buSzPts val="1700"/>
              <a:buNone/>
              <a:defRPr sz="1700">
                <a:solidFill>
                  <a:schemeClr val="lt1"/>
                </a:solidFill>
              </a:defRPr>
            </a:lvl7pPr>
            <a:lvl8pPr lvl="7" algn="ctr">
              <a:lnSpc>
                <a:spcPct val="100000"/>
              </a:lnSpc>
              <a:spcBef>
                <a:spcPts val="0"/>
              </a:spcBef>
              <a:spcAft>
                <a:spcPts val="0"/>
              </a:spcAft>
              <a:buClr>
                <a:schemeClr val="lt1"/>
              </a:buClr>
              <a:buSzPts val="1700"/>
              <a:buNone/>
              <a:defRPr sz="1700">
                <a:solidFill>
                  <a:schemeClr val="lt1"/>
                </a:solidFill>
              </a:defRPr>
            </a:lvl8pPr>
            <a:lvl9pPr lvl="8" algn="ctr">
              <a:lnSpc>
                <a:spcPct val="100000"/>
              </a:lnSpc>
              <a:spcBef>
                <a:spcPts val="0"/>
              </a:spcBef>
              <a:spcAft>
                <a:spcPts val="0"/>
              </a:spcAft>
              <a:buClr>
                <a:schemeClr val="lt1"/>
              </a:buClr>
              <a:buSzPts val="1700"/>
              <a:buNone/>
              <a:defRPr sz="1700">
                <a:solidFill>
                  <a:schemeClr val="lt1"/>
                </a:solidFill>
              </a:defRPr>
            </a:lvl9pPr>
          </a:lstStyle>
          <a:p/>
        </p:txBody>
      </p:sp>
      <p:sp>
        <p:nvSpPr>
          <p:cNvPr id="349" name="Google Shape;349;p21"/>
          <p:cNvSpPr txBox="1"/>
          <p:nvPr>
            <p:ph idx="8" type="subTitle"/>
          </p:nvPr>
        </p:nvSpPr>
        <p:spPr>
          <a:xfrm>
            <a:off x="3697038" y="2456910"/>
            <a:ext cx="1750200" cy="6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400"/>
              <a:buNone/>
              <a:defRPr>
                <a:solidFill>
                  <a:schemeClr val="accent1"/>
                </a:solidFill>
              </a:defRPr>
            </a:lvl2pPr>
            <a:lvl3pPr lvl="2" algn="ctr">
              <a:lnSpc>
                <a:spcPct val="100000"/>
              </a:lnSpc>
              <a:spcBef>
                <a:spcPts val="1600"/>
              </a:spcBef>
              <a:spcAft>
                <a:spcPts val="0"/>
              </a:spcAft>
              <a:buClr>
                <a:schemeClr val="accent1"/>
              </a:buClr>
              <a:buSzPts val="1400"/>
              <a:buNone/>
              <a:defRPr>
                <a:solidFill>
                  <a:schemeClr val="accent1"/>
                </a:solidFill>
              </a:defRPr>
            </a:lvl3pPr>
            <a:lvl4pPr lvl="3" algn="ctr">
              <a:lnSpc>
                <a:spcPct val="100000"/>
              </a:lnSpc>
              <a:spcBef>
                <a:spcPts val="1600"/>
              </a:spcBef>
              <a:spcAft>
                <a:spcPts val="0"/>
              </a:spcAft>
              <a:buClr>
                <a:schemeClr val="accent1"/>
              </a:buClr>
              <a:buSzPts val="1400"/>
              <a:buNone/>
              <a:defRPr>
                <a:solidFill>
                  <a:schemeClr val="accent1"/>
                </a:solidFill>
              </a:defRPr>
            </a:lvl4pPr>
            <a:lvl5pPr lvl="4" algn="ctr">
              <a:lnSpc>
                <a:spcPct val="100000"/>
              </a:lnSpc>
              <a:spcBef>
                <a:spcPts val="1600"/>
              </a:spcBef>
              <a:spcAft>
                <a:spcPts val="0"/>
              </a:spcAft>
              <a:buClr>
                <a:schemeClr val="accent1"/>
              </a:buClr>
              <a:buSzPts val="1400"/>
              <a:buNone/>
              <a:defRPr>
                <a:solidFill>
                  <a:schemeClr val="accent1"/>
                </a:solidFill>
              </a:defRPr>
            </a:lvl5pPr>
            <a:lvl6pPr lvl="5" algn="ctr">
              <a:lnSpc>
                <a:spcPct val="100000"/>
              </a:lnSpc>
              <a:spcBef>
                <a:spcPts val="1600"/>
              </a:spcBef>
              <a:spcAft>
                <a:spcPts val="0"/>
              </a:spcAft>
              <a:buClr>
                <a:schemeClr val="accent1"/>
              </a:buClr>
              <a:buSzPts val="1400"/>
              <a:buNone/>
              <a:defRPr>
                <a:solidFill>
                  <a:schemeClr val="accent1"/>
                </a:solidFill>
              </a:defRPr>
            </a:lvl6pPr>
            <a:lvl7pPr lvl="6" algn="ctr">
              <a:lnSpc>
                <a:spcPct val="100000"/>
              </a:lnSpc>
              <a:spcBef>
                <a:spcPts val="1600"/>
              </a:spcBef>
              <a:spcAft>
                <a:spcPts val="0"/>
              </a:spcAft>
              <a:buClr>
                <a:schemeClr val="accent1"/>
              </a:buClr>
              <a:buSzPts val="1400"/>
              <a:buNone/>
              <a:defRPr>
                <a:solidFill>
                  <a:schemeClr val="accent1"/>
                </a:solidFill>
              </a:defRPr>
            </a:lvl7pPr>
            <a:lvl8pPr lvl="7" algn="ctr">
              <a:lnSpc>
                <a:spcPct val="100000"/>
              </a:lnSpc>
              <a:spcBef>
                <a:spcPts val="1600"/>
              </a:spcBef>
              <a:spcAft>
                <a:spcPts val="0"/>
              </a:spcAft>
              <a:buClr>
                <a:schemeClr val="accent1"/>
              </a:buClr>
              <a:buSzPts val="1400"/>
              <a:buNone/>
              <a:defRPr>
                <a:solidFill>
                  <a:schemeClr val="accent1"/>
                </a:solidFill>
              </a:defRPr>
            </a:lvl8pPr>
            <a:lvl9pPr lvl="8" algn="ctr">
              <a:lnSpc>
                <a:spcPct val="100000"/>
              </a:lnSpc>
              <a:spcBef>
                <a:spcPts val="1600"/>
              </a:spcBef>
              <a:spcAft>
                <a:spcPts val="1600"/>
              </a:spcAft>
              <a:buClr>
                <a:schemeClr val="accent1"/>
              </a:buClr>
              <a:buSzPts val="1400"/>
              <a:buNone/>
              <a:defRPr>
                <a:solidFill>
                  <a:schemeClr val="accent1"/>
                </a:solidFill>
              </a:defRPr>
            </a:lvl9pPr>
          </a:lstStyle>
          <a:p/>
        </p:txBody>
      </p:sp>
      <p:sp>
        <p:nvSpPr>
          <p:cNvPr id="350" name="Google Shape;350;p21"/>
          <p:cNvSpPr txBox="1"/>
          <p:nvPr>
            <p:ph idx="9" type="title"/>
          </p:nvPr>
        </p:nvSpPr>
        <p:spPr>
          <a:xfrm>
            <a:off x="5938327" y="1835199"/>
            <a:ext cx="1851600" cy="561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700"/>
              <a:buNone/>
              <a:defRPr sz="1800">
                <a:solidFill>
                  <a:schemeClr val="lt1"/>
                </a:solidFill>
              </a:defRPr>
            </a:lvl1pPr>
            <a:lvl2pPr lvl="1" algn="ctr">
              <a:lnSpc>
                <a:spcPct val="100000"/>
              </a:lnSpc>
              <a:spcBef>
                <a:spcPts val="0"/>
              </a:spcBef>
              <a:spcAft>
                <a:spcPts val="0"/>
              </a:spcAft>
              <a:buClr>
                <a:schemeClr val="lt1"/>
              </a:buClr>
              <a:buSzPts val="1700"/>
              <a:buNone/>
              <a:defRPr sz="1700">
                <a:solidFill>
                  <a:schemeClr val="lt1"/>
                </a:solidFill>
              </a:defRPr>
            </a:lvl2pPr>
            <a:lvl3pPr lvl="2" algn="ctr">
              <a:lnSpc>
                <a:spcPct val="100000"/>
              </a:lnSpc>
              <a:spcBef>
                <a:spcPts val="0"/>
              </a:spcBef>
              <a:spcAft>
                <a:spcPts val="0"/>
              </a:spcAft>
              <a:buClr>
                <a:schemeClr val="lt1"/>
              </a:buClr>
              <a:buSzPts val="1700"/>
              <a:buNone/>
              <a:defRPr sz="1700">
                <a:solidFill>
                  <a:schemeClr val="lt1"/>
                </a:solidFill>
              </a:defRPr>
            </a:lvl3pPr>
            <a:lvl4pPr lvl="3" algn="ctr">
              <a:lnSpc>
                <a:spcPct val="100000"/>
              </a:lnSpc>
              <a:spcBef>
                <a:spcPts val="0"/>
              </a:spcBef>
              <a:spcAft>
                <a:spcPts val="0"/>
              </a:spcAft>
              <a:buClr>
                <a:schemeClr val="lt1"/>
              </a:buClr>
              <a:buSzPts val="1700"/>
              <a:buNone/>
              <a:defRPr sz="1700">
                <a:solidFill>
                  <a:schemeClr val="lt1"/>
                </a:solidFill>
              </a:defRPr>
            </a:lvl4pPr>
            <a:lvl5pPr lvl="4" algn="ctr">
              <a:lnSpc>
                <a:spcPct val="100000"/>
              </a:lnSpc>
              <a:spcBef>
                <a:spcPts val="0"/>
              </a:spcBef>
              <a:spcAft>
                <a:spcPts val="0"/>
              </a:spcAft>
              <a:buClr>
                <a:schemeClr val="lt1"/>
              </a:buClr>
              <a:buSzPts val="1700"/>
              <a:buNone/>
              <a:defRPr sz="1700">
                <a:solidFill>
                  <a:schemeClr val="lt1"/>
                </a:solidFill>
              </a:defRPr>
            </a:lvl5pPr>
            <a:lvl6pPr lvl="5" algn="ctr">
              <a:lnSpc>
                <a:spcPct val="100000"/>
              </a:lnSpc>
              <a:spcBef>
                <a:spcPts val="0"/>
              </a:spcBef>
              <a:spcAft>
                <a:spcPts val="0"/>
              </a:spcAft>
              <a:buClr>
                <a:schemeClr val="lt1"/>
              </a:buClr>
              <a:buSzPts val="1700"/>
              <a:buNone/>
              <a:defRPr sz="1700">
                <a:solidFill>
                  <a:schemeClr val="lt1"/>
                </a:solidFill>
              </a:defRPr>
            </a:lvl6pPr>
            <a:lvl7pPr lvl="6" algn="ctr">
              <a:lnSpc>
                <a:spcPct val="100000"/>
              </a:lnSpc>
              <a:spcBef>
                <a:spcPts val="0"/>
              </a:spcBef>
              <a:spcAft>
                <a:spcPts val="0"/>
              </a:spcAft>
              <a:buClr>
                <a:schemeClr val="lt1"/>
              </a:buClr>
              <a:buSzPts val="1700"/>
              <a:buNone/>
              <a:defRPr sz="1700">
                <a:solidFill>
                  <a:schemeClr val="lt1"/>
                </a:solidFill>
              </a:defRPr>
            </a:lvl7pPr>
            <a:lvl8pPr lvl="7" algn="ctr">
              <a:lnSpc>
                <a:spcPct val="100000"/>
              </a:lnSpc>
              <a:spcBef>
                <a:spcPts val="0"/>
              </a:spcBef>
              <a:spcAft>
                <a:spcPts val="0"/>
              </a:spcAft>
              <a:buClr>
                <a:schemeClr val="lt1"/>
              </a:buClr>
              <a:buSzPts val="1700"/>
              <a:buNone/>
              <a:defRPr sz="1700">
                <a:solidFill>
                  <a:schemeClr val="lt1"/>
                </a:solidFill>
              </a:defRPr>
            </a:lvl8pPr>
            <a:lvl9pPr lvl="8" algn="ctr">
              <a:lnSpc>
                <a:spcPct val="100000"/>
              </a:lnSpc>
              <a:spcBef>
                <a:spcPts val="0"/>
              </a:spcBef>
              <a:spcAft>
                <a:spcPts val="0"/>
              </a:spcAft>
              <a:buClr>
                <a:schemeClr val="lt1"/>
              </a:buClr>
              <a:buSzPts val="1700"/>
              <a:buNone/>
              <a:defRPr sz="1700">
                <a:solidFill>
                  <a:schemeClr val="lt1"/>
                </a:solidFill>
              </a:defRPr>
            </a:lvl9pPr>
          </a:lstStyle>
          <a:p/>
        </p:txBody>
      </p:sp>
      <p:sp>
        <p:nvSpPr>
          <p:cNvPr id="351" name="Google Shape;351;p21"/>
          <p:cNvSpPr txBox="1"/>
          <p:nvPr>
            <p:ph idx="13" type="subTitle"/>
          </p:nvPr>
        </p:nvSpPr>
        <p:spPr>
          <a:xfrm>
            <a:off x="5989170" y="2456910"/>
            <a:ext cx="1750200" cy="6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400"/>
              <a:buNone/>
              <a:defRPr>
                <a:solidFill>
                  <a:schemeClr val="accent1"/>
                </a:solidFill>
              </a:defRPr>
            </a:lvl2pPr>
            <a:lvl3pPr lvl="2" algn="ctr">
              <a:lnSpc>
                <a:spcPct val="100000"/>
              </a:lnSpc>
              <a:spcBef>
                <a:spcPts val="1600"/>
              </a:spcBef>
              <a:spcAft>
                <a:spcPts val="0"/>
              </a:spcAft>
              <a:buClr>
                <a:schemeClr val="accent1"/>
              </a:buClr>
              <a:buSzPts val="1400"/>
              <a:buNone/>
              <a:defRPr>
                <a:solidFill>
                  <a:schemeClr val="accent1"/>
                </a:solidFill>
              </a:defRPr>
            </a:lvl3pPr>
            <a:lvl4pPr lvl="3" algn="ctr">
              <a:lnSpc>
                <a:spcPct val="100000"/>
              </a:lnSpc>
              <a:spcBef>
                <a:spcPts val="1600"/>
              </a:spcBef>
              <a:spcAft>
                <a:spcPts val="0"/>
              </a:spcAft>
              <a:buClr>
                <a:schemeClr val="accent1"/>
              </a:buClr>
              <a:buSzPts val="1400"/>
              <a:buNone/>
              <a:defRPr>
                <a:solidFill>
                  <a:schemeClr val="accent1"/>
                </a:solidFill>
              </a:defRPr>
            </a:lvl4pPr>
            <a:lvl5pPr lvl="4" algn="ctr">
              <a:lnSpc>
                <a:spcPct val="100000"/>
              </a:lnSpc>
              <a:spcBef>
                <a:spcPts val="1600"/>
              </a:spcBef>
              <a:spcAft>
                <a:spcPts val="0"/>
              </a:spcAft>
              <a:buClr>
                <a:schemeClr val="accent1"/>
              </a:buClr>
              <a:buSzPts val="1400"/>
              <a:buNone/>
              <a:defRPr>
                <a:solidFill>
                  <a:schemeClr val="accent1"/>
                </a:solidFill>
              </a:defRPr>
            </a:lvl5pPr>
            <a:lvl6pPr lvl="5" algn="ctr">
              <a:lnSpc>
                <a:spcPct val="100000"/>
              </a:lnSpc>
              <a:spcBef>
                <a:spcPts val="1600"/>
              </a:spcBef>
              <a:spcAft>
                <a:spcPts val="0"/>
              </a:spcAft>
              <a:buClr>
                <a:schemeClr val="accent1"/>
              </a:buClr>
              <a:buSzPts val="1400"/>
              <a:buNone/>
              <a:defRPr>
                <a:solidFill>
                  <a:schemeClr val="accent1"/>
                </a:solidFill>
              </a:defRPr>
            </a:lvl6pPr>
            <a:lvl7pPr lvl="6" algn="ctr">
              <a:lnSpc>
                <a:spcPct val="100000"/>
              </a:lnSpc>
              <a:spcBef>
                <a:spcPts val="1600"/>
              </a:spcBef>
              <a:spcAft>
                <a:spcPts val="0"/>
              </a:spcAft>
              <a:buClr>
                <a:schemeClr val="accent1"/>
              </a:buClr>
              <a:buSzPts val="1400"/>
              <a:buNone/>
              <a:defRPr>
                <a:solidFill>
                  <a:schemeClr val="accent1"/>
                </a:solidFill>
              </a:defRPr>
            </a:lvl7pPr>
            <a:lvl8pPr lvl="7" algn="ctr">
              <a:lnSpc>
                <a:spcPct val="100000"/>
              </a:lnSpc>
              <a:spcBef>
                <a:spcPts val="1600"/>
              </a:spcBef>
              <a:spcAft>
                <a:spcPts val="0"/>
              </a:spcAft>
              <a:buClr>
                <a:schemeClr val="accent1"/>
              </a:buClr>
              <a:buSzPts val="1400"/>
              <a:buNone/>
              <a:defRPr>
                <a:solidFill>
                  <a:schemeClr val="accent1"/>
                </a:solidFill>
              </a:defRPr>
            </a:lvl8pPr>
            <a:lvl9pPr lvl="8" algn="ctr">
              <a:lnSpc>
                <a:spcPct val="100000"/>
              </a:lnSpc>
              <a:spcBef>
                <a:spcPts val="1600"/>
              </a:spcBef>
              <a:spcAft>
                <a:spcPts val="1600"/>
              </a:spcAft>
              <a:buClr>
                <a:schemeClr val="accent1"/>
              </a:buClr>
              <a:buSzPts val="1400"/>
              <a:buNone/>
              <a:defRPr>
                <a:solidFill>
                  <a:schemeClr val="accent1"/>
                </a:solidFill>
              </a:defRPr>
            </a:lvl9pPr>
          </a:lstStyle>
          <a:p/>
        </p:txBody>
      </p:sp>
      <p:sp>
        <p:nvSpPr>
          <p:cNvPr id="352" name="Google Shape;352;p21"/>
          <p:cNvSpPr txBox="1"/>
          <p:nvPr>
            <p:ph idx="14" type="title"/>
          </p:nvPr>
        </p:nvSpPr>
        <p:spPr>
          <a:xfrm>
            <a:off x="1354063" y="1835199"/>
            <a:ext cx="1851600" cy="561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700"/>
              <a:buNone/>
              <a:defRPr sz="1800">
                <a:solidFill>
                  <a:schemeClr val="lt1"/>
                </a:solidFill>
              </a:defRPr>
            </a:lvl1pPr>
            <a:lvl2pPr lvl="1" algn="ctr">
              <a:lnSpc>
                <a:spcPct val="100000"/>
              </a:lnSpc>
              <a:spcBef>
                <a:spcPts val="0"/>
              </a:spcBef>
              <a:spcAft>
                <a:spcPts val="0"/>
              </a:spcAft>
              <a:buClr>
                <a:schemeClr val="lt1"/>
              </a:buClr>
              <a:buSzPts val="1700"/>
              <a:buNone/>
              <a:defRPr sz="1700">
                <a:solidFill>
                  <a:schemeClr val="lt1"/>
                </a:solidFill>
              </a:defRPr>
            </a:lvl2pPr>
            <a:lvl3pPr lvl="2" algn="ctr">
              <a:lnSpc>
                <a:spcPct val="100000"/>
              </a:lnSpc>
              <a:spcBef>
                <a:spcPts val="0"/>
              </a:spcBef>
              <a:spcAft>
                <a:spcPts val="0"/>
              </a:spcAft>
              <a:buClr>
                <a:schemeClr val="lt1"/>
              </a:buClr>
              <a:buSzPts val="1700"/>
              <a:buNone/>
              <a:defRPr sz="1700">
                <a:solidFill>
                  <a:schemeClr val="lt1"/>
                </a:solidFill>
              </a:defRPr>
            </a:lvl3pPr>
            <a:lvl4pPr lvl="3" algn="ctr">
              <a:lnSpc>
                <a:spcPct val="100000"/>
              </a:lnSpc>
              <a:spcBef>
                <a:spcPts val="0"/>
              </a:spcBef>
              <a:spcAft>
                <a:spcPts val="0"/>
              </a:spcAft>
              <a:buClr>
                <a:schemeClr val="lt1"/>
              </a:buClr>
              <a:buSzPts val="1700"/>
              <a:buNone/>
              <a:defRPr sz="1700">
                <a:solidFill>
                  <a:schemeClr val="lt1"/>
                </a:solidFill>
              </a:defRPr>
            </a:lvl4pPr>
            <a:lvl5pPr lvl="4" algn="ctr">
              <a:lnSpc>
                <a:spcPct val="100000"/>
              </a:lnSpc>
              <a:spcBef>
                <a:spcPts val="0"/>
              </a:spcBef>
              <a:spcAft>
                <a:spcPts val="0"/>
              </a:spcAft>
              <a:buClr>
                <a:schemeClr val="lt1"/>
              </a:buClr>
              <a:buSzPts val="1700"/>
              <a:buNone/>
              <a:defRPr sz="1700">
                <a:solidFill>
                  <a:schemeClr val="lt1"/>
                </a:solidFill>
              </a:defRPr>
            </a:lvl5pPr>
            <a:lvl6pPr lvl="5" algn="ctr">
              <a:lnSpc>
                <a:spcPct val="100000"/>
              </a:lnSpc>
              <a:spcBef>
                <a:spcPts val="0"/>
              </a:spcBef>
              <a:spcAft>
                <a:spcPts val="0"/>
              </a:spcAft>
              <a:buClr>
                <a:schemeClr val="lt1"/>
              </a:buClr>
              <a:buSzPts val="1700"/>
              <a:buNone/>
              <a:defRPr sz="1700">
                <a:solidFill>
                  <a:schemeClr val="lt1"/>
                </a:solidFill>
              </a:defRPr>
            </a:lvl6pPr>
            <a:lvl7pPr lvl="6" algn="ctr">
              <a:lnSpc>
                <a:spcPct val="100000"/>
              </a:lnSpc>
              <a:spcBef>
                <a:spcPts val="0"/>
              </a:spcBef>
              <a:spcAft>
                <a:spcPts val="0"/>
              </a:spcAft>
              <a:buClr>
                <a:schemeClr val="lt1"/>
              </a:buClr>
              <a:buSzPts val="1700"/>
              <a:buNone/>
              <a:defRPr sz="1700">
                <a:solidFill>
                  <a:schemeClr val="lt1"/>
                </a:solidFill>
              </a:defRPr>
            </a:lvl7pPr>
            <a:lvl8pPr lvl="7" algn="ctr">
              <a:lnSpc>
                <a:spcPct val="100000"/>
              </a:lnSpc>
              <a:spcBef>
                <a:spcPts val="0"/>
              </a:spcBef>
              <a:spcAft>
                <a:spcPts val="0"/>
              </a:spcAft>
              <a:buClr>
                <a:schemeClr val="lt1"/>
              </a:buClr>
              <a:buSzPts val="1700"/>
              <a:buNone/>
              <a:defRPr sz="1700">
                <a:solidFill>
                  <a:schemeClr val="lt1"/>
                </a:solidFill>
              </a:defRPr>
            </a:lvl8pPr>
            <a:lvl9pPr lvl="8" algn="ctr">
              <a:lnSpc>
                <a:spcPct val="100000"/>
              </a:lnSpc>
              <a:spcBef>
                <a:spcPts val="0"/>
              </a:spcBef>
              <a:spcAft>
                <a:spcPts val="0"/>
              </a:spcAft>
              <a:buClr>
                <a:schemeClr val="lt1"/>
              </a:buClr>
              <a:buSzPts val="1700"/>
              <a:buNone/>
              <a:defRPr sz="1700">
                <a:solidFill>
                  <a:schemeClr val="lt1"/>
                </a:solidFill>
              </a:defRPr>
            </a:lvl9pPr>
          </a:lstStyle>
          <a:p/>
        </p:txBody>
      </p:sp>
      <p:sp>
        <p:nvSpPr>
          <p:cNvPr id="353" name="Google Shape;353;p21"/>
          <p:cNvSpPr txBox="1"/>
          <p:nvPr>
            <p:ph idx="15" type="subTitle"/>
          </p:nvPr>
        </p:nvSpPr>
        <p:spPr>
          <a:xfrm>
            <a:off x="1404906" y="2456910"/>
            <a:ext cx="1750200" cy="6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400"/>
              <a:buNone/>
              <a:defRPr>
                <a:solidFill>
                  <a:schemeClr val="accent1"/>
                </a:solidFill>
              </a:defRPr>
            </a:lvl2pPr>
            <a:lvl3pPr lvl="2" algn="ctr">
              <a:lnSpc>
                <a:spcPct val="100000"/>
              </a:lnSpc>
              <a:spcBef>
                <a:spcPts val="1600"/>
              </a:spcBef>
              <a:spcAft>
                <a:spcPts val="0"/>
              </a:spcAft>
              <a:buClr>
                <a:schemeClr val="accent1"/>
              </a:buClr>
              <a:buSzPts val="1400"/>
              <a:buNone/>
              <a:defRPr>
                <a:solidFill>
                  <a:schemeClr val="accent1"/>
                </a:solidFill>
              </a:defRPr>
            </a:lvl3pPr>
            <a:lvl4pPr lvl="3" algn="ctr">
              <a:lnSpc>
                <a:spcPct val="100000"/>
              </a:lnSpc>
              <a:spcBef>
                <a:spcPts val="1600"/>
              </a:spcBef>
              <a:spcAft>
                <a:spcPts val="0"/>
              </a:spcAft>
              <a:buClr>
                <a:schemeClr val="accent1"/>
              </a:buClr>
              <a:buSzPts val="1400"/>
              <a:buNone/>
              <a:defRPr>
                <a:solidFill>
                  <a:schemeClr val="accent1"/>
                </a:solidFill>
              </a:defRPr>
            </a:lvl4pPr>
            <a:lvl5pPr lvl="4" algn="ctr">
              <a:lnSpc>
                <a:spcPct val="100000"/>
              </a:lnSpc>
              <a:spcBef>
                <a:spcPts val="1600"/>
              </a:spcBef>
              <a:spcAft>
                <a:spcPts val="0"/>
              </a:spcAft>
              <a:buClr>
                <a:schemeClr val="accent1"/>
              </a:buClr>
              <a:buSzPts val="1400"/>
              <a:buNone/>
              <a:defRPr>
                <a:solidFill>
                  <a:schemeClr val="accent1"/>
                </a:solidFill>
              </a:defRPr>
            </a:lvl5pPr>
            <a:lvl6pPr lvl="5" algn="ctr">
              <a:lnSpc>
                <a:spcPct val="100000"/>
              </a:lnSpc>
              <a:spcBef>
                <a:spcPts val="1600"/>
              </a:spcBef>
              <a:spcAft>
                <a:spcPts val="0"/>
              </a:spcAft>
              <a:buClr>
                <a:schemeClr val="accent1"/>
              </a:buClr>
              <a:buSzPts val="1400"/>
              <a:buNone/>
              <a:defRPr>
                <a:solidFill>
                  <a:schemeClr val="accent1"/>
                </a:solidFill>
              </a:defRPr>
            </a:lvl6pPr>
            <a:lvl7pPr lvl="6" algn="ctr">
              <a:lnSpc>
                <a:spcPct val="100000"/>
              </a:lnSpc>
              <a:spcBef>
                <a:spcPts val="1600"/>
              </a:spcBef>
              <a:spcAft>
                <a:spcPts val="0"/>
              </a:spcAft>
              <a:buClr>
                <a:schemeClr val="accent1"/>
              </a:buClr>
              <a:buSzPts val="1400"/>
              <a:buNone/>
              <a:defRPr>
                <a:solidFill>
                  <a:schemeClr val="accent1"/>
                </a:solidFill>
              </a:defRPr>
            </a:lvl7pPr>
            <a:lvl8pPr lvl="7" algn="ctr">
              <a:lnSpc>
                <a:spcPct val="100000"/>
              </a:lnSpc>
              <a:spcBef>
                <a:spcPts val="1600"/>
              </a:spcBef>
              <a:spcAft>
                <a:spcPts val="0"/>
              </a:spcAft>
              <a:buClr>
                <a:schemeClr val="accent1"/>
              </a:buClr>
              <a:buSzPts val="1400"/>
              <a:buNone/>
              <a:defRPr>
                <a:solidFill>
                  <a:schemeClr val="accent1"/>
                </a:solidFill>
              </a:defRPr>
            </a:lvl8pPr>
            <a:lvl9pPr lvl="8" algn="ctr">
              <a:lnSpc>
                <a:spcPct val="100000"/>
              </a:lnSpc>
              <a:spcBef>
                <a:spcPts val="1600"/>
              </a:spcBef>
              <a:spcAft>
                <a:spcPts val="1600"/>
              </a:spcAft>
              <a:buClr>
                <a:schemeClr val="accent1"/>
              </a:buClr>
              <a:buSzPts val="1400"/>
              <a:buNone/>
              <a:defRPr>
                <a:solidFill>
                  <a:schemeClr val="accent1"/>
                </a:solidFill>
              </a:defRPr>
            </a:lvl9pPr>
          </a:lstStyle>
          <a:p/>
        </p:txBody>
      </p:sp>
      <p:grpSp>
        <p:nvGrpSpPr>
          <p:cNvPr id="354" name="Google Shape;354;p21"/>
          <p:cNvGrpSpPr/>
          <p:nvPr/>
        </p:nvGrpSpPr>
        <p:grpSpPr>
          <a:xfrm>
            <a:off x="288357" y="471980"/>
            <a:ext cx="424868" cy="760241"/>
            <a:chOff x="478300" y="2547225"/>
            <a:chExt cx="305375" cy="546425"/>
          </a:xfrm>
        </p:grpSpPr>
        <p:sp>
          <p:nvSpPr>
            <p:cNvPr id="355" name="Google Shape;355;p21"/>
            <p:cNvSpPr/>
            <p:nvPr/>
          </p:nvSpPr>
          <p:spPr>
            <a:xfrm>
              <a:off x="478300" y="2547225"/>
              <a:ext cx="305375" cy="546425"/>
            </a:xfrm>
            <a:custGeom>
              <a:rect b="b" l="l" r="r" t="t"/>
              <a:pathLst>
                <a:path extrusionOk="0" h="21857" w="12215">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1"/>
            <p:cNvSpPr/>
            <p:nvPr/>
          </p:nvSpPr>
          <p:spPr>
            <a:xfrm>
              <a:off x="667325" y="2599075"/>
              <a:ext cx="94250" cy="87650"/>
            </a:xfrm>
            <a:custGeom>
              <a:rect b="b" l="l" r="r" t="t"/>
              <a:pathLst>
                <a:path extrusionOk="0" h="3506" w="377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1"/>
            <p:cNvSpPr/>
            <p:nvPr/>
          </p:nvSpPr>
          <p:spPr>
            <a:xfrm>
              <a:off x="613825" y="2695625"/>
              <a:ext cx="94250" cy="87725"/>
            </a:xfrm>
            <a:custGeom>
              <a:rect b="b" l="l" r="r" t="t"/>
              <a:pathLst>
                <a:path extrusionOk="0" h="3509" w="377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21"/>
            <p:cNvSpPr/>
            <p:nvPr/>
          </p:nvSpPr>
          <p:spPr>
            <a:xfrm>
              <a:off x="572525" y="2795250"/>
              <a:ext cx="91925" cy="89875"/>
            </a:xfrm>
            <a:custGeom>
              <a:rect b="b" l="l" r="r" t="t"/>
              <a:pathLst>
                <a:path extrusionOk="0" h="3595" w="3677">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1"/>
            <p:cNvSpPr/>
            <p:nvPr/>
          </p:nvSpPr>
          <p:spPr>
            <a:xfrm>
              <a:off x="519025" y="2884625"/>
              <a:ext cx="94825" cy="87750"/>
            </a:xfrm>
            <a:custGeom>
              <a:rect b="b" l="l" r="r" t="t"/>
              <a:pathLst>
                <a:path extrusionOk="0" h="3510" w="3793">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0" name="Google Shape;360;p21"/>
          <p:cNvGrpSpPr/>
          <p:nvPr/>
        </p:nvGrpSpPr>
        <p:grpSpPr>
          <a:xfrm rot="1885073">
            <a:off x="8185052" y="3959633"/>
            <a:ext cx="940749" cy="1008665"/>
            <a:chOff x="1721175" y="2665325"/>
            <a:chExt cx="809625" cy="868075"/>
          </a:xfrm>
        </p:grpSpPr>
        <p:sp>
          <p:nvSpPr>
            <p:cNvPr id="361" name="Google Shape;361;p21"/>
            <p:cNvSpPr/>
            <p:nvPr/>
          </p:nvSpPr>
          <p:spPr>
            <a:xfrm>
              <a:off x="2191125" y="2884650"/>
              <a:ext cx="339675" cy="506775"/>
            </a:xfrm>
            <a:custGeom>
              <a:rect b="b" l="l" r="r" t="t"/>
              <a:pathLst>
                <a:path extrusionOk="0" h="20271" w="13587">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1"/>
            <p:cNvSpPr/>
            <p:nvPr/>
          </p:nvSpPr>
          <p:spPr>
            <a:xfrm>
              <a:off x="2009650" y="2665325"/>
              <a:ext cx="239650" cy="472150"/>
            </a:xfrm>
            <a:custGeom>
              <a:rect b="b" l="l" r="r" t="t"/>
              <a:pathLst>
                <a:path extrusionOk="0" h="18886" w="9586">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1"/>
            <p:cNvSpPr/>
            <p:nvPr/>
          </p:nvSpPr>
          <p:spPr>
            <a:xfrm>
              <a:off x="1721175" y="2710025"/>
              <a:ext cx="353650" cy="604050"/>
            </a:xfrm>
            <a:custGeom>
              <a:rect b="b" l="l" r="r" t="t"/>
              <a:pathLst>
                <a:path extrusionOk="0" h="24162" w="14146">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1"/>
            <p:cNvSpPr/>
            <p:nvPr/>
          </p:nvSpPr>
          <p:spPr>
            <a:xfrm>
              <a:off x="1816475" y="2797975"/>
              <a:ext cx="294975" cy="678200"/>
            </a:xfrm>
            <a:custGeom>
              <a:rect b="b" l="l" r="r" t="t"/>
              <a:pathLst>
                <a:path extrusionOk="0" h="27128" w="11799">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21"/>
            <p:cNvSpPr/>
            <p:nvPr/>
          </p:nvSpPr>
          <p:spPr>
            <a:xfrm>
              <a:off x="2060900" y="2847025"/>
              <a:ext cx="113375" cy="657125"/>
            </a:xfrm>
            <a:custGeom>
              <a:rect b="b" l="l" r="r" t="t"/>
              <a:pathLst>
                <a:path extrusionOk="0" h="26285" w="4535">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1"/>
            <p:cNvSpPr/>
            <p:nvPr/>
          </p:nvSpPr>
          <p:spPr>
            <a:xfrm>
              <a:off x="2044050" y="3053725"/>
              <a:ext cx="317450" cy="479675"/>
            </a:xfrm>
            <a:custGeom>
              <a:rect b="b" l="l" r="r" t="t"/>
              <a:pathLst>
                <a:path extrusionOk="0" h="19187" w="12698">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7" name="Google Shape;367;p21"/>
          <p:cNvGrpSpPr/>
          <p:nvPr/>
        </p:nvGrpSpPr>
        <p:grpSpPr>
          <a:xfrm>
            <a:off x="7739367" y="4379863"/>
            <a:ext cx="667546" cy="678502"/>
            <a:chOff x="1980625" y="1091425"/>
            <a:chExt cx="479800" cy="487675"/>
          </a:xfrm>
        </p:grpSpPr>
        <p:sp>
          <p:nvSpPr>
            <p:cNvPr id="368" name="Google Shape;368;p21"/>
            <p:cNvSpPr/>
            <p:nvPr/>
          </p:nvSpPr>
          <p:spPr>
            <a:xfrm>
              <a:off x="2234725" y="1128400"/>
              <a:ext cx="90175" cy="40750"/>
            </a:xfrm>
            <a:custGeom>
              <a:rect b="b" l="l" r="r" t="t"/>
              <a:pathLst>
                <a:path extrusionOk="0" h="1630" w="3607">
                  <a:moveTo>
                    <a:pt x="2537" y="1"/>
                  </a:moveTo>
                  <a:cubicBezTo>
                    <a:pt x="2234" y="1"/>
                    <a:pt x="1862" y="1"/>
                    <a:pt x="1466" y="187"/>
                  </a:cubicBezTo>
                  <a:cubicBezTo>
                    <a:pt x="1164" y="280"/>
                    <a:pt x="792" y="466"/>
                    <a:pt x="489" y="675"/>
                  </a:cubicBezTo>
                  <a:cubicBezTo>
                    <a:pt x="303" y="954"/>
                    <a:pt x="117" y="1257"/>
                    <a:pt x="1" y="1629"/>
                  </a:cubicBezTo>
                  <a:cubicBezTo>
                    <a:pt x="303" y="1443"/>
                    <a:pt x="582" y="1350"/>
                    <a:pt x="885" y="1257"/>
                  </a:cubicBezTo>
                  <a:cubicBezTo>
                    <a:pt x="1164" y="1048"/>
                    <a:pt x="1466" y="954"/>
                    <a:pt x="1746" y="861"/>
                  </a:cubicBezTo>
                  <a:cubicBezTo>
                    <a:pt x="2048" y="768"/>
                    <a:pt x="2234" y="675"/>
                    <a:pt x="2630" y="675"/>
                  </a:cubicBezTo>
                  <a:cubicBezTo>
                    <a:pt x="2909" y="582"/>
                    <a:pt x="3211" y="466"/>
                    <a:pt x="3607" y="373"/>
                  </a:cubicBezTo>
                  <a:cubicBezTo>
                    <a:pt x="3304" y="187"/>
                    <a:pt x="2909" y="94"/>
                    <a:pt x="2537" y="1"/>
                  </a:cubicBezTo>
                  <a:close/>
                </a:path>
              </a:pathLst>
            </a:custGeom>
            <a:solidFill>
              <a:srgbClr val="D6B5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21"/>
            <p:cNvSpPr/>
            <p:nvPr/>
          </p:nvSpPr>
          <p:spPr>
            <a:xfrm>
              <a:off x="2155050" y="1091425"/>
              <a:ext cx="305375" cy="374525"/>
            </a:xfrm>
            <a:custGeom>
              <a:rect b="b" l="l" r="r" t="t"/>
              <a:pathLst>
                <a:path extrusionOk="0" h="14981" w="12215">
                  <a:moveTo>
                    <a:pt x="5865" y="0"/>
                  </a:moveTo>
                  <a:cubicBezTo>
                    <a:pt x="5389" y="0"/>
                    <a:pt x="4884" y="99"/>
                    <a:pt x="4351" y="316"/>
                  </a:cubicBezTo>
                  <a:cubicBezTo>
                    <a:pt x="1" y="1945"/>
                    <a:pt x="2234" y="7970"/>
                    <a:pt x="3676" y="10669"/>
                  </a:cubicBezTo>
                  <a:cubicBezTo>
                    <a:pt x="4165" y="11739"/>
                    <a:pt x="4747" y="12809"/>
                    <a:pt x="5631" y="13693"/>
                  </a:cubicBezTo>
                  <a:cubicBezTo>
                    <a:pt x="6393" y="14373"/>
                    <a:pt x="7393" y="14981"/>
                    <a:pt x="8421" y="14981"/>
                  </a:cubicBezTo>
                  <a:cubicBezTo>
                    <a:pt x="8553" y="14981"/>
                    <a:pt x="8685" y="14971"/>
                    <a:pt x="8818" y="14949"/>
                  </a:cubicBezTo>
                  <a:cubicBezTo>
                    <a:pt x="10283" y="14740"/>
                    <a:pt x="11447" y="13391"/>
                    <a:pt x="11819" y="11948"/>
                  </a:cubicBezTo>
                  <a:cubicBezTo>
                    <a:pt x="12214" y="10576"/>
                    <a:pt x="12028" y="9040"/>
                    <a:pt x="11726" y="7575"/>
                  </a:cubicBezTo>
                  <a:cubicBezTo>
                    <a:pt x="11135" y="4866"/>
                    <a:pt x="9207" y="0"/>
                    <a:pt x="586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21"/>
            <p:cNvSpPr/>
            <p:nvPr/>
          </p:nvSpPr>
          <p:spPr>
            <a:xfrm>
              <a:off x="2234725" y="1198200"/>
              <a:ext cx="92500" cy="44850"/>
            </a:xfrm>
            <a:custGeom>
              <a:rect b="b" l="l" r="r" t="t"/>
              <a:pathLst>
                <a:path extrusionOk="0" h="1794" w="3700">
                  <a:moveTo>
                    <a:pt x="3700" y="0"/>
                  </a:moveTo>
                  <a:lnTo>
                    <a:pt x="3700" y="0"/>
                  </a:lnTo>
                  <a:cubicBezTo>
                    <a:pt x="3397" y="210"/>
                    <a:pt x="3118" y="396"/>
                    <a:pt x="2816" y="489"/>
                  </a:cubicBezTo>
                  <a:cubicBezTo>
                    <a:pt x="2537" y="698"/>
                    <a:pt x="2234" y="791"/>
                    <a:pt x="1955" y="884"/>
                  </a:cubicBezTo>
                  <a:cubicBezTo>
                    <a:pt x="1653" y="977"/>
                    <a:pt x="1373" y="1070"/>
                    <a:pt x="1071" y="1163"/>
                  </a:cubicBezTo>
                  <a:cubicBezTo>
                    <a:pt x="792" y="1280"/>
                    <a:pt x="396" y="1280"/>
                    <a:pt x="1" y="1373"/>
                  </a:cubicBezTo>
                  <a:cubicBezTo>
                    <a:pt x="303" y="1559"/>
                    <a:pt x="699" y="1745"/>
                    <a:pt x="1071" y="1745"/>
                  </a:cubicBezTo>
                  <a:cubicBezTo>
                    <a:pt x="1189" y="1780"/>
                    <a:pt x="1308" y="1794"/>
                    <a:pt x="1425" y="1794"/>
                  </a:cubicBezTo>
                  <a:cubicBezTo>
                    <a:pt x="1701" y="1794"/>
                    <a:pt x="1973" y="1717"/>
                    <a:pt x="2234" y="1652"/>
                  </a:cubicBezTo>
                  <a:cubicBezTo>
                    <a:pt x="2537" y="1466"/>
                    <a:pt x="2909" y="1280"/>
                    <a:pt x="3211" y="977"/>
                  </a:cubicBezTo>
                  <a:cubicBezTo>
                    <a:pt x="3397" y="791"/>
                    <a:pt x="3700" y="396"/>
                    <a:pt x="370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21"/>
            <p:cNvSpPr/>
            <p:nvPr/>
          </p:nvSpPr>
          <p:spPr>
            <a:xfrm>
              <a:off x="2368500" y="1276125"/>
              <a:ext cx="55275" cy="43075"/>
            </a:xfrm>
            <a:custGeom>
              <a:rect b="b" l="l" r="r" t="t"/>
              <a:pathLst>
                <a:path extrusionOk="0" h="1723" w="2211">
                  <a:moveTo>
                    <a:pt x="2211" y="1"/>
                  </a:moveTo>
                  <a:lnTo>
                    <a:pt x="2211" y="1"/>
                  </a:lnTo>
                  <a:cubicBezTo>
                    <a:pt x="1931" y="94"/>
                    <a:pt x="1745" y="187"/>
                    <a:pt x="1536" y="373"/>
                  </a:cubicBezTo>
                  <a:cubicBezTo>
                    <a:pt x="1350" y="489"/>
                    <a:pt x="1164" y="582"/>
                    <a:pt x="954" y="768"/>
                  </a:cubicBezTo>
                  <a:cubicBezTo>
                    <a:pt x="768" y="861"/>
                    <a:pt x="675" y="954"/>
                    <a:pt x="466" y="1164"/>
                  </a:cubicBezTo>
                  <a:cubicBezTo>
                    <a:pt x="280" y="1257"/>
                    <a:pt x="94" y="1443"/>
                    <a:pt x="1" y="1652"/>
                  </a:cubicBezTo>
                  <a:cubicBezTo>
                    <a:pt x="94" y="1699"/>
                    <a:pt x="210" y="1722"/>
                    <a:pt x="341" y="1722"/>
                  </a:cubicBezTo>
                  <a:cubicBezTo>
                    <a:pt x="472" y="1722"/>
                    <a:pt x="617" y="1699"/>
                    <a:pt x="768" y="1652"/>
                  </a:cubicBezTo>
                  <a:cubicBezTo>
                    <a:pt x="954" y="1652"/>
                    <a:pt x="1257" y="1536"/>
                    <a:pt x="1443" y="1350"/>
                  </a:cubicBezTo>
                  <a:cubicBezTo>
                    <a:pt x="1629" y="1164"/>
                    <a:pt x="1838" y="954"/>
                    <a:pt x="1931" y="768"/>
                  </a:cubicBezTo>
                  <a:cubicBezTo>
                    <a:pt x="2118" y="582"/>
                    <a:pt x="2211" y="280"/>
                    <a:pt x="221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21"/>
            <p:cNvSpPr/>
            <p:nvPr/>
          </p:nvSpPr>
          <p:spPr>
            <a:xfrm>
              <a:off x="2305100" y="1387225"/>
              <a:ext cx="55875" cy="32000"/>
            </a:xfrm>
            <a:custGeom>
              <a:rect b="b" l="l" r="r" t="t"/>
              <a:pathLst>
                <a:path extrusionOk="0" h="1280" w="2235">
                  <a:moveTo>
                    <a:pt x="2234" y="0"/>
                  </a:moveTo>
                  <a:cubicBezTo>
                    <a:pt x="1955" y="0"/>
                    <a:pt x="1746" y="116"/>
                    <a:pt x="1652" y="209"/>
                  </a:cubicBezTo>
                  <a:cubicBezTo>
                    <a:pt x="1466" y="302"/>
                    <a:pt x="1257" y="302"/>
                    <a:pt x="1071" y="396"/>
                  </a:cubicBezTo>
                  <a:cubicBezTo>
                    <a:pt x="885" y="489"/>
                    <a:pt x="792" y="582"/>
                    <a:pt x="582" y="698"/>
                  </a:cubicBezTo>
                  <a:cubicBezTo>
                    <a:pt x="396" y="791"/>
                    <a:pt x="210" y="884"/>
                    <a:pt x="1" y="977"/>
                  </a:cubicBezTo>
                  <a:cubicBezTo>
                    <a:pt x="210" y="1163"/>
                    <a:pt x="489" y="1280"/>
                    <a:pt x="675" y="1280"/>
                  </a:cubicBezTo>
                  <a:cubicBezTo>
                    <a:pt x="978" y="1280"/>
                    <a:pt x="1164" y="1163"/>
                    <a:pt x="1466" y="1070"/>
                  </a:cubicBezTo>
                  <a:cubicBezTo>
                    <a:pt x="1652" y="977"/>
                    <a:pt x="1839" y="884"/>
                    <a:pt x="1955" y="698"/>
                  </a:cubicBezTo>
                  <a:cubicBezTo>
                    <a:pt x="2141" y="489"/>
                    <a:pt x="2234" y="209"/>
                    <a:pt x="223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21"/>
            <p:cNvSpPr/>
            <p:nvPr/>
          </p:nvSpPr>
          <p:spPr>
            <a:xfrm>
              <a:off x="2365600" y="1232500"/>
              <a:ext cx="24450" cy="21550"/>
            </a:xfrm>
            <a:custGeom>
              <a:rect b="b" l="l" r="r" t="t"/>
              <a:pathLst>
                <a:path extrusionOk="0" h="862" w="978">
                  <a:moveTo>
                    <a:pt x="884" y="1"/>
                  </a:moveTo>
                  <a:cubicBezTo>
                    <a:pt x="698" y="1"/>
                    <a:pt x="582" y="94"/>
                    <a:pt x="489" y="94"/>
                  </a:cubicBezTo>
                  <a:cubicBezTo>
                    <a:pt x="396" y="94"/>
                    <a:pt x="303" y="94"/>
                    <a:pt x="303" y="187"/>
                  </a:cubicBezTo>
                  <a:cubicBezTo>
                    <a:pt x="210" y="187"/>
                    <a:pt x="210" y="280"/>
                    <a:pt x="117" y="373"/>
                  </a:cubicBezTo>
                  <a:cubicBezTo>
                    <a:pt x="117" y="489"/>
                    <a:pt x="0" y="582"/>
                    <a:pt x="0" y="769"/>
                  </a:cubicBezTo>
                  <a:cubicBezTo>
                    <a:pt x="117" y="862"/>
                    <a:pt x="303" y="862"/>
                    <a:pt x="396" y="862"/>
                  </a:cubicBezTo>
                  <a:cubicBezTo>
                    <a:pt x="489" y="862"/>
                    <a:pt x="698" y="862"/>
                    <a:pt x="791" y="769"/>
                  </a:cubicBezTo>
                  <a:cubicBezTo>
                    <a:pt x="884" y="676"/>
                    <a:pt x="884" y="582"/>
                    <a:pt x="977" y="489"/>
                  </a:cubicBezTo>
                  <a:cubicBezTo>
                    <a:pt x="977" y="280"/>
                    <a:pt x="977" y="187"/>
                    <a:pt x="88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21"/>
            <p:cNvSpPr/>
            <p:nvPr/>
          </p:nvSpPr>
          <p:spPr>
            <a:xfrm>
              <a:off x="2363275" y="1390125"/>
              <a:ext cx="58175" cy="44675"/>
            </a:xfrm>
            <a:custGeom>
              <a:rect b="b" l="l" r="r" t="t"/>
              <a:pathLst>
                <a:path extrusionOk="0" h="1787" w="2327">
                  <a:moveTo>
                    <a:pt x="2327" y="0"/>
                  </a:moveTo>
                  <a:lnTo>
                    <a:pt x="2327" y="0"/>
                  </a:lnTo>
                  <a:cubicBezTo>
                    <a:pt x="2047" y="93"/>
                    <a:pt x="1838" y="186"/>
                    <a:pt x="1652" y="373"/>
                  </a:cubicBezTo>
                  <a:cubicBezTo>
                    <a:pt x="1466" y="466"/>
                    <a:pt x="1256" y="582"/>
                    <a:pt x="1070" y="768"/>
                  </a:cubicBezTo>
                  <a:cubicBezTo>
                    <a:pt x="884" y="861"/>
                    <a:pt x="675" y="1047"/>
                    <a:pt x="489" y="1164"/>
                  </a:cubicBezTo>
                  <a:cubicBezTo>
                    <a:pt x="396" y="1350"/>
                    <a:pt x="210" y="1536"/>
                    <a:pt x="0" y="1745"/>
                  </a:cubicBezTo>
                  <a:cubicBezTo>
                    <a:pt x="101" y="1776"/>
                    <a:pt x="199" y="1787"/>
                    <a:pt x="293" y="1787"/>
                  </a:cubicBezTo>
                  <a:cubicBezTo>
                    <a:pt x="481" y="1787"/>
                    <a:pt x="652" y="1745"/>
                    <a:pt x="791" y="1745"/>
                  </a:cubicBezTo>
                  <a:cubicBezTo>
                    <a:pt x="1070" y="1629"/>
                    <a:pt x="1256" y="1536"/>
                    <a:pt x="1559" y="1350"/>
                  </a:cubicBezTo>
                  <a:cubicBezTo>
                    <a:pt x="1745" y="1164"/>
                    <a:pt x="1954" y="954"/>
                    <a:pt x="2047" y="768"/>
                  </a:cubicBezTo>
                  <a:cubicBezTo>
                    <a:pt x="2140" y="582"/>
                    <a:pt x="2327" y="280"/>
                    <a:pt x="232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21"/>
            <p:cNvSpPr/>
            <p:nvPr/>
          </p:nvSpPr>
          <p:spPr>
            <a:xfrm>
              <a:off x="1980625" y="1195650"/>
              <a:ext cx="242500" cy="383450"/>
            </a:xfrm>
            <a:custGeom>
              <a:rect b="b" l="l" r="r" t="t"/>
              <a:pathLst>
                <a:path extrusionOk="0" h="15338" w="9700">
                  <a:moveTo>
                    <a:pt x="4762" y="0"/>
                  </a:moveTo>
                  <a:cubicBezTo>
                    <a:pt x="467" y="0"/>
                    <a:pt x="1" y="6193"/>
                    <a:pt x="92" y="9222"/>
                  </a:cubicBezTo>
                  <a:cubicBezTo>
                    <a:pt x="185" y="10385"/>
                    <a:pt x="185" y="11641"/>
                    <a:pt x="673" y="12711"/>
                  </a:cubicBezTo>
                  <a:cubicBezTo>
                    <a:pt x="1069" y="13874"/>
                    <a:pt x="1929" y="14852"/>
                    <a:pt x="3093" y="15224"/>
                  </a:cubicBezTo>
                  <a:cubicBezTo>
                    <a:pt x="3360" y="15301"/>
                    <a:pt x="3634" y="15337"/>
                    <a:pt x="3909" y="15337"/>
                  </a:cubicBezTo>
                  <a:cubicBezTo>
                    <a:pt x="5043" y="15337"/>
                    <a:pt x="6191" y="14718"/>
                    <a:pt x="6978" y="13781"/>
                  </a:cubicBezTo>
                  <a:cubicBezTo>
                    <a:pt x="7955" y="12618"/>
                    <a:pt x="8327" y="11153"/>
                    <a:pt x="8722" y="9710"/>
                  </a:cubicBezTo>
                  <a:cubicBezTo>
                    <a:pt x="9490" y="6616"/>
                    <a:pt x="9700" y="312"/>
                    <a:pt x="5047" y="9"/>
                  </a:cubicBezTo>
                  <a:cubicBezTo>
                    <a:pt x="4950" y="3"/>
                    <a:pt x="4855" y="0"/>
                    <a:pt x="476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21"/>
            <p:cNvSpPr/>
            <p:nvPr/>
          </p:nvSpPr>
          <p:spPr>
            <a:xfrm>
              <a:off x="2026525" y="1307525"/>
              <a:ext cx="97150" cy="29125"/>
            </a:xfrm>
            <a:custGeom>
              <a:rect b="b" l="l" r="r" t="t"/>
              <a:pathLst>
                <a:path extrusionOk="0" h="1165" w="3886">
                  <a:moveTo>
                    <a:pt x="0" y="1"/>
                  </a:moveTo>
                  <a:lnTo>
                    <a:pt x="0" y="1"/>
                  </a:lnTo>
                  <a:cubicBezTo>
                    <a:pt x="93" y="280"/>
                    <a:pt x="396" y="582"/>
                    <a:pt x="768" y="769"/>
                  </a:cubicBezTo>
                  <a:cubicBezTo>
                    <a:pt x="1071" y="978"/>
                    <a:pt x="1466" y="1071"/>
                    <a:pt x="1838" y="1164"/>
                  </a:cubicBezTo>
                  <a:cubicBezTo>
                    <a:pt x="2234" y="1164"/>
                    <a:pt x="2629" y="1071"/>
                    <a:pt x="3001" y="978"/>
                  </a:cubicBezTo>
                  <a:cubicBezTo>
                    <a:pt x="3304" y="862"/>
                    <a:pt x="3676" y="582"/>
                    <a:pt x="3885" y="280"/>
                  </a:cubicBezTo>
                  <a:cubicBezTo>
                    <a:pt x="3490" y="280"/>
                    <a:pt x="3211" y="396"/>
                    <a:pt x="2815" y="396"/>
                  </a:cubicBezTo>
                  <a:lnTo>
                    <a:pt x="1931" y="396"/>
                  </a:lnTo>
                  <a:cubicBezTo>
                    <a:pt x="1652" y="280"/>
                    <a:pt x="1257" y="280"/>
                    <a:pt x="977" y="187"/>
                  </a:cubicBezTo>
                  <a:cubicBezTo>
                    <a:pt x="675" y="187"/>
                    <a:pt x="396" y="94"/>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21"/>
            <p:cNvSpPr/>
            <p:nvPr/>
          </p:nvSpPr>
          <p:spPr>
            <a:xfrm>
              <a:off x="2109100" y="1423850"/>
              <a:ext cx="70400" cy="24450"/>
            </a:xfrm>
            <a:custGeom>
              <a:rect b="b" l="l" r="r" t="t"/>
              <a:pathLst>
                <a:path extrusionOk="0" h="978" w="2816">
                  <a:moveTo>
                    <a:pt x="2816" y="1"/>
                  </a:moveTo>
                  <a:cubicBezTo>
                    <a:pt x="2513" y="1"/>
                    <a:pt x="2234" y="1"/>
                    <a:pt x="2025" y="94"/>
                  </a:cubicBezTo>
                  <a:cubicBezTo>
                    <a:pt x="1839" y="94"/>
                    <a:pt x="1536" y="94"/>
                    <a:pt x="1350" y="187"/>
                  </a:cubicBezTo>
                  <a:cubicBezTo>
                    <a:pt x="1164" y="187"/>
                    <a:pt x="955" y="280"/>
                    <a:pt x="769" y="396"/>
                  </a:cubicBezTo>
                  <a:cubicBezTo>
                    <a:pt x="489" y="396"/>
                    <a:pt x="280" y="489"/>
                    <a:pt x="1" y="582"/>
                  </a:cubicBezTo>
                  <a:cubicBezTo>
                    <a:pt x="280" y="768"/>
                    <a:pt x="489" y="861"/>
                    <a:pt x="769" y="978"/>
                  </a:cubicBezTo>
                  <a:lnTo>
                    <a:pt x="1536" y="978"/>
                  </a:lnTo>
                  <a:cubicBezTo>
                    <a:pt x="1839" y="861"/>
                    <a:pt x="2025" y="768"/>
                    <a:pt x="2234" y="675"/>
                  </a:cubicBezTo>
                  <a:cubicBezTo>
                    <a:pt x="2420" y="489"/>
                    <a:pt x="2606" y="280"/>
                    <a:pt x="281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21"/>
            <p:cNvSpPr/>
            <p:nvPr/>
          </p:nvSpPr>
          <p:spPr>
            <a:xfrm>
              <a:off x="2014300" y="1496550"/>
              <a:ext cx="63425" cy="19225"/>
            </a:xfrm>
            <a:custGeom>
              <a:rect b="b" l="l" r="r" t="t"/>
              <a:pathLst>
                <a:path extrusionOk="0" h="769" w="2537">
                  <a:moveTo>
                    <a:pt x="1257" y="1"/>
                  </a:moveTo>
                  <a:cubicBezTo>
                    <a:pt x="1071" y="1"/>
                    <a:pt x="885" y="1"/>
                    <a:pt x="675" y="94"/>
                  </a:cubicBezTo>
                  <a:lnTo>
                    <a:pt x="1" y="94"/>
                  </a:lnTo>
                  <a:cubicBezTo>
                    <a:pt x="94" y="396"/>
                    <a:pt x="303" y="582"/>
                    <a:pt x="582" y="675"/>
                  </a:cubicBezTo>
                  <a:cubicBezTo>
                    <a:pt x="792" y="768"/>
                    <a:pt x="978" y="768"/>
                    <a:pt x="1257" y="768"/>
                  </a:cubicBezTo>
                  <a:cubicBezTo>
                    <a:pt x="1466" y="768"/>
                    <a:pt x="1746" y="768"/>
                    <a:pt x="1955" y="582"/>
                  </a:cubicBezTo>
                  <a:cubicBezTo>
                    <a:pt x="2141" y="489"/>
                    <a:pt x="2327" y="396"/>
                    <a:pt x="2537" y="94"/>
                  </a:cubicBezTo>
                  <a:cubicBezTo>
                    <a:pt x="2234" y="94"/>
                    <a:pt x="2048" y="94"/>
                    <a:pt x="183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21"/>
            <p:cNvSpPr/>
            <p:nvPr/>
          </p:nvSpPr>
          <p:spPr>
            <a:xfrm>
              <a:off x="2135850" y="1368025"/>
              <a:ext cx="29125" cy="18625"/>
            </a:xfrm>
            <a:custGeom>
              <a:rect b="b" l="l" r="r" t="t"/>
              <a:pathLst>
                <a:path extrusionOk="0" h="745" w="1165">
                  <a:moveTo>
                    <a:pt x="466" y="0"/>
                  </a:moveTo>
                  <a:cubicBezTo>
                    <a:pt x="373" y="0"/>
                    <a:pt x="373" y="0"/>
                    <a:pt x="280" y="93"/>
                  </a:cubicBezTo>
                  <a:cubicBezTo>
                    <a:pt x="187" y="186"/>
                    <a:pt x="94" y="186"/>
                    <a:pt x="1" y="396"/>
                  </a:cubicBezTo>
                  <a:cubicBezTo>
                    <a:pt x="94" y="582"/>
                    <a:pt x="187" y="675"/>
                    <a:pt x="280" y="675"/>
                  </a:cubicBezTo>
                  <a:cubicBezTo>
                    <a:pt x="373" y="722"/>
                    <a:pt x="449" y="745"/>
                    <a:pt x="513" y="745"/>
                  </a:cubicBezTo>
                  <a:cubicBezTo>
                    <a:pt x="577" y="745"/>
                    <a:pt x="629" y="722"/>
                    <a:pt x="676" y="675"/>
                  </a:cubicBezTo>
                  <a:cubicBezTo>
                    <a:pt x="769" y="675"/>
                    <a:pt x="955" y="582"/>
                    <a:pt x="955" y="489"/>
                  </a:cubicBezTo>
                  <a:cubicBezTo>
                    <a:pt x="1048" y="396"/>
                    <a:pt x="1164" y="303"/>
                    <a:pt x="1048" y="93"/>
                  </a:cubicBezTo>
                  <a:cubicBezTo>
                    <a:pt x="955" y="0"/>
                    <a:pt x="8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21"/>
            <p:cNvSpPr/>
            <p:nvPr/>
          </p:nvSpPr>
          <p:spPr>
            <a:xfrm>
              <a:off x="2057925" y="1526925"/>
              <a:ext cx="70400" cy="24900"/>
            </a:xfrm>
            <a:custGeom>
              <a:rect b="b" l="l" r="r" t="t"/>
              <a:pathLst>
                <a:path extrusionOk="0" h="996" w="2816">
                  <a:moveTo>
                    <a:pt x="2554" y="1"/>
                  </a:moveTo>
                  <a:cubicBezTo>
                    <a:pt x="2389" y="1"/>
                    <a:pt x="2234" y="42"/>
                    <a:pt x="2048" y="42"/>
                  </a:cubicBezTo>
                  <a:cubicBezTo>
                    <a:pt x="1838" y="42"/>
                    <a:pt x="1652" y="135"/>
                    <a:pt x="1373" y="135"/>
                  </a:cubicBezTo>
                  <a:cubicBezTo>
                    <a:pt x="1164" y="228"/>
                    <a:pt x="978" y="228"/>
                    <a:pt x="792" y="344"/>
                  </a:cubicBezTo>
                  <a:cubicBezTo>
                    <a:pt x="489" y="437"/>
                    <a:pt x="303" y="530"/>
                    <a:pt x="1" y="717"/>
                  </a:cubicBezTo>
                  <a:cubicBezTo>
                    <a:pt x="303" y="810"/>
                    <a:pt x="489" y="926"/>
                    <a:pt x="792" y="926"/>
                  </a:cubicBezTo>
                  <a:cubicBezTo>
                    <a:pt x="931" y="972"/>
                    <a:pt x="1077" y="996"/>
                    <a:pt x="1210" y="996"/>
                  </a:cubicBezTo>
                  <a:cubicBezTo>
                    <a:pt x="1344" y="996"/>
                    <a:pt x="1466" y="972"/>
                    <a:pt x="1559" y="926"/>
                  </a:cubicBezTo>
                  <a:cubicBezTo>
                    <a:pt x="1838" y="810"/>
                    <a:pt x="2048" y="717"/>
                    <a:pt x="2327" y="623"/>
                  </a:cubicBezTo>
                  <a:cubicBezTo>
                    <a:pt x="2536" y="437"/>
                    <a:pt x="2722" y="228"/>
                    <a:pt x="2816" y="42"/>
                  </a:cubicBezTo>
                  <a:cubicBezTo>
                    <a:pt x="2722" y="11"/>
                    <a:pt x="2637" y="1"/>
                    <a:pt x="255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21"/>
            <p:cNvSpPr/>
            <p:nvPr/>
          </p:nvSpPr>
          <p:spPr>
            <a:xfrm>
              <a:off x="2050950" y="1230175"/>
              <a:ext cx="94250" cy="29100"/>
            </a:xfrm>
            <a:custGeom>
              <a:rect b="b" l="l" r="r" t="t"/>
              <a:pathLst>
                <a:path extrusionOk="0" h="1164" w="3770">
                  <a:moveTo>
                    <a:pt x="1931" y="1"/>
                  </a:moveTo>
                  <a:cubicBezTo>
                    <a:pt x="1652" y="1"/>
                    <a:pt x="1257" y="1"/>
                    <a:pt x="861" y="94"/>
                  </a:cubicBezTo>
                  <a:cubicBezTo>
                    <a:pt x="582" y="280"/>
                    <a:pt x="187" y="466"/>
                    <a:pt x="0" y="769"/>
                  </a:cubicBezTo>
                  <a:lnTo>
                    <a:pt x="1931" y="769"/>
                  </a:lnTo>
                  <a:cubicBezTo>
                    <a:pt x="2234" y="769"/>
                    <a:pt x="2513" y="862"/>
                    <a:pt x="2815" y="955"/>
                  </a:cubicBezTo>
                  <a:cubicBezTo>
                    <a:pt x="3095" y="955"/>
                    <a:pt x="3397" y="1048"/>
                    <a:pt x="3769" y="1164"/>
                  </a:cubicBezTo>
                  <a:cubicBezTo>
                    <a:pt x="3583" y="769"/>
                    <a:pt x="3281" y="582"/>
                    <a:pt x="3001" y="373"/>
                  </a:cubicBezTo>
                  <a:cubicBezTo>
                    <a:pt x="2699" y="187"/>
                    <a:pt x="2327" y="94"/>
                    <a:pt x="193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
    <p:spTree>
      <p:nvGrpSpPr>
        <p:cNvPr id="382" name="Shape 382"/>
        <p:cNvGrpSpPr/>
        <p:nvPr/>
      </p:nvGrpSpPr>
      <p:grpSpPr>
        <a:xfrm>
          <a:off x="0" y="0"/>
          <a:ext cx="0" cy="0"/>
          <a:chOff x="0" y="0"/>
          <a:chExt cx="0" cy="0"/>
        </a:xfrm>
      </p:grpSpPr>
      <p:sp>
        <p:nvSpPr>
          <p:cNvPr id="383" name="Google Shape;383;p22"/>
          <p:cNvSpPr/>
          <p:nvPr/>
        </p:nvSpPr>
        <p:spPr>
          <a:xfrm>
            <a:off x="-449950" y="3906398"/>
            <a:ext cx="3074676" cy="1588153"/>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22"/>
          <p:cNvSpPr txBox="1"/>
          <p:nvPr>
            <p:ph type="title"/>
          </p:nvPr>
        </p:nvSpPr>
        <p:spPr>
          <a:xfrm>
            <a:off x="2559450" y="539500"/>
            <a:ext cx="4025100" cy="62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3000"/>
              <a:buNone/>
              <a:defRPr sz="3000">
                <a:solidFill>
                  <a:schemeClr val="accent1"/>
                </a:solidFill>
              </a:defRPr>
            </a:lvl1pPr>
            <a:lvl2pPr lvl="1" algn="ctr">
              <a:lnSpc>
                <a:spcPct val="100000"/>
              </a:lnSpc>
              <a:spcBef>
                <a:spcPts val="0"/>
              </a:spcBef>
              <a:spcAft>
                <a:spcPts val="0"/>
              </a:spcAft>
              <a:buClr>
                <a:schemeClr val="accent1"/>
              </a:buClr>
              <a:buSzPts val="3000"/>
              <a:buNone/>
              <a:defRPr sz="3000">
                <a:solidFill>
                  <a:schemeClr val="accent1"/>
                </a:solidFill>
              </a:defRPr>
            </a:lvl2pPr>
            <a:lvl3pPr lvl="2" algn="ctr">
              <a:lnSpc>
                <a:spcPct val="100000"/>
              </a:lnSpc>
              <a:spcBef>
                <a:spcPts val="0"/>
              </a:spcBef>
              <a:spcAft>
                <a:spcPts val="0"/>
              </a:spcAft>
              <a:buClr>
                <a:schemeClr val="accent1"/>
              </a:buClr>
              <a:buSzPts val="3000"/>
              <a:buNone/>
              <a:defRPr sz="3000">
                <a:solidFill>
                  <a:schemeClr val="accent1"/>
                </a:solidFill>
              </a:defRPr>
            </a:lvl3pPr>
            <a:lvl4pPr lvl="3" algn="ctr">
              <a:lnSpc>
                <a:spcPct val="100000"/>
              </a:lnSpc>
              <a:spcBef>
                <a:spcPts val="0"/>
              </a:spcBef>
              <a:spcAft>
                <a:spcPts val="0"/>
              </a:spcAft>
              <a:buClr>
                <a:schemeClr val="accent1"/>
              </a:buClr>
              <a:buSzPts val="3000"/>
              <a:buNone/>
              <a:defRPr sz="3000">
                <a:solidFill>
                  <a:schemeClr val="accent1"/>
                </a:solidFill>
              </a:defRPr>
            </a:lvl4pPr>
            <a:lvl5pPr lvl="4" algn="ctr">
              <a:lnSpc>
                <a:spcPct val="100000"/>
              </a:lnSpc>
              <a:spcBef>
                <a:spcPts val="0"/>
              </a:spcBef>
              <a:spcAft>
                <a:spcPts val="0"/>
              </a:spcAft>
              <a:buClr>
                <a:schemeClr val="accent1"/>
              </a:buClr>
              <a:buSzPts val="3000"/>
              <a:buNone/>
              <a:defRPr sz="3000">
                <a:solidFill>
                  <a:schemeClr val="accent1"/>
                </a:solidFill>
              </a:defRPr>
            </a:lvl5pPr>
            <a:lvl6pPr lvl="5" algn="ctr">
              <a:lnSpc>
                <a:spcPct val="100000"/>
              </a:lnSpc>
              <a:spcBef>
                <a:spcPts val="0"/>
              </a:spcBef>
              <a:spcAft>
                <a:spcPts val="0"/>
              </a:spcAft>
              <a:buClr>
                <a:schemeClr val="accent1"/>
              </a:buClr>
              <a:buSzPts val="3000"/>
              <a:buNone/>
              <a:defRPr sz="3000">
                <a:solidFill>
                  <a:schemeClr val="accent1"/>
                </a:solidFill>
              </a:defRPr>
            </a:lvl6pPr>
            <a:lvl7pPr lvl="6" algn="ctr">
              <a:lnSpc>
                <a:spcPct val="100000"/>
              </a:lnSpc>
              <a:spcBef>
                <a:spcPts val="0"/>
              </a:spcBef>
              <a:spcAft>
                <a:spcPts val="0"/>
              </a:spcAft>
              <a:buClr>
                <a:schemeClr val="accent1"/>
              </a:buClr>
              <a:buSzPts val="3000"/>
              <a:buNone/>
              <a:defRPr sz="3000">
                <a:solidFill>
                  <a:schemeClr val="accent1"/>
                </a:solidFill>
              </a:defRPr>
            </a:lvl7pPr>
            <a:lvl8pPr lvl="7" algn="ctr">
              <a:lnSpc>
                <a:spcPct val="100000"/>
              </a:lnSpc>
              <a:spcBef>
                <a:spcPts val="0"/>
              </a:spcBef>
              <a:spcAft>
                <a:spcPts val="0"/>
              </a:spcAft>
              <a:buClr>
                <a:schemeClr val="accent1"/>
              </a:buClr>
              <a:buSzPts val="3000"/>
              <a:buNone/>
              <a:defRPr sz="3000">
                <a:solidFill>
                  <a:schemeClr val="accent1"/>
                </a:solidFill>
              </a:defRPr>
            </a:lvl8pPr>
            <a:lvl9pPr lvl="8" algn="ctr">
              <a:lnSpc>
                <a:spcPct val="100000"/>
              </a:lnSpc>
              <a:spcBef>
                <a:spcPts val="0"/>
              </a:spcBef>
              <a:spcAft>
                <a:spcPts val="0"/>
              </a:spcAft>
              <a:buClr>
                <a:schemeClr val="accent1"/>
              </a:buClr>
              <a:buSzPts val="3000"/>
              <a:buNone/>
              <a:defRPr sz="3000">
                <a:solidFill>
                  <a:schemeClr val="accent1"/>
                </a:solidFill>
              </a:defRPr>
            </a:lvl9pPr>
          </a:lstStyle>
          <a:p/>
        </p:txBody>
      </p:sp>
      <p:sp>
        <p:nvSpPr>
          <p:cNvPr id="385" name="Google Shape;385;p22"/>
          <p:cNvSpPr txBox="1"/>
          <p:nvPr>
            <p:ph idx="1" type="subTitle"/>
          </p:nvPr>
        </p:nvSpPr>
        <p:spPr>
          <a:xfrm>
            <a:off x="1000884" y="2783225"/>
            <a:ext cx="1863900" cy="97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400"/>
              <a:buNone/>
              <a:defRPr>
                <a:solidFill>
                  <a:schemeClr val="accent1"/>
                </a:solidFill>
              </a:defRPr>
            </a:lvl2pPr>
            <a:lvl3pPr lvl="2" algn="ctr">
              <a:lnSpc>
                <a:spcPct val="100000"/>
              </a:lnSpc>
              <a:spcBef>
                <a:spcPts val="1600"/>
              </a:spcBef>
              <a:spcAft>
                <a:spcPts val="0"/>
              </a:spcAft>
              <a:buClr>
                <a:schemeClr val="accent1"/>
              </a:buClr>
              <a:buSzPts val="1400"/>
              <a:buNone/>
              <a:defRPr>
                <a:solidFill>
                  <a:schemeClr val="accent1"/>
                </a:solidFill>
              </a:defRPr>
            </a:lvl3pPr>
            <a:lvl4pPr lvl="3" algn="ctr">
              <a:lnSpc>
                <a:spcPct val="100000"/>
              </a:lnSpc>
              <a:spcBef>
                <a:spcPts val="1600"/>
              </a:spcBef>
              <a:spcAft>
                <a:spcPts val="0"/>
              </a:spcAft>
              <a:buClr>
                <a:schemeClr val="accent1"/>
              </a:buClr>
              <a:buSzPts val="1400"/>
              <a:buNone/>
              <a:defRPr>
                <a:solidFill>
                  <a:schemeClr val="accent1"/>
                </a:solidFill>
              </a:defRPr>
            </a:lvl4pPr>
            <a:lvl5pPr lvl="4" algn="ctr">
              <a:lnSpc>
                <a:spcPct val="100000"/>
              </a:lnSpc>
              <a:spcBef>
                <a:spcPts val="1600"/>
              </a:spcBef>
              <a:spcAft>
                <a:spcPts val="0"/>
              </a:spcAft>
              <a:buClr>
                <a:schemeClr val="accent1"/>
              </a:buClr>
              <a:buSzPts val="1400"/>
              <a:buNone/>
              <a:defRPr>
                <a:solidFill>
                  <a:schemeClr val="accent1"/>
                </a:solidFill>
              </a:defRPr>
            </a:lvl5pPr>
            <a:lvl6pPr lvl="5" algn="ctr">
              <a:lnSpc>
                <a:spcPct val="100000"/>
              </a:lnSpc>
              <a:spcBef>
                <a:spcPts val="1600"/>
              </a:spcBef>
              <a:spcAft>
                <a:spcPts val="0"/>
              </a:spcAft>
              <a:buClr>
                <a:schemeClr val="accent1"/>
              </a:buClr>
              <a:buSzPts val="1400"/>
              <a:buNone/>
              <a:defRPr>
                <a:solidFill>
                  <a:schemeClr val="accent1"/>
                </a:solidFill>
              </a:defRPr>
            </a:lvl6pPr>
            <a:lvl7pPr lvl="6" algn="ctr">
              <a:lnSpc>
                <a:spcPct val="100000"/>
              </a:lnSpc>
              <a:spcBef>
                <a:spcPts val="1600"/>
              </a:spcBef>
              <a:spcAft>
                <a:spcPts val="0"/>
              </a:spcAft>
              <a:buClr>
                <a:schemeClr val="accent1"/>
              </a:buClr>
              <a:buSzPts val="1400"/>
              <a:buNone/>
              <a:defRPr>
                <a:solidFill>
                  <a:schemeClr val="accent1"/>
                </a:solidFill>
              </a:defRPr>
            </a:lvl7pPr>
            <a:lvl8pPr lvl="7" algn="ctr">
              <a:lnSpc>
                <a:spcPct val="100000"/>
              </a:lnSpc>
              <a:spcBef>
                <a:spcPts val="1600"/>
              </a:spcBef>
              <a:spcAft>
                <a:spcPts val="0"/>
              </a:spcAft>
              <a:buClr>
                <a:schemeClr val="accent1"/>
              </a:buClr>
              <a:buSzPts val="1400"/>
              <a:buNone/>
              <a:defRPr>
                <a:solidFill>
                  <a:schemeClr val="accent1"/>
                </a:solidFill>
              </a:defRPr>
            </a:lvl8pPr>
            <a:lvl9pPr lvl="8" algn="ctr">
              <a:lnSpc>
                <a:spcPct val="100000"/>
              </a:lnSpc>
              <a:spcBef>
                <a:spcPts val="1600"/>
              </a:spcBef>
              <a:spcAft>
                <a:spcPts val="1600"/>
              </a:spcAft>
              <a:buClr>
                <a:schemeClr val="accent1"/>
              </a:buClr>
              <a:buSzPts val="1400"/>
              <a:buNone/>
              <a:defRPr>
                <a:solidFill>
                  <a:schemeClr val="accent1"/>
                </a:solidFill>
              </a:defRPr>
            </a:lvl9pPr>
          </a:lstStyle>
          <a:p/>
        </p:txBody>
      </p:sp>
      <p:sp>
        <p:nvSpPr>
          <p:cNvPr id="386" name="Google Shape;386;p22"/>
          <p:cNvSpPr txBox="1"/>
          <p:nvPr>
            <p:ph idx="2" type="subTitle"/>
          </p:nvPr>
        </p:nvSpPr>
        <p:spPr>
          <a:xfrm>
            <a:off x="3640032" y="2783225"/>
            <a:ext cx="1863900" cy="97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400"/>
              <a:buNone/>
              <a:defRPr>
                <a:solidFill>
                  <a:schemeClr val="accent1"/>
                </a:solidFill>
              </a:defRPr>
            </a:lvl2pPr>
            <a:lvl3pPr lvl="2" algn="ctr">
              <a:lnSpc>
                <a:spcPct val="100000"/>
              </a:lnSpc>
              <a:spcBef>
                <a:spcPts val="1600"/>
              </a:spcBef>
              <a:spcAft>
                <a:spcPts val="0"/>
              </a:spcAft>
              <a:buClr>
                <a:schemeClr val="accent1"/>
              </a:buClr>
              <a:buSzPts val="1400"/>
              <a:buNone/>
              <a:defRPr>
                <a:solidFill>
                  <a:schemeClr val="accent1"/>
                </a:solidFill>
              </a:defRPr>
            </a:lvl3pPr>
            <a:lvl4pPr lvl="3" algn="ctr">
              <a:lnSpc>
                <a:spcPct val="100000"/>
              </a:lnSpc>
              <a:spcBef>
                <a:spcPts val="1600"/>
              </a:spcBef>
              <a:spcAft>
                <a:spcPts val="0"/>
              </a:spcAft>
              <a:buClr>
                <a:schemeClr val="accent1"/>
              </a:buClr>
              <a:buSzPts val="1400"/>
              <a:buNone/>
              <a:defRPr>
                <a:solidFill>
                  <a:schemeClr val="accent1"/>
                </a:solidFill>
              </a:defRPr>
            </a:lvl4pPr>
            <a:lvl5pPr lvl="4" algn="ctr">
              <a:lnSpc>
                <a:spcPct val="100000"/>
              </a:lnSpc>
              <a:spcBef>
                <a:spcPts val="1600"/>
              </a:spcBef>
              <a:spcAft>
                <a:spcPts val="0"/>
              </a:spcAft>
              <a:buClr>
                <a:schemeClr val="accent1"/>
              </a:buClr>
              <a:buSzPts val="1400"/>
              <a:buNone/>
              <a:defRPr>
                <a:solidFill>
                  <a:schemeClr val="accent1"/>
                </a:solidFill>
              </a:defRPr>
            </a:lvl5pPr>
            <a:lvl6pPr lvl="5" algn="ctr">
              <a:lnSpc>
                <a:spcPct val="100000"/>
              </a:lnSpc>
              <a:spcBef>
                <a:spcPts val="1600"/>
              </a:spcBef>
              <a:spcAft>
                <a:spcPts val="0"/>
              </a:spcAft>
              <a:buClr>
                <a:schemeClr val="accent1"/>
              </a:buClr>
              <a:buSzPts val="1400"/>
              <a:buNone/>
              <a:defRPr>
                <a:solidFill>
                  <a:schemeClr val="accent1"/>
                </a:solidFill>
              </a:defRPr>
            </a:lvl6pPr>
            <a:lvl7pPr lvl="6" algn="ctr">
              <a:lnSpc>
                <a:spcPct val="100000"/>
              </a:lnSpc>
              <a:spcBef>
                <a:spcPts val="1600"/>
              </a:spcBef>
              <a:spcAft>
                <a:spcPts val="0"/>
              </a:spcAft>
              <a:buClr>
                <a:schemeClr val="accent1"/>
              </a:buClr>
              <a:buSzPts val="1400"/>
              <a:buNone/>
              <a:defRPr>
                <a:solidFill>
                  <a:schemeClr val="accent1"/>
                </a:solidFill>
              </a:defRPr>
            </a:lvl7pPr>
            <a:lvl8pPr lvl="7" algn="ctr">
              <a:lnSpc>
                <a:spcPct val="100000"/>
              </a:lnSpc>
              <a:spcBef>
                <a:spcPts val="1600"/>
              </a:spcBef>
              <a:spcAft>
                <a:spcPts val="0"/>
              </a:spcAft>
              <a:buClr>
                <a:schemeClr val="accent1"/>
              </a:buClr>
              <a:buSzPts val="1400"/>
              <a:buNone/>
              <a:defRPr>
                <a:solidFill>
                  <a:schemeClr val="accent1"/>
                </a:solidFill>
              </a:defRPr>
            </a:lvl8pPr>
            <a:lvl9pPr lvl="8" algn="ctr">
              <a:lnSpc>
                <a:spcPct val="100000"/>
              </a:lnSpc>
              <a:spcBef>
                <a:spcPts val="1600"/>
              </a:spcBef>
              <a:spcAft>
                <a:spcPts val="1600"/>
              </a:spcAft>
              <a:buClr>
                <a:schemeClr val="accent1"/>
              </a:buClr>
              <a:buSzPts val="1400"/>
              <a:buNone/>
              <a:defRPr>
                <a:solidFill>
                  <a:schemeClr val="accent1"/>
                </a:solidFill>
              </a:defRPr>
            </a:lvl9pPr>
          </a:lstStyle>
          <a:p/>
        </p:txBody>
      </p:sp>
      <p:sp>
        <p:nvSpPr>
          <p:cNvPr id="387" name="Google Shape;387;p22"/>
          <p:cNvSpPr/>
          <p:nvPr/>
        </p:nvSpPr>
        <p:spPr>
          <a:xfrm flipH="1" rot="10800000">
            <a:off x="7183099" y="-318340"/>
            <a:ext cx="2402422" cy="1893966"/>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8" name="Google Shape;388;p22"/>
          <p:cNvGrpSpPr/>
          <p:nvPr/>
        </p:nvGrpSpPr>
        <p:grpSpPr>
          <a:xfrm flipH="1">
            <a:off x="7234" y="4346059"/>
            <a:ext cx="1461604" cy="934385"/>
            <a:chOff x="3260100" y="4040200"/>
            <a:chExt cx="1579600" cy="893550"/>
          </a:xfrm>
        </p:grpSpPr>
        <p:sp>
          <p:nvSpPr>
            <p:cNvPr id="389" name="Google Shape;389;p22"/>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22"/>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22"/>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22"/>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22"/>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22"/>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2"/>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2"/>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2"/>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22"/>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22"/>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22"/>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22"/>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22"/>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22"/>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22"/>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22"/>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22"/>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22"/>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22"/>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22"/>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22"/>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22"/>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22"/>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22"/>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22"/>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22"/>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6" name="Google Shape;416;p22"/>
          <p:cNvSpPr/>
          <p:nvPr/>
        </p:nvSpPr>
        <p:spPr>
          <a:xfrm flipH="1">
            <a:off x="6126255" y="3906400"/>
            <a:ext cx="3892945" cy="2033268"/>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417" name="Google Shape;417;p22"/>
          <p:cNvSpPr/>
          <p:nvPr/>
        </p:nvSpPr>
        <p:spPr>
          <a:xfrm flipH="1">
            <a:off x="-1080024" y="-262737"/>
            <a:ext cx="3074596" cy="1782756"/>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nvGrpSpPr>
          <p:cNvPr id="418" name="Google Shape;418;p22"/>
          <p:cNvGrpSpPr/>
          <p:nvPr/>
        </p:nvGrpSpPr>
        <p:grpSpPr>
          <a:xfrm rot="10800000">
            <a:off x="7612684" y="20302"/>
            <a:ext cx="1972838" cy="1216700"/>
            <a:chOff x="3095850" y="2740875"/>
            <a:chExt cx="1972838" cy="1216700"/>
          </a:xfrm>
        </p:grpSpPr>
        <p:sp>
          <p:nvSpPr>
            <p:cNvPr id="419" name="Google Shape;419;p22"/>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22"/>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22"/>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22"/>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22"/>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4" name="Google Shape;424;p22"/>
          <p:cNvSpPr txBox="1"/>
          <p:nvPr>
            <p:ph idx="3" type="subTitle"/>
          </p:nvPr>
        </p:nvSpPr>
        <p:spPr>
          <a:xfrm>
            <a:off x="948263" y="2706550"/>
            <a:ext cx="1969200" cy="419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Font typeface="Knewave"/>
              <a:buNone/>
              <a:defRPr sz="1800">
                <a:solidFill>
                  <a:schemeClr val="accent2"/>
                </a:solidFill>
                <a:latin typeface="Knewave"/>
                <a:ea typeface="Knewave"/>
                <a:cs typeface="Knewave"/>
                <a:sym typeface="Knewave"/>
              </a:defRPr>
            </a:lvl1pPr>
            <a:lvl2pPr lvl="1"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2pPr>
            <a:lvl3pPr lvl="2"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3pPr>
            <a:lvl4pPr lvl="3"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4pPr>
            <a:lvl5pPr lvl="4"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5pPr>
            <a:lvl6pPr lvl="5"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6pPr>
            <a:lvl7pPr lvl="6"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7pPr>
            <a:lvl8pPr lvl="7"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8pPr>
            <a:lvl9pPr lvl="8" algn="ctr">
              <a:lnSpc>
                <a:spcPct val="100000"/>
              </a:lnSpc>
              <a:spcBef>
                <a:spcPts val="1600"/>
              </a:spcBef>
              <a:spcAft>
                <a:spcPts val="1600"/>
              </a:spcAft>
              <a:buClr>
                <a:schemeClr val="accent2"/>
              </a:buClr>
              <a:buSzPts val="1800"/>
              <a:buFont typeface="Knewave"/>
              <a:buNone/>
              <a:defRPr sz="1800">
                <a:solidFill>
                  <a:schemeClr val="accent2"/>
                </a:solidFill>
                <a:latin typeface="Knewave"/>
                <a:ea typeface="Knewave"/>
                <a:cs typeface="Knewave"/>
                <a:sym typeface="Knewave"/>
              </a:defRPr>
            </a:lvl9pPr>
          </a:lstStyle>
          <a:p/>
        </p:txBody>
      </p:sp>
      <p:sp>
        <p:nvSpPr>
          <p:cNvPr id="425" name="Google Shape;425;p22"/>
          <p:cNvSpPr txBox="1"/>
          <p:nvPr>
            <p:ph idx="4" type="subTitle"/>
          </p:nvPr>
        </p:nvSpPr>
        <p:spPr>
          <a:xfrm>
            <a:off x="3587411" y="2706550"/>
            <a:ext cx="1969200" cy="419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Font typeface="Knewave"/>
              <a:buNone/>
              <a:defRPr sz="1800">
                <a:solidFill>
                  <a:schemeClr val="accent2"/>
                </a:solidFill>
                <a:latin typeface="Knewave"/>
                <a:ea typeface="Knewave"/>
                <a:cs typeface="Knewave"/>
                <a:sym typeface="Knewave"/>
              </a:defRPr>
            </a:lvl1pPr>
            <a:lvl2pPr lvl="1"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2pPr>
            <a:lvl3pPr lvl="2"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3pPr>
            <a:lvl4pPr lvl="3"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4pPr>
            <a:lvl5pPr lvl="4"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5pPr>
            <a:lvl6pPr lvl="5"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6pPr>
            <a:lvl7pPr lvl="6"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7pPr>
            <a:lvl8pPr lvl="7"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8pPr>
            <a:lvl9pPr lvl="8" algn="ctr">
              <a:lnSpc>
                <a:spcPct val="100000"/>
              </a:lnSpc>
              <a:spcBef>
                <a:spcPts val="1600"/>
              </a:spcBef>
              <a:spcAft>
                <a:spcPts val="1600"/>
              </a:spcAft>
              <a:buClr>
                <a:schemeClr val="accent2"/>
              </a:buClr>
              <a:buSzPts val="1800"/>
              <a:buFont typeface="Knewave"/>
              <a:buNone/>
              <a:defRPr sz="1800">
                <a:solidFill>
                  <a:schemeClr val="accent2"/>
                </a:solidFill>
                <a:latin typeface="Knewave"/>
                <a:ea typeface="Knewave"/>
                <a:cs typeface="Knewave"/>
                <a:sym typeface="Knewave"/>
              </a:defRPr>
            </a:lvl9pPr>
          </a:lstStyle>
          <a:p/>
        </p:txBody>
      </p:sp>
      <p:sp>
        <p:nvSpPr>
          <p:cNvPr id="426" name="Google Shape;426;p22"/>
          <p:cNvSpPr txBox="1"/>
          <p:nvPr>
            <p:ph idx="5" type="subTitle"/>
          </p:nvPr>
        </p:nvSpPr>
        <p:spPr>
          <a:xfrm>
            <a:off x="6279157" y="2783225"/>
            <a:ext cx="1863900" cy="97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400"/>
              <a:buNone/>
              <a:defRPr>
                <a:solidFill>
                  <a:schemeClr val="accent1"/>
                </a:solidFill>
              </a:defRPr>
            </a:lvl2pPr>
            <a:lvl3pPr lvl="2" algn="ctr">
              <a:lnSpc>
                <a:spcPct val="100000"/>
              </a:lnSpc>
              <a:spcBef>
                <a:spcPts val="1600"/>
              </a:spcBef>
              <a:spcAft>
                <a:spcPts val="0"/>
              </a:spcAft>
              <a:buClr>
                <a:schemeClr val="accent1"/>
              </a:buClr>
              <a:buSzPts val="1400"/>
              <a:buNone/>
              <a:defRPr>
                <a:solidFill>
                  <a:schemeClr val="accent1"/>
                </a:solidFill>
              </a:defRPr>
            </a:lvl3pPr>
            <a:lvl4pPr lvl="3" algn="ctr">
              <a:lnSpc>
                <a:spcPct val="100000"/>
              </a:lnSpc>
              <a:spcBef>
                <a:spcPts val="1600"/>
              </a:spcBef>
              <a:spcAft>
                <a:spcPts val="0"/>
              </a:spcAft>
              <a:buClr>
                <a:schemeClr val="accent1"/>
              </a:buClr>
              <a:buSzPts val="1400"/>
              <a:buNone/>
              <a:defRPr>
                <a:solidFill>
                  <a:schemeClr val="accent1"/>
                </a:solidFill>
              </a:defRPr>
            </a:lvl4pPr>
            <a:lvl5pPr lvl="4" algn="ctr">
              <a:lnSpc>
                <a:spcPct val="100000"/>
              </a:lnSpc>
              <a:spcBef>
                <a:spcPts val="1600"/>
              </a:spcBef>
              <a:spcAft>
                <a:spcPts val="0"/>
              </a:spcAft>
              <a:buClr>
                <a:schemeClr val="accent1"/>
              </a:buClr>
              <a:buSzPts val="1400"/>
              <a:buNone/>
              <a:defRPr>
                <a:solidFill>
                  <a:schemeClr val="accent1"/>
                </a:solidFill>
              </a:defRPr>
            </a:lvl5pPr>
            <a:lvl6pPr lvl="5" algn="ctr">
              <a:lnSpc>
                <a:spcPct val="100000"/>
              </a:lnSpc>
              <a:spcBef>
                <a:spcPts val="1600"/>
              </a:spcBef>
              <a:spcAft>
                <a:spcPts val="0"/>
              </a:spcAft>
              <a:buClr>
                <a:schemeClr val="accent1"/>
              </a:buClr>
              <a:buSzPts val="1400"/>
              <a:buNone/>
              <a:defRPr>
                <a:solidFill>
                  <a:schemeClr val="accent1"/>
                </a:solidFill>
              </a:defRPr>
            </a:lvl6pPr>
            <a:lvl7pPr lvl="6" algn="ctr">
              <a:lnSpc>
                <a:spcPct val="100000"/>
              </a:lnSpc>
              <a:spcBef>
                <a:spcPts val="1600"/>
              </a:spcBef>
              <a:spcAft>
                <a:spcPts val="0"/>
              </a:spcAft>
              <a:buClr>
                <a:schemeClr val="accent1"/>
              </a:buClr>
              <a:buSzPts val="1400"/>
              <a:buNone/>
              <a:defRPr>
                <a:solidFill>
                  <a:schemeClr val="accent1"/>
                </a:solidFill>
              </a:defRPr>
            </a:lvl7pPr>
            <a:lvl8pPr lvl="7" algn="ctr">
              <a:lnSpc>
                <a:spcPct val="100000"/>
              </a:lnSpc>
              <a:spcBef>
                <a:spcPts val="1600"/>
              </a:spcBef>
              <a:spcAft>
                <a:spcPts val="0"/>
              </a:spcAft>
              <a:buClr>
                <a:schemeClr val="accent1"/>
              </a:buClr>
              <a:buSzPts val="1400"/>
              <a:buNone/>
              <a:defRPr>
                <a:solidFill>
                  <a:schemeClr val="accent1"/>
                </a:solidFill>
              </a:defRPr>
            </a:lvl8pPr>
            <a:lvl9pPr lvl="8" algn="ctr">
              <a:lnSpc>
                <a:spcPct val="100000"/>
              </a:lnSpc>
              <a:spcBef>
                <a:spcPts val="1600"/>
              </a:spcBef>
              <a:spcAft>
                <a:spcPts val="1600"/>
              </a:spcAft>
              <a:buClr>
                <a:schemeClr val="accent1"/>
              </a:buClr>
              <a:buSzPts val="1400"/>
              <a:buNone/>
              <a:defRPr>
                <a:solidFill>
                  <a:schemeClr val="accent1"/>
                </a:solidFill>
              </a:defRPr>
            </a:lvl9pPr>
          </a:lstStyle>
          <a:p/>
        </p:txBody>
      </p:sp>
      <p:sp>
        <p:nvSpPr>
          <p:cNvPr id="427" name="Google Shape;427;p22"/>
          <p:cNvSpPr txBox="1"/>
          <p:nvPr>
            <p:ph idx="6" type="subTitle"/>
          </p:nvPr>
        </p:nvSpPr>
        <p:spPr>
          <a:xfrm>
            <a:off x="6226536" y="2706550"/>
            <a:ext cx="1969200" cy="419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Font typeface="Knewave"/>
              <a:buNone/>
              <a:defRPr sz="1800">
                <a:solidFill>
                  <a:schemeClr val="accent2"/>
                </a:solidFill>
                <a:latin typeface="Knewave"/>
                <a:ea typeface="Knewave"/>
                <a:cs typeface="Knewave"/>
                <a:sym typeface="Knewave"/>
              </a:defRPr>
            </a:lvl1pPr>
            <a:lvl2pPr lvl="1"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2pPr>
            <a:lvl3pPr lvl="2"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3pPr>
            <a:lvl4pPr lvl="3"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4pPr>
            <a:lvl5pPr lvl="4"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5pPr>
            <a:lvl6pPr lvl="5"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6pPr>
            <a:lvl7pPr lvl="6"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7pPr>
            <a:lvl8pPr lvl="7"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8pPr>
            <a:lvl9pPr lvl="8" algn="ctr">
              <a:lnSpc>
                <a:spcPct val="100000"/>
              </a:lnSpc>
              <a:spcBef>
                <a:spcPts val="1600"/>
              </a:spcBef>
              <a:spcAft>
                <a:spcPts val="1600"/>
              </a:spcAft>
              <a:buClr>
                <a:schemeClr val="accent2"/>
              </a:buClr>
              <a:buSzPts val="1800"/>
              <a:buFont typeface="Knewave"/>
              <a:buNone/>
              <a:defRPr sz="1800">
                <a:solidFill>
                  <a:schemeClr val="accent2"/>
                </a:solidFill>
                <a:latin typeface="Knewave"/>
                <a:ea typeface="Knewave"/>
                <a:cs typeface="Knewave"/>
                <a:sym typeface="Knewave"/>
              </a:defRPr>
            </a:lvl9pPr>
          </a:lstStyle>
          <a:p/>
        </p:txBody>
      </p:sp>
      <p:sp>
        <p:nvSpPr>
          <p:cNvPr id="428" name="Google Shape;428;p22"/>
          <p:cNvSpPr txBox="1"/>
          <p:nvPr>
            <p:ph idx="7" type="title"/>
          </p:nvPr>
        </p:nvSpPr>
        <p:spPr>
          <a:xfrm>
            <a:off x="1041225" y="2214875"/>
            <a:ext cx="1783200" cy="419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3600"/>
              <a:buNone/>
              <a:defRPr sz="3600">
                <a:solidFill>
                  <a:schemeClr val="accent1"/>
                </a:solidFill>
              </a:defRPr>
            </a:lvl1pPr>
            <a:lvl2pPr lvl="1" algn="ctr">
              <a:lnSpc>
                <a:spcPct val="100000"/>
              </a:lnSpc>
              <a:spcBef>
                <a:spcPts val="0"/>
              </a:spcBef>
              <a:spcAft>
                <a:spcPts val="0"/>
              </a:spcAft>
              <a:buClr>
                <a:schemeClr val="accent1"/>
              </a:buClr>
              <a:buSzPts val="3600"/>
              <a:buNone/>
              <a:defRPr sz="3600">
                <a:solidFill>
                  <a:schemeClr val="accent1"/>
                </a:solidFill>
              </a:defRPr>
            </a:lvl2pPr>
            <a:lvl3pPr lvl="2" algn="ctr">
              <a:lnSpc>
                <a:spcPct val="100000"/>
              </a:lnSpc>
              <a:spcBef>
                <a:spcPts val="0"/>
              </a:spcBef>
              <a:spcAft>
                <a:spcPts val="0"/>
              </a:spcAft>
              <a:buClr>
                <a:schemeClr val="accent1"/>
              </a:buClr>
              <a:buSzPts val="3600"/>
              <a:buNone/>
              <a:defRPr sz="3600">
                <a:solidFill>
                  <a:schemeClr val="accent1"/>
                </a:solidFill>
              </a:defRPr>
            </a:lvl3pPr>
            <a:lvl4pPr lvl="3" algn="ctr">
              <a:lnSpc>
                <a:spcPct val="100000"/>
              </a:lnSpc>
              <a:spcBef>
                <a:spcPts val="0"/>
              </a:spcBef>
              <a:spcAft>
                <a:spcPts val="0"/>
              </a:spcAft>
              <a:buClr>
                <a:schemeClr val="accent1"/>
              </a:buClr>
              <a:buSzPts val="3600"/>
              <a:buNone/>
              <a:defRPr sz="3600">
                <a:solidFill>
                  <a:schemeClr val="accent1"/>
                </a:solidFill>
              </a:defRPr>
            </a:lvl4pPr>
            <a:lvl5pPr lvl="4" algn="ctr">
              <a:lnSpc>
                <a:spcPct val="100000"/>
              </a:lnSpc>
              <a:spcBef>
                <a:spcPts val="0"/>
              </a:spcBef>
              <a:spcAft>
                <a:spcPts val="0"/>
              </a:spcAft>
              <a:buClr>
                <a:schemeClr val="accent1"/>
              </a:buClr>
              <a:buSzPts val="3600"/>
              <a:buNone/>
              <a:defRPr sz="3600">
                <a:solidFill>
                  <a:schemeClr val="accent1"/>
                </a:solidFill>
              </a:defRPr>
            </a:lvl5pPr>
            <a:lvl6pPr lvl="5" algn="ctr">
              <a:lnSpc>
                <a:spcPct val="100000"/>
              </a:lnSpc>
              <a:spcBef>
                <a:spcPts val="0"/>
              </a:spcBef>
              <a:spcAft>
                <a:spcPts val="0"/>
              </a:spcAft>
              <a:buClr>
                <a:schemeClr val="accent1"/>
              </a:buClr>
              <a:buSzPts val="3600"/>
              <a:buNone/>
              <a:defRPr sz="3600">
                <a:solidFill>
                  <a:schemeClr val="accent1"/>
                </a:solidFill>
              </a:defRPr>
            </a:lvl6pPr>
            <a:lvl7pPr lvl="6" algn="ctr">
              <a:lnSpc>
                <a:spcPct val="100000"/>
              </a:lnSpc>
              <a:spcBef>
                <a:spcPts val="0"/>
              </a:spcBef>
              <a:spcAft>
                <a:spcPts val="0"/>
              </a:spcAft>
              <a:buClr>
                <a:schemeClr val="accent1"/>
              </a:buClr>
              <a:buSzPts val="3600"/>
              <a:buNone/>
              <a:defRPr sz="3600">
                <a:solidFill>
                  <a:schemeClr val="accent1"/>
                </a:solidFill>
              </a:defRPr>
            </a:lvl7pPr>
            <a:lvl8pPr lvl="7" algn="ctr">
              <a:lnSpc>
                <a:spcPct val="100000"/>
              </a:lnSpc>
              <a:spcBef>
                <a:spcPts val="0"/>
              </a:spcBef>
              <a:spcAft>
                <a:spcPts val="0"/>
              </a:spcAft>
              <a:buClr>
                <a:schemeClr val="accent1"/>
              </a:buClr>
              <a:buSzPts val="3600"/>
              <a:buNone/>
              <a:defRPr sz="3600">
                <a:solidFill>
                  <a:schemeClr val="accent1"/>
                </a:solidFill>
              </a:defRPr>
            </a:lvl8pPr>
            <a:lvl9pPr lvl="8" algn="ctr">
              <a:lnSpc>
                <a:spcPct val="100000"/>
              </a:lnSpc>
              <a:spcBef>
                <a:spcPts val="0"/>
              </a:spcBef>
              <a:spcAft>
                <a:spcPts val="0"/>
              </a:spcAft>
              <a:buClr>
                <a:schemeClr val="accent1"/>
              </a:buClr>
              <a:buSzPts val="3600"/>
              <a:buNone/>
              <a:defRPr sz="3600">
                <a:solidFill>
                  <a:schemeClr val="accent1"/>
                </a:solidFill>
              </a:defRPr>
            </a:lvl9pPr>
          </a:lstStyle>
          <a:p/>
        </p:txBody>
      </p:sp>
      <p:sp>
        <p:nvSpPr>
          <p:cNvPr id="429" name="Google Shape;429;p22"/>
          <p:cNvSpPr txBox="1"/>
          <p:nvPr>
            <p:ph idx="8" type="title"/>
          </p:nvPr>
        </p:nvSpPr>
        <p:spPr>
          <a:xfrm>
            <a:off x="3680400" y="2214875"/>
            <a:ext cx="1783200" cy="419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3600"/>
              <a:buNone/>
              <a:defRPr sz="3600">
                <a:solidFill>
                  <a:schemeClr val="accent1"/>
                </a:solidFill>
              </a:defRPr>
            </a:lvl1pPr>
            <a:lvl2pPr lvl="1" algn="ctr">
              <a:lnSpc>
                <a:spcPct val="100000"/>
              </a:lnSpc>
              <a:spcBef>
                <a:spcPts val="0"/>
              </a:spcBef>
              <a:spcAft>
                <a:spcPts val="0"/>
              </a:spcAft>
              <a:buClr>
                <a:schemeClr val="accent1"/>
              </a:buClr>
              <a:buSzPts val="3600"/>
              <a:buNone/>
              <a:defRPr sz="3600">
                <a:solidFill>
                  <a:schemeClr val="accent1"/>
                </a:solidFill>
              </a:defRPr>
            </a:lvl2pPr>
            <a:lvl3pPr lvl="2" algn="ctr">
              <a:lnSpc>
                <a:spcPct val="100000"/>
              </a:lnSpc>
              <a:spcBef>
                <a:spcPts val="0"/>
              </a:spcBef>
              <a:spcAft>
                <a:spcPts val="0"/>
              </a:spcAft>
              <a:buClr>
                <a:schemeClr val="accent1"/>
              </a:buClr>
              <a:buSzPts val="3600"/>
              <a:buNone/>
              <a:defRPr sz="3600">
                <a:solidFill>
                  <a:schemeClr val="accent1"/>
                </a:solidFill>
              </a:defRPr>
            </a:lvl3pPr>
            <a:lvl4pPr lvl="3" algn="ctr">
              <a:lnSpc>
                <a:spcPct val="100000"/>
              </a:lnSpc>
              <a:spcBef>
                <a:spcPts val="0"/>
              </a:spcBef>
              <a:spcAft>
                <a:spcPts val="0"/>
              </a:spcAft>
              <a:buClr>
                <a:schemeClr val="accent1"/>
              </a:buClr>
              <a:buSzPts val="3600"/>
              <a:buNone/>
              <a:defRPr sz="3600">
                <a:solidFill>
                  <a:schemeClr val="accent1"/>
                </a:solidFill>
              </a:defRPr>
            </a:lvl4pPr>
            <a:lvl5pPr lvl="4" algn="ctr">
              <a:lnSpc>
                <a:spcPct val="100000"/>
              </a:lnSpc>
              <a:spcBef>
                <a:spcPts val="0"/>
              </a:spcBef>
              <a:spcAft>
                <a:spcPts val="0"/>
              </a:spcAft>
              <a:buClr>
                <a:schemeClr val="accent1"/>
              </a:buClr>
              <a:buSzPts val="3600"/>
              <a:buNone/>
              <a:defRPr sz="3600">
                <a:solidFill>
                  <a:schemeClr val="accent1"/>
                </a:solidFill>
              </a:defRPr>
            </a:lvl5pPr>
            <a:lvl6pPr lvl="5" algn="ctr">
              <a:lnSpc>
                <a:spcPct val="100000"/>
              </a:lnSpc>
              <a:spcBef>
                <a:spcPts val="0"/>
              </a:spcBef>
              <a:spcAft>
                <a:spcPts val="0"/>
              </a:spcAft>
              <a:buClr>
                <a:schemeClr val="accent1"/>
              </a:buClr>
              <a:buSzPts val="3600"/>
              <a:buNone/>
              <a:defRPr sz="3600">
                <a:solidFill>
                  <a:schemeClr val="accent1"/>
                </a:solidFill>
              </a:defRPr>
            </a:lvl6pPr>
            <a:lvl7pPr lvl="6" algn="ctr">
              <a:lnSpc>
                <a:spcPct val="100000"/>
              </a:lnSpc>
              <a:spcBef>
                <a:spcPts val="0"/>
              </a:spcBef>
              <a:spcAft>
                <a:spcPts val="0"/>
              </a:spcAft>
              <a:buClr>
                <a:schemeClr val="accent1"/>
              </a:buClr>
              <a:buSzPts val="3600"/>
              <a:buNone/>
              <a:defRPr sz="3600">
                <a:solidFill>
                  <a:schemeClr val="accent1"/>
                </a:solidFill>
              </a:defRPr>
            </a:lvl7pPr>
            <a:lvl8pPr lvl="7" algn="ctr">
              <a:lnSpc>
                <a:spcPct val="100000"/>
              </a:lnSpc>
              <a:spcBef>
                <a:spcPts val="0"/>
              </a:spcBef>
              <a:spcAft>
                <a:spcPts val="0"/>
              </a:spcAft>
              <a:buClr>
                <a:schemeClr val="accent1"/>
              </a:buClr>
              <a:buSzPts val="3600"/>
              <a:buNone/>
              <a:defRPr sz="3600">
                <a:solidFill>
                  <a:schemeClr val="accent1"/>
                </a:solidFill>
              </a:defRPr>
            </a:lvl8pPr>
            <a:lvl9pPr lvl="8" algn="ctr">
              <a:lnSpc>
                <a:spcPct val="100000"/>
              </a:lnSpc>
              <a:spcBef>
                <a:spcPts val="0"/>
              </a:spcBef>
              <a:spcAft>
                <a:spcPts val="0"/>
              </a:spcAft>
              <a:buClr>
                <a:schemeClr val="accent1"/>
              </a:buClr>
              <a:buSzPts val="3600"/>
              <a:buNone/>
              <a:defRPr sz="3600">
                <a:solidFill>
                  <a:schemeClr val="accent1"/>
                </a:solidFill>
              </a:defRPr>
            </a:lvl9pPr>
          </a:lstStyle>
          <a:p/>
        </p:txBody>
      </p:sp>
      <p:sp>
        <p:nvSpPr>
          <p:cNvPr id="430" name="Google Shape;430;p22"/>
          <p:cNvSpPr txBox="1"/>
          <p:nvPr>
            <p:ph idx="9" type="title"/>
          </p:nvPr>
        </p:nvSpPr>
        <p:spPr>
          <a:xfrm>
            <a:off x="6319575" y="2214875"/>
            <a:ext cx="1783200" cy="419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3600"/>
              <a:buNone/>
              <a:defRPr sz="3600">
                <a:solidFill>
                  <a:schemeClr val="accent1"/>
                </a:solidFill>
              </a:defRPr>
            </a:lvl1pPr>
            <a:lvl2pPr lvl="1" algn="ctr">
              <a:lnSpc>
                <a:spcPct val="100000"/>
              </a:lnSpc>
              <a:spcBef>
                <a:spcPts val="0"/>
              </a:spcBef>
              <a:spcAft>
                <a:spcPts val="0"/>
              </a:spcAft>
              <a:buClr>
                <a:schemeClr val="accent1"/>
              </a:buClr>
              <a:buSzPts val="3600"/>
              <a:buNone/>
              <a:defRPr sz="3600">
                <a:solidFill>
                  <a:schemeClr val="accent1"/>
                </a:solidFill>
              </a:defRPr>
            </a:lvl2pPr>
            <a:lvl3pPr lvl="2" algn="ctr">
              <a:lnSpc>
                <a:spcPct val="100000"/>
              </a:lnSpc>
              <a:spcBef>
                <a:spcPts val="0"/>
              </a:spcBef>
              <a:spcAft>
                <a:spcPts val="0"/>
              </a:spcAft>
              <a:buClr>
                <a:schemeClr val="accent1"/>
              </a:buClr>
              <a:buSzPts val="3600"/>
              <a:buNone/>
              <a:defRPr sz="3600">
                <a:solidFill>
                  <a:schemeClr val="accent1"/>
                </a:solidFill>
              </a:defRPr>
            </a:lvl3pPr>
            <a:lvl4pPr lvl="3" algn="ctr">
              <a:lnSpc>
                <a:spcPct val="100000"/>
              </a:lnSpc>
              <a:spcBef>
                <a:spcPts val="0"/>
              </a:spcBef>
              <a:spcAft>
                <a:spcPts val="0"/>
              </a:spcAft>
              <a:buClr>
                <a:schemeClr val="accent1"/>
              </a:buClr>
              <a:buSzPts val="3600"/>
              <a:buNone/>
              <a:defRPr sz="3600">
                <a:solidFill>
                  <a:schemeClr val="accent1"/>
                </a:solidFill>
              </a:defRPr>
            </a:lvl4pPr>
            <a:lvl5pPr lvl="4" algn="ctr">
              <a:lnSpc>
                <a:spcPct val="100000"/>
              </a:lnSpc>
              <a:spcBef>
                <a:spcPts val="0"/>
              </a:spcBef>
              <a:spcAft>
                <a:spcPts val="0"/>
              </a:spcAft>
              <a:buClr>
                <a:schemeClr val="accent1"/>
              </a:buClr>
              <a:buSzPts val="3600"/>
              <a:buNone/>
              <a:defRPr sz="3600">
                <a:solidFill>
                  <a:schemeClr val="accent1"/>
                </a:solidFill>
              </a:defRPr>
            </a:lvl5pPr>
            <a:lvl6pPr lvl="5" algn="ctr">
              <a:lnSpc>
                <a:spcPct val="100000"/>
              </a:lnSpc>
              <a:spcBef>
                <a:spcPts val="0"/>
              </a:spcBef>
              <a:spcAft>
                <a:spcPts val="0"/>
              </a:spcAft>
              <a:buClr>
                <a:schemeClr val="accent1"/>
              </a:buClr>
              <a:buSzPts val="3600"/>
              <a:buNone/>
              <a:defRPr sz="3600">
                <a:solidFill>
                  <a:schemeClr val="accent1"/>
                </a:solidFill>
              </a:defRPr>
            </a:lvl6pPr>
            <a:lvl7pPr lvl="6" algn="ctr">
              <a:lnSpc>
                <a:spcPct val="100000"/>
              </a:lnSpc>
              <a:spcBef>
                <a:spcPts val="0"/>
              </a:spcBef>
              <a:spcAft>
                <a:spcPts val="0"/>
              </a:spcAft>
              <a:buClr>
                <a:schemeClr val="accent1"/>
              </a:buClr>
              <a:buSzPts val="3600"/>
              <a:buNone/>
              <a:defRPr sz="3600">
                <a:solidFill>
                  <a:schemeClr val="accent1"/>
                </a:solidFill>
              </a:defRPr>
            </a:lvl7pPr>
            <a:lvl8pPr lvl="7" algn="ctr">
              <a:lnSpc>
                <a:spcPct val="100000"/>
              </a:lnSpc>
              <a:spcBef>
                <a:spcPts val="0"/>
              </a:spcBef>
              <a:spcAft>
                <a:spcPts val="0"/>
              </a:spcAft>
              <a:buClr>
                <a:schemeClr val="accent1"/>
              </a:buClr>
              <a:buSzPts val="3600"/>
              <a:buNone/>
              <a:defRPr sz="3600">
                <a:solidFill>
                  <a:schemeClr val="accent1"/>
                </a:solidFill>
              </a:defRPr>
            </a:lvl8pPr>
            <a:lvl9pPr lvl="8" algn="ctr">
              <a:lnSpc>
                <a:spcPct val="100000"/>
              </a:lnSpc>
              <a:spcBef>
                <a:spcPts val="0"/>
              </a:spcBef>
              <a:spcAft>
                <a:spcPts val="0"/>
              </a:spcAft>
              <a:buClr>
                <a:schemeClr val="accent1"/>
              </a:buClr>
              <a:buSzPts val="3600"/>
              <a:buNone/>
              <a:defRPr sz="3600">
                <a:solidFill>
                  <a:schemeClr val="accen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3">
    <p:spTree>
      <p:nvGrpSpPr>
        <p:cNvPr id="431" name="Shape 431"/>
        <p:cNvGrpSpPr/>
        <p:nvPr/>
      </p:nvGrpSpPr>
      <p:grpSpPr>
        <a:xfrm>
          <a:off x="0" y="0"/>
          <a:ext cx="0" cy="0"/>
          <a:chOff x="0" y="0"/>
          <a:chExt cx="0" cy="0"/>
        </a:xfrm>
      </p:grpSpPr>
      <p:sp>
        <p:nvSpPr>
          <p:cNvPr id="432" name="Google Shape;432;p23"/>
          <p:cNvSpPr/>
          <p:nvPr/>
        </p:nvSpPr>
        <p:spPr>
          <a:xfrm flipH="1" rot="10800000">
            <a:off x="-202605" y="-104288"/>
            <a:ext cx="2483005" cy="1993438"/>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23"/>
          <p:cNvSpPr/>
          <p:nvPr/>
        </p:nvSpPr>
        <p:spPr>
          <a:xfrm flipH="1" rot="10800000">
            <a:off x="7032611" y="3794966"/>
            <a:ext cx="2588971" cy="1858134"/>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4" name="Google Shape;434;p23"/>
          <p:cNvGrpSpPr/>
          <p:nvPr/>
        </p:nvGrpSpPr>
        <p:grpSpPr>
          <a:xfrm flipH="1" rot="9958971">
            <a:off x="7580052" y="4182817"/>
            <a:ext cx="1339147" cy="887267"/>
            <a:chOff x="3495050" y="1152875"/>
            <a:chExt cx="1082275" cy="847800"/>
          </a:xfrm>
        </p:grpSpPr>
        <p:sp>
          <p:nvSpPr>
            <p:cNvPr id="435" name="Google Shape;435;p23"/>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23"/>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23"/>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23"/>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23"/>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23"/>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23"/>
            <p:cNvSpPr/>
            <p:nvPr/>
          </p:nvSpPr>
          <p:spPr>
            <a:xfrm>
              <a:off x="4283200" y="1837550"/>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23"/>
            <p:cNvSpPr/>
            <p:nvPr/>
          </p:nvSpPr>
          <p:spPr>
            <a:xfrm>
              <a:off x="4409450" y="1920125"/>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3" name="Google Shape;443;p23"/>
          <p:cNvGrpSpPr/>
          <p:nvPr/>
        </p:nvGrpSpPr>
        <p:grpSpPr>
          <a:xfrm>
            <a:off x="-422626" y="-29854"/>
            <a:ext cx="2176640" cy="982692"/>
            <a:chOff x="2915775" y="2073500"/>
            <a:chExt cx="874750" cy="394925"/>
          </a:xfrm>
        </p:grpSpPr>
        <p:sp>
          <p:nvSpPr>
            <p:cNvPr id="444" name="Google Shape;444;p23"/>
            <p:cNvSpPr/>
            <p:nvPr/>
          </p:nvSpPr>
          <p:spPr>
            <a:xfrm>
              <a:off x="3546225" y="2317775"/>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23"/>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23"/>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23"/>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23"/>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23"/>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23"/>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23"/>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23"/>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23"/>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23"/>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23"/>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23"/>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23"/>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23"/>
            <p:cNvSpPr/>
            <p:nvPr/>
          </p:nvSpPr>
          <p:spPr>
            <a:xfrm>
              <a:off x="3405475" y="2346850"/>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23"/>
            <p:cNvSpPr/>
            <p:nvPr/>
          </p:nvSpPr>
          <p:spPr>
            <a:xfrm>
              <a:off x="3480525" y="2402675"/>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23"/>
            <p:cNvSpPr/>
            <p:nvPr/>
          </p:nvSpPr>
          <p:spPr>
            <a:xfrm>
              <a:off x="3575325" y="2431750"/>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23"/>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23"/>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23"/>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4" name="Google Shape;464;p23"/>
          <p:cNvGrpSpPr/>
          <p:nvPr/>
        </p:nvGrpSpPr>
        <p:grpSpPr>
          <a:xfrm>
            <a:off x="8073836" y="4259059"/>
            <a:ext cx="506497" cy="689871"/>
            <a:chOff x="5233207" y="1259125"/>
            <a:chExt cx="498668" cy="679208"/>
          </a:xfrm>
        </p:grpSpPr>
        <p:sp>
          <p:nvSpPr>
            <p:cNvPr id="465" name="Google Shape;465;p23"/>
            <p:cNvSpPr/>
            <p:nvPr/>
          </p:nvSpPr>
          <p:spPr>
            <a:xfrm>
              <a:off x="5233207" y="1451994"/>
              <a:ext cx="380054" cy="486339"/>
            </a:xfrm>
            <a:custGeom>
              <a:rect b="b" l="l" r="r" t="t"/>
              <a:pathLst>
                <a:path extrusionOk="0" h="19351" w="15122">
                  <a:moveTo>
                    <a:pt x="9084" y="0"/>
                  </a:moveTo>
                  <a:cubicBezTo>
                    <a:pt x="5176" y="0"/>
                    <a:pt x="1676" y="7257"/>
                    <a:pt x="768" y="10414"/>
                  </a:cubicBezTo>
                  <a:cubicBezTo>
                    <a:pt x="0" y="13228"/>
                    <a:pt x="186" y="16811"/>
                    <a:pt x="2606" y="18463"/>
                  </a:cubicBezTo>
                  <a:cubicBezTo>
                    <a:pt x="3489" y="19056"/>
                    <a:pt x="4558" y="19350"/>
                    <a:pt x="5637" y="19350"/>
                  </a:cubicBezTo>
                  <a:cubicBezTo>
                    <a:pt x="6462" y="19350"/>
                    <a:pt x="7293" y="19178"/>
                    <a:pt x="8049" y="18835"/>
                  </a:cubicBezTo>
                  <a:cubicBezTo>
                    <a:pt x="9794" y="18067"/>
                    <a:pt x="11143" y="16509"/>
                    <a:pt x="12004" y="14857"/>
                  </a:cubicBezTo>
                  <a:cubicBezTo>
                    <a:pt x="13958" y="11577"/>
                    <a:pt x="15122" y="1783"/>
                    <a:pt x="9980" y="131"/>
                  </a:cubicBezTo>
                  <a:cubicBezTo>
                    <a:pt x="9680" y="42"/>
                    <a:pt x="9381" y="0"/>
                    <a:pt x="908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23"/>
            <p:cNvSpPr/>
            <p:nvPr/>
          </p:nvSpPr>
          <p:spPr>
            <a:xfrm>
              <a:off x="5473650" y="1259125"/>
              <a:ext cx="258225" cy="249950"/>
            </a:xfrm>
            <a:custGeom>
              <a:rect b="b" l="l" r="r" t="t"/>
              <a:pathLst>
                <a:path extrusionOk="0" h="9998" w="10329">
                  <a:moveTo>
                    <a:pt x="9365" y="0"/>
                  </a:moveTo>
                  <a:cubicBezTo>
                    <a:pt x="9331" y="0"/>
                    <a:pt x="9296" y="2"/>
                    <a:pt x="9259" y="6"/>
                  </a:cubicBezTo>
                  <a:cubicBezTo>
                    <a:pt x="4420" y="588"/>
                    <a:pt x="628" y="4356"/>
                    <a:pt x="47" y="9195"/>
                  </a:cubicBezTo>
                  <a:cubicBezTo>
                    <a:pt x="0" y="9730"/>
                    <a:pt x="390" y="9998"/>
                    <a:pt x="815" y="9998"/>
                  </a:cubicBezTo>
                  <a:cubicBezTo>
                    <a:pt x="1239" y="9998"/>
                    <a:pt x="1699" y="9730"/>
                    <a:pt x="1792" y="9195"/>
                  </a:cubicBezTo>
                  <a:cubicBezTo>
                    <a:pt x="2187" y="5333"/>
                    <a:pt x="5374" y="2123"/>
                    <a:pt x="9259" y="1634"/>
                  </a:cubicBezTo>
                  <a:cubicBezTo>
                    <a:pt x="10293" y="1545"/>
                    <a:pt x="10328" y="0"/>
                    <a:pt x="936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23"/>
            <p:cNvSpPr/>
            <p:nvPr/>
          </p:nvSpPr>
          <p:spPr>
            <a:xfrm>
              <a:off x="5249725" y="1397100"/>
              <a:ext cx="273950" cy="171225"/>
            </a:xfrm>
            <a:custGeom>
              <a:rect b="b" l="l" r="r" t="t"/>
              <a:pathLst>
                <a:path extrusionOk="0" h="6849" w="10958">
                  <a:moveTo>
                    <a:pt x="10958" y="1"/>
                  </a:moveTo>
                  <a:cubicBezTo>
                    <a:pt x="6584" y="675"/>
                    <a:pt x="2606" y="3095"/>
                    <a:pt x="1" y="6584"/>
                  </a:cubicBezTo>
                  <a:cubicBezTo>
                    <a:pt x="686" y="6764"/>
                    <a:pt x="1385" y="6849"/>
                    <a:pt x="2084" y="6849"/>
                  </a:cubicBezTo>
                  <a:cubicBezTo>
                    <a:pt x="5916" y="6849"/>
                    <a:pt x="9718" y="4281"/>
                    <a:pt x="10958" y="582"/>
                  </a:cubicBezTo>
                  <a:lnTo>
                    <a:pt x="1095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23"/>
            <p:cNvSpPr/>
            <p:nvPr/>
          </p:nvSpPr>
          <p:spPr>
            <a:xfrm>
              <a:off x="5424200" y="1433050"/>
              <a:ext cx="125650" cy="182175"/>
            </a:xfrm>
            <a:custGeom>
              <a:rect b="b" l="l" r="r" t="t"/>
              <a:pathLst>
                <a:path extrusionOk="0" h="7287" w="5026">
                  <a:moveTo>
                    <a:pt x="2867" y="0"/>
                  </a:moveTo>
                  <a:cubicBezTo>
                    <a:pt x="1280" y="0"/>
                    <a:pt x="88" y="2049"/>
                    <a:pt x="1" y="3401"/>
                  </a:cubicBezTo>
                  <a:cubicBezTo>
                    <a:pt x="1" y="4774"/>
                    <a:pt x="769" y="6123"/>
                    <a:pt x="280" y="7286"/>
                  </a:cubicBezTo>
                  <a:cubicBezTo>
                    <a:pt x="1746" y="6798"/>
                    <a:pt x="2909" y="5728"/>
                    <a:pt x="3583" y="4378"/>
                  </a:cubicBezTo>
                  <a:cubicBezTo>
                    <a:pt x="4165" y="3308"/>
                    <a:pt x="5026" y="307"/>
                    <a:pt x="3188" y="28"/>
                  </a:cubicBezTo>
                  <a:cubicBezTo>
                    <a:pt x="3080" y="9"/>
                    <a:pt x="2973" y="0"/>
                    <a:pt x="28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23"/>
            <p:cNvSpPr/>
            <p:nvPr/>
          </p:nvSpPr>
          <p:spPr>
            <a:xfrm>
              <a:off x="5490950" y="1424600"/>
              <a:ext cx="129275" cy="217375"/>
            </a:xfrm>
            <a:custGeom>
              <a:rect b="b" l="l" r="r" t="t"/>
              <a:pathLst>
                <a:path extrusionOk="0" h="8695" w="5171">
                  <a:moveTo>
                    <a:pt x="997" y="0"/>
                  </a:moveTo>
                  <a:cubicBezTo>
                    <a:pt x="0" y="0"/>
                    <a:pt x="211" y="1812"/>
                    <a:pt x="611" y="2972"/>
                  </a:cubicBezTo>
                  <a:cubicBezTo>
                    <a:pt x="1100" y="4042"/>
                    <a:pt x="1891" y="4903"/>
                    <a:pt x="2658" y="5787"/>
                  </a:cubicBezTo>
                  <a:cubicBezTo>
                    <a:pt x="3426" y="6647"/>
                    <a:pt x="4217" y="7531"/>
                    <a:pt x="4589" y="8695"/>
                  </a:cubicBezTo>
                  <a:cubicBezTo>
                    <a:pt x="5171" y="7043"/>
                    <a:pt x="5078" y="5019"/>
                    <a:pt x="4310" y="3367"/>
                  </a:cubicBezTo>
                  <a:cubicBezTo>
                    <a:pt x="3821" y="2204"/>
                    <a:pt x="2751" y="645"/>
                    <a:pt x="1588" y="157"/>
                  </a:cubicBezTo>
                  <a:cubicBezTo>
                    <a:pt x="1356" y="49"/>
                    <a:pt x="1160" y="0"/>
                    <a:pt x="99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0" name="Google Shape;470;p23"/>
          <p:cNvSpPr txBox="1"/>
          <p:nvPr>
            <p:ph idx="1" type="body"/>
          </p:nvPr>
        </p:nvSpPr>
        <p:spPr>
          <a:xfrm>
            <a:off x="878000" y="2039375"/>
            <a:ext cx="4202400" cy="1733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accent1"/>
              </a:buClr>
              <a:buSzPts val="1400"/>
              <a:buChar char="●"/>
              <a:defRPr>
                <a:solidFill>
                  <a:schemeClr val="accent1"/>
                </a:solidFill>
              </a:defRPr>
            </a:lvl1pPr>
            <a:lvl2pPr indent="-342900" lvl="1" marL="914400" algn="l">
              <a:lnSpc>
                <a:spcPct val="100000"/>
              </a:lnSpc>
              <a:spcBef>
                <a:spcPts val="0"/>
              </a:spcBef>
              <a:spcAft>
                <a:spcPts val="0"/>
              </a:spcAft>
              <a:buClr>
                <a:schemeClr val="accent1"/>
              </a:buClr>
              <a:buSzPts val="1800"/>
              <a:buChar char="○"/>
              <a:defRPr sz="1800">
                <a:solidFill>
                  <a:schemeClr val="accent1"/>
                </a:solidFill>
              </a:defRPr>
            </a:lvl2pPr>
            <a:lvl3pPr indent="-342900" lvl="2" marL="1371600" algn="l">
              <a:lnSpc>
                <a:spcPct val="100000"/>
              </a:lnSpc>
              <a:spcBef>
                <a:spcPts val="0"/>
              </a:spcBef>
              <a:spcAft>
                <a:spcPts val="0"/>
              </a:spcAft>
              <a:buClr>
                <a:schemeClr val="accent1"/>
              </a:buClr>
              <a:buSzPts val="1800"/>
              <a:buChar char="■"/>
              <a:defRPr sz="1800">
                <a:solidFill>
                  <a:schemeClr val="accent1"/>
                </a:solidFill>
              </a:defRPr>
            </a:lvl3pPr>
            <a:lvl4pPr indent="-342900" lvl="3" marL="1828800" algn="l">
              <a:lnSpc>
                <a:spcPct val="100000"/>
              </a:lnSpc>
              <a:spcBef>
                <a:spcPts val="0"/>
              </a:spcBef>
              <a:spcAft>
                <a:spcPts val="0"/>
              </a:spcAft>
              <a:buClr>
                <a:schemeClr val="accent1"/>
              </a:buClr>
              <a:buSzPts val="1800"/>
              <a:buChar char="●"/>
              <a:defRPr sz="1800">
                <a:solidFill>
                  <a:schemeClr val="accent1"/>
                </a:solidFill>
              </a:defRPr>
            </a:lvl4pPr>
            <a:lvl5pPr indent="-342900" lvl="4" marL="2286000" algn="l">
              <a:lnSpc>
                <a:spcPct val="100000"/>
              </a:lnSpc>
              <a:spcBef>
                <a:spcPts val="0"/>
              </a:spcBef>
              <a:spcAft>
                <a:spcPts val="0"/>
              </a:spcAft>
              <a:buClr>
                <a:schemeClr val="accent1"/>
              </a:buClr>
              <a:buSzPts val="1800"/>
              <a:buChar char="○"/>
              <a:defRPr sz="1800">
                <a:solidFill>
                  <a:schemeClr val="accent1"/>
                </a:solidFill>
              </a:defRPr>
            </a:lvl5pPr>
            <a:lvl6pPr indent="-342900" lvl="5" marL="2743200" algn="l">
              <a:lnSpc>
                <a:spcPct val="100000"/>
              </a:lnSpc>
              <a:spcBef>
                <a:spcPts val="0"/>
              </a:spcBef>
              <a:spcAft>
                <a:spcPts val="0"/>
              </a:spcAft>
              <a:buClr>
                <a:schemeClr val="accent1"/>
              </a:buClr>
              <a:buSzPts val="1800"/>
              <a:buChar char="■"/>
              <a:defRPr sz="1800">
                <a:solidFill>
                  <a:schemeClr val="accent1"/>
                </a:solidFill>
              </a:defRPr>
            </a:lvl6pPr>
            <a:lvl7pPr indent="-342900" lvl="6" marL="3200400" algn="l">
              <a:lnSpc>
                <a:spcPct val="100000"/>
              </a:lnSpc>
              <a:spcBef>
                <a:spcPts val="0"/>
              </a:spcBef>
              <a:spcAft>
                <a:spcPts val="0"/>
              </a:spcAft>
              <a:buClr>
                <a:schemeClr val="accent1"/>
              </a:buClr>
              <a:buSzPts val="1800"/>
              <a:buChar char="●"/>
              <a:defRPr sz="1800">
                <a:solidFill>
                  <a:schemeClr val="accent1"/>
                </a:solidFill>
              </a:defRPr>
            </a:lvl7pPr>
            <a:lvl8pPr indent="-342900" lvl="7" marL="3657600" algn="l">
              <a:lnSpc>
                <a:spcPct val="100000"/>
              </a:lnSpc>
              <a:spcBef>
                <a:spcPts val="0"/>
              </a:spcBef>
              <a:spcAft>
                <a:spcPts val="0"/>
              </a:spcAft>
              <a:buClr>
                <a:schemeClr val="accent1"/>
              </a:buClr>
              <a:buSzPts val="1800"/>
              <a:buChar char="○"/>
              <a:defRPr sz="1800">
                <a:solidFill>
                  <a:schemeClr val="accent1"/>
                </a:solidFill>
              </a:defRPr>
            </a:lvl8pPr>
            <a:lvl9pPr indent="-342900" lvl="8" marL="4114800" algn="l">
              <a:lnSpc>
                <a:spcPct val="100000"/>
              </a:lnSpc>
              <a:spcBef>
                <a:spcPts val="0"/>
              </a:spcBef>
              <a:spcAft>
                <a:spcPts val="0"/>
              </a:spcAft>
              <a:buClr>
                <a:schemeClr val="accent1"/>
              </a:buClr>
              <a:buSzPts val="1800"/>
              <a:buChar char="■"/>
              <a:defRPr sz="1800">
                <a:solidFill>
                  <a:schemeClr val="accent1"/>
                </a:solidFill>
              </a:defRPr>
            </a:lvl9pPr>
          </a:lstStyle>
          <a:p/>
        </p:txBody>
      </p:sp>
      <p:sp>
        <p:nvSpPr>
          <p:cNvPr id="471" name="Google Shape;471;p23"/>
          <p:cNvSpPr txBox="1"/>
          <p:nvPr>
            <p:ph type="title"/>
          </p:nvPr>
        </p:nvSpPr>
        <p:spPr>
          <a:xfrm>
            <a:off x="4572000" y="539500"/>
            <a:ext cx="3858600" cy="625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1"/>
              </a:buClr>
              <a:buSzPts val="3000"/>
              <a:buNone/>
              <a:defRPr sz="3000">
                <a:solidFill>
                  <a:schemeClr val="accent1"/>
                </a:solidFill>
              </a:defRPr>
            </a:lvl1pPr>
            <a:lvl2pPr lvl="1" algn="r">
              <a:lnSpc>
                <a:spcPct val="100000"/>
              </a:lnSpc>
              <a:spcBef>
                <a:spcPts val="0"/>
              </a:spcBef>
              <a:spcAft>
                <a:spcPts val="0"/>
              </a:spcAft>
              <a:buClr>
                <a:schemeClr val="accent1"/>
              </a:buClr>
              <a:buSzPts val="3000"/>
              <a:buNone/>
              <a:defRPr sz="3000">
                <a:solidFill>
                  <a:schemeClr val="accent1"/>
                </a:solidFill>
              </a:defRPr>
            </a:lvl2pPr>
            <a:lvl3pPr lvl="2" algn="r">
              <a:lnSpc>
                <a:spcPct val="100000"/>
              </a:lnSpc>
              <a:spcBef>
                <a:spcPts val="0"/>
              </a:spcBef>
              <a:spcAft>
                <a:spcPts val="0"/>
              </a:spcAft>
              <a:buClr>
                <a:schemeClr val="accent1"/>
              </a:buClr>
              <a:buSzPts val="3000"/>
              <a:buNone/>
              <a:defRPr sz="3000">
                <a:solidFill>
                  <a:schemeClr val="accent1"/>
                </a:solidFill>
              </a:defRPr>
            </a:lvl3pPr>
            <a:lvl4pPr lvl="3" algn="r">
              <a:lnSpc>
                <a:spcPct val="100000"/>
              </a:lnSpc>
              <a:spcBef>
                <a:spcPts val="0"/>
              </a:spcBef>
              <a:spcAft>
                <a:spcPts val="0"/>
              </a:spcAft>
              <a:buClr>
                <a:schemeClr val="accent1"/>
              </a:buClr>
              <a:buSzPts val="3000"/>
              <a:buNone/>
              <a:defRPr sz="3000">
                <a:solidFill>
                  <a:schemeClr val="accent1"/>
                </a:solidFill>
              </a:defRPr>
            </a:lvl4pPr>
            <a:lvl5pPr lvl="4" algn="r">
              <a:lnSpc>
                <a:spcPct val="100000"/>
              </a:lnSpc>
              <a:spcBef>
                <a:spcPts val="0"/>
              </a:spcBef>
              <a:spcAft>
                <a:spcPts val="0"/>
              </a:spcAft>
              <a:buClr>
                <a:schemeClr val="accent1"/>
              </a:buClr>
              <a:buSzPts val="3000"/>
              <a:buNone/>
              <a:defRPr sz="3000">
                <a:solidFill>
                  <a:schemeClr val="accent1"/>
                </a:solidFill>
              </a:defRPr>
            </a:lvl5pPr>
            <a:lvl6pPr lvl="5" algn="r">
              <a:lnSpc>
                <a:spcPct val="100000"/>
              </a:lnSpc>
              <a:spcBef>
                <a:spcPts val="0"/>
              </a:spcBef>
              <a:spcAft>
                <a:spcPts val="0"/>
              </a:spcAft>
              <a:buClr>
                <a:schemeClr val="accent1"/>
              </a:buClr>
              <a:buSzPts val="3000"/>
              <a:buNone/>
              <a:defRPr sz="3000">
                <a:solidFill>
                  <a:schemeClr val="accent1"/>
                </a:solidFill>
              </a:defRPr>
            </a:lvl6pPr>
            <a:lvl7pPr lvl="6" algn="r">
              <a:lnSpc>
                <a:spcPct val="100000"/>
              </a:lnSpc>
              <a:spcBef>
                <a:spcPts val="0"/>
              </a:spcBef>
              <a:spcAft>
                <a:spcPts val="0"/>
              </a:spcAft>
              <a:buClr>
                <a:schemeClr val="accent1"/>
              </a:buClr>
              <a:buSzPts val="3000"/>
              <a:buNone/>
              <a:defRPr sz="3000">
                <a:solidFill>
                  <a:schemeClr val="accent1"/>
                </a:solidFill>
              </a:defRPr>
            </a:lvl7pPr>
            <a:lvl8pPr lvl="7" algn="r">
              <a:lnSpc>
                <a:spcPct val="100000"/>
              </a:lnSpc>
              <a:spcBef>
                <a:spcPts val="0"/>
              </a:spcBef>
              <a:spcAft>
                <a:spcPts val="0"/>
              </a:spcAft>
              <a:buClr>
                <a:schemeClr val="accent1"/>
              </a:buClr>
              <a:buSzPts val="3000"/>
              <a:buNone/>
              <a:defRPr sz="3000">
                <a:solidFill>
                  <a:schemeClr val="accent1"/>
                </a:solidFill>
              </a:defRPr>
            </a:lvl8pPr>
            <a:lvl9pPr lvl="8" algn="r">
              <a:lnSpc>
                <a:spcPct val="100000"/>
              </a:lnSpc>
              <a:spcBef>
                <a:spcPts val="0"/>
              </a:spcBef>
              <a:spcAft>
                <a:spcPts val="0"/>
              </a:spcAft>
              <a:buClr>
                <a:schemeClr val="accent1"/>
              </a:buClr>
              <a:buSzPts val="3000"/>
              <a:buNone/>
              <a:defRPr sz="3000">
                <a:solidFill>
                  <a:schemeClr val="accen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6">
    <p:spTree>
      <p:nvGrpSpPr>
        <p:cNvPr id="472" name="Shape 472"/>
        <p:cNvGrpSpPr/>
        <p:nvPr/>
      </p:nvGrpSpPr>
      <p:grpSpPr>
        <a:xfrm>
          <a:off x="0" y="0"/>
          <a:ext cx="0" cy="0"/>
          <a:chOff x="0" y="0"/>
          <a:chExt cx="0" cy="0"/>
        </a:xfrm>
      </p:grpSpPr>
      <p:sp>
        <p:nvSpPr>
          <p:cNvPr id="473" name="Google Shape;473;p24"/>
          <p:cNvSpPr/>
          <p:nvPr/>
        </p:nvSpPr>
        <p:spPr>
          <a:xfrm flipH="1">
            <a:off x="5048223" y="3891375"/>
            <a:ext cx="5429276" cy="2033268"/>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474" name="Google Shape;474;p24"/>
          <p:cNvSpPr/>
          <p:nvPr/>
        </p:nvSpPr>
        <p:spPr>
          <a:xfrm>
            <a:off x="4860050" y="-958750"/>
            <a:ext cx="4893609" cy="2423213"/>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475" name="Google Shape;475;p24"/>
          <p:cNvSpPr/>
          <p:nvPr/>
        </p:nvSpPr>
        <p:spPr>
          <a:xfrm flipH="1">
            <a:off x="-711757" y="-1068851"/>
            <a:ext cx="4769407" cy="2533328"/>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476" name="Google Shape;476;p24"/>
          <p:cNvSpPr/>
          <p:nvPr/>
        </p:nvSpPr>
        <p:spPr>
          <a:xfrm>
            <a:off x="-1371624" y="3166963"/>
            <a:ext cx="5429276" cy="2941283"/>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nvGrpSpPr>
          <p:cNvPr id="477" name="Google Shape;477;p24"/>
          <p:cNvGrpSpPr/>
          <p:nvPr/>
        </p:nvGrpSpPr>
        <p:grpSpPr>
          <a:xfrm>
            <a:off x="-585550" y="-251369"/>
            <a:ext cx="2197697" cy="1243196"/>
            <a:chOff x="3260100" y="4040200"/>
            <a:chExt cx="1579600" cy="893550"/>
          </a:xfrm>
        </p:grpSpPr>
        <p:sp>
          <p:nvSpPr>
            <p:cNvPr id="478" name="Google Shape;478;p24"/>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24"/>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24"/>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24"/>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24"/>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24"/>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24"/>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24"/>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24"/>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24"/>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24"/>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24"/>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24"/>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24"/>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24"/>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24"/>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24"/>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4"/>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24"/>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4"/>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24"/>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24"/>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24"/>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24"/>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4"/>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4"/>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24"/>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5" name="Google Shape;505;p24"/>
          <p:cNvGrpSpPr/>
          <p:nvPr/>
        </p:nvGrpSpPr>
        <p:grpSpPr>
          <a:xfrm>
            <a:off x="6848174" y="-456766"/>
            <a:ext cx="1505769" cy="1179544"/>
            <a:chOff x="3495050" y="1152875"/>
            <a:chExt cx="1082275" cy="847800"/>
          </a:xfrm>
        </p:grpSpPr>
        <p:sp>
          <p:nvSpPr>
            <p:cNvPr id="506" name="Google Shape;506;p24"/>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24"/>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4"/>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24"/>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24"/>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24"/>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24"/>
            <p:cNvSpPr/>
            <p:nvPr/>
          </p:nvSpPr>
          <p:spPr>
            <a:xfrm>
              <a:off x="4283200" y="1837550"/>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24"/>
            <p:cNvSpPr/>
            <p:nvPr/>
          </p:nvSpPr>
          <p:spPr>
            <a:xfrm>
              <a:off x="4409450" y="1920125"/>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4" name="Google Shape;514;p24"/>
          <p:cNvGrpSpPr/>
          <p:nvPr/>
        </p:nvGrpSpPr>
        <p:grpSpPr>
          <a:xfrm>
            <a:off x="6485742" y="3891380"/>
            <a:ext cx="2744809" cy="1692795"/>
            <a:chOff x="3095850" y="2740875"/>
            <a:chExt cx="1972838" cy="1216700"/>
          </a:xfrm>
        </p:grpSpPr>
        <p:sp>
          <p:nvSpPr>
            <p:cNvPr id="515" name="Google Shape;515;p24"/>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24"/>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24"/>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24"/>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24"/>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0" name="Google Shape;520;p24"/>
          <p:cNvGrpSpPr/>
          <p:nvPr/>
        </p:nvGrpSpPr>
        <p:grpSpPr>
          <a:xfrm rot="2914635">
            <a:off x="-456242" y="4199874"/>
            <a:ext cx="1939071" cy="875466"/>
            <a:chOff x="2915775" y="2073500"/>
            <a:chExt cx="874750" cy="394925"/>
          </a:xfrm>
        </p:grpSpPr>
        <p:sp>
          <p:nvSpPr>
            <p:cNvPr id="521" name="Google Shape;521;p24"/>
            <p:cNvSpPr/>
            <p:nvPr/>
          </p:nvSpPr>
          <p:spPr>
            <a:xfrm>
              <a:off x="3546225" y="2317775"/>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24"/>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24"/>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24"/>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24"/>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24"/>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24"/>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4"/>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4"/>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4"/>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4"/>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4"/>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4"/>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4"/>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24"/>
            <p:cNvSpPr/>
            <p:nvPr/>
          </p:nvSpPr>
          <p:spPr>
            <a:xfrm>
              <a:off x="3405475" y="2346850"/>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4"/>
            <p:cNvSpPr/>
            <p:nvPr/>
          </p:nvSpPr>
          <p:spPr>
            <a:xfrm>
              <a:off x="3480525" y="2402675"/>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24"/>
            <p:cNvSpPr/>
            <p:nvPr/>
          </p:nvSpPr>
          <p:spPr>
            <a:xfrm>
              <a:off x="3575325" y="2431750"/>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24"/>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4"/>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24"/>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1" name="Google Shape;541;p24"/>
          <p:cNvGrpSpPr/>
          <p:nvPr/>
        </p:nvGrpSpPr>
        <p:grpSpPr>
          <a:xfrm>
            <a:off x="264722" y="4213297"/>
            <a:ext cx="597216" cy="781424"/>
            <a:chOff x="5840625" y="3436675"/>
            <a:chExt cx="429250" cy="561650"/>
          </a:xfrm>
        </p:grpSpPr>
        <p:sp>
          <p:nvSpPr>
            <p:cNvPr id="542" name="Google Shape;542;p24"/>
            <p:cNvSpPr/>
            <p:nvPr/>
          </p:nvSpPr>
          <p:spPr>
            <a:xfrm>
              <a:off x="5928950" y="3436675"/>
              <a:ext cx="132725" cy="215600"/>
            </a:xfrm>
            <a:custGeom>
              <a:rect b="b" l="l" r="r" t="t"/>
              <a:pathLst>
                <a:path extrusionOk="0" h="8624" w="5309">
                  <a:moveTo>
                    <a:pt x="1033" y="0"/>
                  </a:moveTo>
                  <a:cubicBezTo>
                    <a:pt x="430" y="0"/>
                    <a:pt x="0" y="995"/>
                    <a:pt x="655" y="1400"/>
                  </a:cubicBezTo>
                  <a:cubicBezTo>
                    <a:pt x="2772" y="2935"/>
                    <a:pt x="3749" y="5378"/>
                    <a:pt x="3656" y="7890"/>
                  </a:cubicBezTo>
                  <a:cubicBezTo>
                    <a:pt x="3610" y="8379"/>
                    <a:pt x="3947" y="8623"/>
                    <a:pt x="4308" y="8623"/>
                  </a:cubicBezTo>
                  <a:cubicBezTo>
                    <a:pt x="4668" y="8623"/>
                    <a:pt x="5052" y="8379"/>
                    <a:pt x="5099" y="7890"/>
                  </a:cubicBezTo>
                  <a:cubicBezTo>
                    <a:pt x="5308" y="4796"/>
                    <a:pt x="3935" y="1981"/>
                    <a:pt x="1423" y="143"/>
                  </a:cubicBezTo>
                  <a:cubicBezTo>
                    <a:pt x="1291" y="43"/>
                    <a:pt x="1158" y="0"/>
                    <a:pt x="103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24"/>
            <p:cNvSpPr/>
            <p:nvPr/>
          </p:nvSpPr>
          <p:spPr>
            <a:xfrm>
              <a:off x="5840625" y="3551400"/>
              <a:ext cx="429250" cy="446925"/>
            </a:xfrm>
            <a:custGeom>
              <a:rect b="b" l="l" r="r" t="t"/>
              <a:pathLst>
                <a:path extrusionOk="0" h="17877" w="17170">
                  <a:moveTo>
                    <a:pt x="12144" y="0"/>
                  </a:moveTo>
                  <a:cubicBezTo>
                    <a:pt x="11134" y="0"/>
                    <a:pt x="10165" y="631"/>
                    <a:pt x="9423" y="1649"/>
                  </a:cubicBezTo>
                  <a:cubicBezTo>
                    <a:pt x="8779" y="1179"/>
                    <a:pt x="8081" y="916"/>
                    <a:pt x="7403" y="916"/>
                  </a:cubicBezTo>
                  <a:cubicBezTo>
                    <a:pt x="6537" y="916"/>
                    <a:pt x="5701" y="1346"/>
                    <a:pt x="5049" y="2324"/>
                  </a:cubicBezTo>
                  <a:cubicBezTo>
                    <a:pt x="4444" y="1969"/>
                    <a:pt x="3816" y="1776"/>
                    <a:pt x="3221" y="1776"/>
                  </a:cubicBezTo>
                  <a:cubicBezTo>
                    <a:pt x="1712" y="1776"/>
                    <a:pt x="410" y="3020"/>
                    <a:pt x="210" y="6023"/>
                  </a:cubicBezTo>
                  <a:cubicBezTo>
                    <a:pt x="1" y="10094"/>
                    <a:pt x="1746" y="14258"/>
                    <a:pt x="4863" y="16864"/>
                  </a:cubicBezTo>
                  <a:cubicBezTo>
                    <a:pt x="5450" y="17370"/>
                    <a:pt x="6266" y="17876"/>
                    <a:pt x="7097" y="17876"/>
                  </a:cubicBezTo>
                  <a:cubicBezTo>
                    <a:pt x="7221" y="17876"/>
                    <a:pt x="7345" y="17865"/>
                    <a:pt x="7468" y="17841"/>
                  </a:cubicBezTo>
                  <a:cubicBezTo>
                    <a:pt x="7864" y="17748"/>
                    <a:pt x="8143" y="17539"/>
                    <a:pt x="8446" y="17260"/>
                  </a:cubicBezTo>
                  <a:cubicBezTo>
                    <a:pt x="8841" y="17446"/>
                    <a:pt x="9213" y="17539"/>
                    <a:pt x="9702" y="17539"/>
                  </a:cubicBezTo>
                  <a:cubicBezTo>
                    <a:pt x="10470" y="17446"/>
                    <a:pt x="11051" y="16957"/>
                    <a:pt x="11447" y="16282"/>
                  </a:cubicBezTo>
                  <a:cubicBezTo>
                    <a:pt x="11773" y="16532"/>
                    <a:pt x="12162" y="16702"/>
                    <a:pt x="12614" y="16702"/>
                  </a:cubicBezTo>
                  <a:cubicBezTo>
                    <a:pt x="12711" y="16702"/>
                    <a:pt x="12810" y="16694"/>
                    <a:pt x="12912" y="16678"/>
                  </a:cubicBezTo>
                  <a:cubicBezTo>
                    <a:pt x="13773" y="16585"/>
                    <a:pt x="14448" y="15701"/>
                    <a:pt x="14936" y="14840"/>
                  </a:cubicBezTo>
                  <a:cubicBezTo>
                    <a:pt x="16983" y="11351"/>
                    <a:pt x="17170" y="6884"/>
                    <a:pt x="15611" y="3115"/>
                  </a:cubicBezTo>
                  <a:cubicBezTo>
                    <a:pt x="14611" y="900"/>
                    <a:pt x="13349" y="0"/>
                    <a:pt x="121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24"/>
            <p:cNvSpPr/>
            <p:nvPr/>
          </p:nvSpPr>
          <p:spPr>
            <a:xfrm>
              <a:off x="5918575" y="3604850"/>
              <a:ext cx="82025" cy="324550"/>
            </a:xfrm>
            <a:custGeom>
              <a:rect b="b" l="l" r="r" t="t"/>
              <a:pathLst>
                <a:path extrusionOk="0" h="12982" w="3281">
                  <a:moveTo>
                    <a:pt x="1349" y="0"/>
                  </a:moveTo>
                  <a:lnTo>
                    <a:pt x="1349" y="0"/>
                  </a:lnTo>
                  <a:cubicBezTo>
                    <a:pt x="768" y="977"/>
                    <a:pt x="372" y="2140"/>
                    <a:pt x="186" y="3303"/>
                  </a:cubicBezTo>
                  <a:cubicBezTo>
                    <a:pt x="0" y="4467"/>
                    <a:pt x="0" y="5630"/>
                    <a:pt x="186" y="6793"/>
                  </a:cubicBezTo>
                  <a:cubicBezTo>
                    <a:pt x="372" y="7956"/>
                    <a:pt x="675" y="9119"/>
                    <a:pt x="1256" y="10166"/>
                  </a:cubicBezTo>
                  <a:cubicBezTo>
                    <a:pt x="1745" y="11236"/>
                    <a:pt x="2420" y="12214"/>
                    <a:pt x="3280" y="12981"/>
                  </a:cubicBezTo>
                  <a:cubicBezTo>
                    <a:pt x="2815" y="11911"/>
                    <a:pt x="2420" y="10864"/>
                    <a:pt x="2024" y="9887"/>
                  </a:cubicBezTo>
                  <a:cubicBezTo>
                    <a:pt x="1745" y="8817"/>
                    <a:pt x="1536" y="7747"/>
                    <a:pt x="1349" y="6677"/>
                  </a:cubicBezTo>
                  <a:cubicBezTo>
                    <a:pt x="1163" y="5514"/>
                    <a:pt x="1070" y="4467"/>
                    <a:pt x="1163" y="3397"/>
                  </a:cubicBezTo>
                  <a:cubicBezTo>
                    <a:pt x="1163" y="2233"/>
                    <a:pt x="1256" y="1163"/>
                    <a:pt x="134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4"/>
            <p:cNvSpPr/>
            <p:nvPr/>
          </p:nvSpPr>
          <p:spPr>
            <a:xfrm>
              <a:off x="6124450" y="3711275"/>
              <a:ext cx="36075" cy="244875"/>
            </a:xfrm>
            <a:custGeom>
              <a:rect b="b" l="l" r="r" t="t"/>
              <a:pathLst>
                <a:path extrusionOk="0" h="9795" w="1443">
                  <a:moveTo>
                    <a:pt x="582" y="0"/>
                  </a:moveTo>
                  <a:cubicBezTo>
                    <a:pt x="489" y="884"/>
                    <a:pt x="489" y="1745"/>
                    <a:pt x="396" y="2536"/>
                  </a:cubicBezTo>
                  <a:lnTo>
                    <a:pt x="187" y="4956"/>
                  </a:lnTo>
                  <a:lnTo>
                    <a:pt x="94" y="7375"/>
                  </a:lnTo>
                  <a:cubicBezTo>
                    <a:pt x="94" y="8143"/>
                    <a:pt x="1" y="9027"/>
                    <a:pt x="1" y="9794"/>
                  </a:cubicBezTo>
                  <a:cubicBezTo>
                    <a:pt x="489" y="9120"/>
                    <a:pt x="768" y="8352"/>
                    <a:pt x="978" y="7468"/>
                  </a:cubicBezTo>
                  <a:cubicBezTo>
                    <a:pt x="1257" y="6700"/>
                    <a:pt x="1350" y="5816"/>
                    <a:pt x="1350" y="5049"/>
                  </a:cubicBezTo>
                  <a:cubicBezTo>
                    <a:pt x="1443" y="4165"/>
                    <a:pt x="1443" y="3304"/>
                    <a:pt x="1257" y="2536"/>
                  </a:cubicBezTo>
                  <a:cubicBezTo>
                    <a:pt x="1164" y="1652"/>
                    <a:pt x="978" y="884"/>
                    <a:pt x="58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6" name="Google Shape;546;p24"/>
          <p:cNvGrpSpPr/>
          <p:nvPr/>
        </p:nvGrpSpPr>
        <p:grpSpPr>
          <a:xfrm rot="2700000">
            <a:off x="8335364" y="4541610"/>
            <a:ext cx="745230" cy="732805"/>
            <a:chOff x="4452350" y="1286250"/>
            <a:chExt cx="700275" cy="688600"/>
          </a:xfrm>
        </p:grpSpPr>
        <p:sp>
          <p:nvSpPr>
            <p:cNvPr id="547" name="Google Shape;547;p24"/>
            <p:cNvSpPr/>
            <p:nvPr/>
          </p:nvSpPr>
          <p:spPr>
            <a:xfrm>
              <a:off x="4706525" y="1330225"/>
              <a:ext cx="446100" cy="452175"/>
            </a:xfrm>
            <a:custGeom>
              <a:rect b="b" l="l" r="r" t="t"/>
              <a:pathLst>
                <a:path extrusionOk="0" h="18087" w="17844">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24"/>
            <p:cNvSpPr/>
            <p:nvPr/>
          </p:nvSpPr>
          <p:spPr>
            <a:xfrm>
              <a:off x="4633825" y="1768150"/>
              <a:ext cx="150650" cy="206700"/>
            </a:xfrm>
            <a:custGeom>
              <a:rect b="b" l="l" r="r" t="t"/>
              <a:pathLst>
                <a:path extrusionOk="0" h="8268" w="6026">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24"/>
            <p:cNvSpPr/>
            <p:nvPr/>
          </p:nvSpPr>
          <p:spPr>
            <a:xfrm>
              <a:off x="4757700" y="1448300"/>
              <a:ext cx="268800" cy="331525"/>
            </a:xfrm>
            <a:custGeom>
              <a:rect b="b" l="l" r="r" t="t"/>
              <a:pathLst>
                <a:path extrusionOk="0" h="13261" w="10752">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4"/>
            <p:cNvSpPr/>
            <p:nvPr/>
          </p:nvSpPr>
          <p:spPr>
            <a:xfrm>
              <a:off x="4791425" y="1526900"/>
              <a:ext cx="44125" cy="153800"/>
            </a:xfrm>
            <a:custGeom>
              <a:rect b="b" l="l" r="r" t="t"/>
              <a:pathLst>
                <a:path extrusionOk="0" h="6152" w="1765">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24"/>
            <p:cNvSpPr/>
            <p:nvPr/>
          </p:nvSpPr>
          <p:spPr>
            <a:xfrm flipH="1" rot="10800000">
              <a:off x="4816486" y="1639672"/>
              <a:ext cx="151225" cy="52829"/>
            </a:xfrm>
            <a:custGeom>
              <a:rect b="b" l="l" r="r" t="t"/>
              <a:pathLst>
                <a:path extrusionOk="0" h="1946" w="6049">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4"/>
            <p:cNvSpPr/>
            <p:nvPr/>
          </p:nvSpPr>
          <p:spPr>
            <a:xfrm>
              <a:off x="4881000" y="1408875"/>
              <a:ext cx="77275" cy="149250"/>
            </a:xfrm>
            <a:custGeom>
              <a:rect b="b" l="l" r="r" t="t"/>
              <a:pathLst>
                <a:path extrusionOk="0" h="5970" w="3091">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4"/>
            <p:cNvSpPr/>
            <p:nvPr/>
          </p:nvSpPr>
          <p:spPr>
            <a:xfrm>
              <a:off x="4904350" y="1532100"/>
              <a:ext cx="135825" cy="35300"/>
            </a:xfrm>
            <a:custGeom>
              <a:rect b="b" l="l" r="r" t="t"/>
              <a:pathLst>
                <a:path extrusionOk="0" h="1412" w="5433">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4"/>
            <p:cNvSpPr/>
            <p:nvPr/>
          </p:nvSpPr>
          <p:spPr>
            <a:xfrm>
              <a:off x="4452350" y="1286250"/>
              <a:ext cx="351325" cy="518575"/>
            </a:xfrm>
            <a:custGeom>
              <a:rect b="b" l="l" r="r" t="t"/>
              <a:pathLst>
                <a:path extrusionOk="0" h="20743" w="14053">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4"/>
            <p:cNvSpPr/>
            <p:nvPr/>
          </p:nvSpPr>
          <p:spPr>
            <a:xfrm>
              <a:off x="4587875" y="1398075"/>
              <a:ext cx="72725" cy="406175"/>
            </a:xfrm>
            <a:custGeom>
              <a:rect b="b" l="l" r="r" t="t"/>
              <a:pathLst>
                <a:path extrusionOk="0" h="16247" w="2909">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24"/>
            <p:cNvSpPr/>
            <p:nvPr/>
          </p:nvSpPr>
          <p:spPr>
            <a:xfrm>
              <a:off x="4506300" y="1582700"/>
              <a:ext cx="127600" cy="119750"/>
            </a:xfrm>
            <a:custGeom>
              <a:rect b="b" l="l" r="r" t="t"/>
              <a:pathLst>
                <a:path extrusionOk="0" h="4790" w="5104">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24"/>
            <p:cNvSpPr/>
            <p:nvPr/>
          </p:nvSpPr>
          <p:spPr>
            <a:xfrm>
              <a:off x="4596175" y="1580500"/>
              <a:ext cx="112250" cy="112000"/>
            </a:xfrm>
            <a:custGeom>
              <a:rect b="b" l="l" r="r" t="t"/>
              <a:pathLst>
                <a:path extrusionOk="0" h="4480" w="449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24"/>
            <p:cNvSpPr/>
            <p:nvPr/>
          </p:nvSpPr>
          <p:spPr>
            <a:xfrm>
              <a:off x="4527375" y="1411475"/>
              <a:ext cx="94500" cy="140725"/>
            </a:xfrm>
            <a:custGeom>
              <a:rect b="b" l="l" r="r" t="t"/>
              <a:pathLst>
                <a:path extrusionOk="0" h="5629" w="378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24"/>
            <p:cNvSpPr/>
            <p:nvPr/>
          </p:nvSpPr>
          <p:spPr>
            <a:xfrm>
              <a:off x="4595325" y="1452875"/>
              <a:ext cx="111200" cy="89500"/>
            </a:xfrm>
            <a:custGeom>
              <a:rect b="b" l="l" r="r" t="t"/>
              <a:pathLst>
                <a:path extrusionOk="0" h="3580" w="4448">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0" name="Google Shape;560;p24"/>
          <p:cNvGrpSpPr/>
          <p:nvPr/>
        </p:nvGrpSpPr>
        <p:grpSpPr>
          <a:xfrm>
            <a:off x="8052630" y="4399994"/>
            <a:ext cx="463129" cy="743511"/>
            <a:chOff x="1054675" y="3219250"/>
            <a:chExt cx="332875" cy="534400"/>
          </a:xfrm>
        </p:grpSpPr>
        <p:sp>
          <p:nvSpPr>
            <p:cNvPr id="561" name="Google Shape;561;p24"/>
            <p:cNvSpPr/>
            <p:nvPr/>
          </p:nvSpPr>
          <p:spPr>
            <a:xfrm>
              <a:off x="1054675" y="3415400"/>
              <a:ext cx="332875" cy="338250"/>
            </a:xfrm>
            <a:custGeom>
              <a:rect b="b" l="l" r="r" t="t"/>
              <a:pathLst>
                <a:path extrusionOk="0" h="13530" w="13315">
                  <a:moveTo>
                    <a:pt x="6870" y="1"/>
                  </a:moveTo>
                  <a:cubicBezTo>
                    <a:pt x="4550" y="1"/>
                    <a:pt x="2224" y="1302"/>
                    <a:pt x="1164" y="4182"/>
                  </a:cubicBezTo>
                  <a:cubicBezTo>
                    <a:pt x="0" y="7392"/>
                    <a:pt x="1652" y="11161"/>
                    <a:pt x="4560" y="12719"/>
                  </a:cubicBezTo>
                  <a:cubicBezTo>
                    <a:pt x="5497" y="13232"/>
                    <a:pt x="6575" y="13529"/>
                    <a:pt x="7642" y="13529"/>
                  </a:cubicBezTo>
                  <a:cubicBezTo>
                    <a:pt x="8563" y="13529"/>
                    <a:pt x="9475" y="13308"/>
                    <a:pt x="10283" y="12812"/>
                  </a:cubicBezTo>
                  <a:cubicBezTo>
                    <a:pt x="12214" y="11556"/>
                    <a:pt x="13005" y="9137"/>
                    <a:pt x="13098" y="6810"/>
                  </a:cubicBezTo>
                  <a:cubicBezTo>
                    <a:pt x="13315" y="2520"/>
                    <a:pt x="10098" y="1"/>
                    <a:pt x="687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4"/>
            <p:cNvSpPr/>
            <p:nvPr/>
          </p:nvSpPr>
          <p:spPr>
            <a:xfrm>
              <a:off x="1212275" y="3418150"/>
              <a:ext cx="128575" cy="232650"/>
            </a:xfrm>
            <a:custGeom>
              <a:rect b="b" l="l" r="r" t="t"/>
              <a:pathLst>
                <a:path extrusionOk="0" h="9306" w="5143">
                  <a:moveTo>
                    <a:pt x="1" y="0"/>
                  </a:moveTo>
                  <a:cubicBezTo>
                    <a:pt x="885" y="489"/>
                    <a:pt x="1653" y="1070"/>
                    <a:pt x="2234" y="1745"/>
                  </a:cubicBezTo>
                  <a:cubicBezTo>
                    <a:pt x="2816" y="2420"/>
                    <a:pt x="3304" y="3211"/>
                    <a:pt x="3584" y="3978"/>
                  </a:cubicBezTo>
                  <a:cubicBezTo>
                    <a:pt x="3886" y="4746"/>
                    <a:pt x="4072" y="5630"/>
                    <a:pt x="4072" y="6584"/>
                  </a:cubicBezTo>
                  <a:cubicBezTo>
                    <a:pt x="4072" y="7468"/>
                    <a:pt x="3886" y="8329"/>
                    <a:pt x="3584" y="9306"/>
                  </a:cubicBezTo>
                  <a:cubicBezTo>
                    <a:pt x="4258" y="8631"/>
                    <a:pt x="4747" y="7654"/>
                    <a:pt x="4956" y="6700"/>
                  </a:cubicBezTo>
                  <a:cubicBezTo>
                    <a:pt x="5142" y="5630"/>
                    <a:pt x="5049" y="4560"/>
                    <a:pt x="4654" y="3583"/>
                  </a:cubicBezTo>
                  <a:cubicBezTo>
                    <a:pt x="4258" y="2629"/>
                    <a:pt x="3677" y="1745"/>
                    <a:pt x="2816" y="1070"/>
                  </a:cubicBezTo>
                  <a:cubicBezTo>
                    <a:pt x="2048" y="489"/>
                    <a:pt x="1071" y="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24"/>
            <p:cNvSpPr/>
            <p:nvPr/>
          </p:nvSpPr>
          <p:spPr>
            <a:xfrm>
              <a:off x="1166350" y="3219250"/>
              <a:ext cx="137850" cy="184375"/>
            </a:xfrm>
            <a:custGeom>
              <a:rect b="b" l="l" r="r" t="t"/>
              <a:pathLst>
                <a:path extrusionOk="0" h="7375" w="5514">
                  <a:moveTo>
                    <a:pt x="4560" y="0"/>
                  </a:moveTo>
                  <a:lnTo>
                    <a:pt x="4560" y="0"/>
                  </a:lnTo>
                  <a:cubicBezTo>
                    <a:pt x="1838" y="1070"/>
                    <a:pt x="0" y="4071"/>
                    <a:pt x="186" y="6979"/>
                  </a:cubicBezTo>
                  <a:lnTo>
                    <a:pt x="861" y="7375"/>
                  </a:lnTo>
                  <a:cubicBezTo>
                    <a:pt x="3676" y="6398"/>
                    <a:pt x="5514" y="2908"/>
                    <a:pt x="45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4" name="Google Shape;564;p24"/>
          <p:cNvSpPr txBox="1"/>
          <p:nvPr>
            <p:ph type="ctrTitle"/>
          </p:nvPr>
        </p:nvSpPr>
        <p:spPr>
          <a:xfrm>
            <a:off x="2535450" y="756725"/>
            <a:ext cx="4073100" cy="74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4800"/>
              <a:buNone/>
              <a:defRPr sz="4800">
                <a:solidFill>
                  <a:schemeClr val="accent1"/>
                </a:solidFill>
              </a:defRPr>
            </a:lvl1pPr>
            <a:lvl2pPr lvl="1" algn="ctr">
              <a:lnSpc>
                <a:spcPct val="100000"/>
              </a:lnSpc>
              <a:spcBef>
                <a:spcPts val="0"/>
              </a:spcBef>
              <a:spcAft>
                <a:spcPts val="0"/>
              </a:spcAft>
              <a:buClr>
                <a:schemeClr val="accent1"/>
              </a:buClr>
              <a:buSzPts val="5200"/>
              <a:buNone/>
              <a:defRPr sz="5200">
                <a:solidFill>
                  <a:schemeClr val="accent1"/>
                </a:solidFill>
              </a:defRPr>
            </a:lvl2pPr>
            <a:lvl3pPr lvl="2" algn="ctr">
              <a:lnSpc>
                <a:spcPct val="100000"/>
              </a:lnSpc>
              <a:spcBef>
                <a:spcPts val="0"/>
              </a:spcBef>
              <a:spcAft>
                <a:spcPts val="0"/>
              </a:spcAft>
              <a:buClr>
                <a:schemeClr val="accent1"/>
              </a:buClr>
              <a:buSzPts val="5200"/>
              <a:buNone/>
              <a:defRPr sz="5200">
                <a:solidFill>
                  <a:schemeClr val="accent1"/>
                </a:solidFill>
              </a:defRPr>
            </a:lvl3pPr>
            <a:lvl4pPr lvl="3" algn="ctr">
              <a:lnSpc>
                <a:spcPct val="100000"/>
              </a:lnSpc>
              <a:spcBef>
                <a:spcPts val="0"/>
              </a:spcBef>
              <a:spcAft>
                <a:spcPts val="0"/>
              </a:spcAft>
              <a:buClr>
                <a:schemeClr val="accent1"/>
              </a:buClr>
              <a:buSzPts val="5200"/>
              <a:buNone/>
              <a:defRPr sz="5200">
                <a:solidFill>
                  <a:schemeClr val="accent1"/>
                </a:solidFill>
              </a:defRPr>
            </a:lvl4pPr>
            <a:lvl5pPr lvl="4" algn="ctr">
              <a:lnSpc>
                <a:spcPct val="100000"/>
              </a:lnSpc>
              <a:spcBef>
                <a:spcPts val="0"/>
              </a:spcBef>
              <a:spcAft>
                <a:spcPts val="0"/>
              </a:spcAft>
              <a:buClr>
                <a:schemeClr val="accent1"/>
              </a:buClr>
              <a:buSzPts val="5200"/>
              <a:buNone/>
              <a:defRPr sz="5200">
                <a:solidFill>
                  <a:schemeClr val="accent1"/>
                </a:solidFill>
              </a:defRPr>
            </a:lvl5pPr>
            <a:lvl6pPr lvl="5" algn="ctr">
              <a:lnSpc>
                <a:spcPct val="100000"/>
              </a:lnSpc>
              <a:spcBef>
                <a:spcPts val="0"/>
              </a:spcBef>
              <a:spcAft>
                <a:spcPts val="0"/>
              </a:spcAft>
              <a:buClr>
                <a:schemeClr val="accent1"/>
              </a:buClr>
              <a:buSzPts val="5200"/>
              <a:buNone/>
              <a:defRPr sz="5200">
                <a:solidFill>
                  <a:schemeClr val="accent1"/>
                </a:solidFill>
              </a:defRPr>
            </a:lvl6pPr>
            <a:lvl7pPr lvl="6" algn="ctr">
              <a:lnSpc>
                <a:spcPct val="100000"/>
              </a:lnSpc>
              <a:spcBef>
                <a:spcPts val="0"/>
              </a:spcBef>
              <a:spcAft>
                <a:spcPts val="0"/>
              </a:spcAft>
              <a:buClr>
                <a:schemeClr val="accent1"/>
              </a:buClr>
              <a:buSzPts val="5200"/>
              <a:buNone/>
              <a:defRPr sz="5200">
                <a:solidFill>
                  <a:schemeClr val="accent1"/>
                </a:solidFill>
              </a:defRPr>
            </a:lvl7pPr>
            <a:lvl8pPr lvl="7" algn="ctr">
              <a:lnSpc>
                <a:spcPct val="100000"/>
              </a:lnSpc>
              <a:spcBef>
                <a:spcPts val="0"/>
              </a:spcBef>
              <a:spcAft>
                <a:spcPts val="0"/>
              </a:spcAft>
              <a:buClr>
                <a:schemeClr val="accent1"/>
              </a:buClr>
              <a:buSzPts val="5200"/>
              <a:buNone/>
              <a:defRPr sz="5200">
                <a:solidFill>
                  <a:schemeClr val="accent1"/>
                </a:solidFill>
              </a:defRPr>
            </a:lvl8pPr>
            <a:lvl9pPr lvl="8" algn="ctr">
              <a:lnSpc>
                <a:spcPct val="100000"/>
              </a:lnSpc>
              <a:spcBef>
                <a:spcPts val="0"/>
              </a:spcBef>
              <a:spcAft>
                <a:spcPts val="0"/>
              </a:spcAft>
              <a:buClr>
                <a:schemeClr val="accent1"/>
              </a:buClr>
              <a:buSzPts val="5200"/>
              <a:buNone/>
              <a:defRPr sz="5200">
                <a:solidFill>
                  <a:schemeClr val="accent1"/>
                </a:solidFill>
              </a:defRPr>
            </a:lvl9pPr>
          </a:lstStyle>
          <a:p/>
        </p:txBody>
      </p:sp>
      <p:sp>
        <p:nvSpPr>
          <p:cNvPr id="565" name="Google Shape;565;p24"/>
          <p:cNvSpPr txBox="1"/>
          <p:nvPr>
            <p:ph idx="1" type="subTitle"/>
          </p:nvPr>
        </p:nvSpPr>
        <p:spPr>
          <a:xfrm>
            <a:off x="2535450" y="2146275"/>
            <a:ext cx="4073100" cy="86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800"/>
              <a:buNone/>
              <a:defRPr sz="18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p:txBody>
      </p:sp>
      <p:sp>
        <p:nvSpPr>
          <p:cNvPr id="566" name="Google Shape;566;p24"/>
          <p:cNvSpPr txBox="1"/>
          <p:nvPr>
            <p:ph idx="2" type="subTitle"/>
          </p:nvPr>
        </p:nvSpPr>
        <p:spPr>
          <a:xfrm>
            <a:off x="2535450" y="1659400"/>
            <a:ext cx="4073100" cy="480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1pPr>
            <a:lvl2pPr lvl="1"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2pPr>
            <a:lvl3pPr lvl="2"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3pPr>
            <a:lvl4pPr lvl="3"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4pPr>
            <a:lvl5pPr lvl="4"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5pPr>
            <a:lvl6pPr lvl="5"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6pPr>
            <a:lvl7pPr lvl="6"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7pPr>
            <a:lvl8pPr lvl="7"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8pPr>
            <a:lvl9pPr lvl="8"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9pPr>
          </a:lstStyle>
          <a:p/>
        </p:txBody>
      </p:sp>
      <p:sp>
        <p:nvSpPr>
          <p:cNvPr id="567" name="Google Shape;567;p24"/>
          <p:cNvSpPr txBox="1"/>
          <p:nvPr/>
        </p:nvSpPr>
        <p:spPr>
          <a:xfrm>
            <a:off x="3076200" y="3669875"/>
            <a:ext cx="2991600" cy="789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300"/>
              </a:spcBef>
              <a:spcAft>
                <a:spcPts val="0"/>
              </a:spcAft>
              <a:buClr>
                <a:srgbClr val="000000"/>
              </a:buClr>
              <a:buSzPts val="1000"/>
              <a:buFont typeface="Arial"/>
              <a:buNone/>
            </a:pPr>
            <a:r>
              <a:rPr b="0" i="0" lang="en-US" sz="1000" u="none" cap="none" strike="noStrike">
                <a:solidFill>
                  <a:schemeClr val="accent1"/>
                </a:solidFill>
                <a:latin typeface="Barlow Semi Condensed"/>
                <a:ea typeface="Barlow Semi Condensed"/>
                <a:cs typeface="Barlow Semi Condensed"/>
                <a:sym typeface="Barlow Semi Condensed"/>
              </a:rPr>
              <a:t>CREDITS: This presentation template was created by </a:t>
            </a:r>
            <a:r>
              <a:rPr b="1" i="0" lang="en-US" sz="1000" u="none" cap="none" strike="noStrike">
                <a:solidFill>
                  <a:schemeClr val="accent1"/>
                </a:solidFill>
                <a:uFill>
                  <a:noFill/>
                </a:uFill>
                <a:latin typeface="Barlow Semi Condensed"/>
                <a:ea typeface="Barlow Semi Condensed"/>
                <a:cs typeface="Barlow Semi Condensed"/>
                <a:sym typeface="Barlow Semi Condensed"/>
                <a:hlinkClick r:id="rId2">
                  <a:extLst>
                    <a:ext uri="{A12FA001-AC4F-418D-AE19-62706E023703}">
                      <ahyp:hlinkClr val="tx"/>
                    </a:ext>
                  </a:extLst>
                </a:hlinkClick>
              </a:rPr>
              <a:t>Slidesgo</a:t>
            </a:r>
            <a:r>
              <a:rPr b="0" i="0" lang="en-US" sz="1000" u="none" cap="none" strike="noStrike">
                <a:solidFill>
                  <a:schemeClr val="accent1"/>
                </a:solidFill>
                <a:latin typeface="Barlow Semi Condensed"/>
                <a:ea typeface="Barlow Semi Condensed"/>
                <a:cs typeface="Barlow Semi Condensed"/>
                <a:sym typeface="Barlow Semi Condensed"/>
              </a:rPr>
              <a:t>, including icons by </a:t>
            </a:r>
            <a:r>
              <a:rPr b="1" i="0" lang="en-US" sz="1000" u="none" cap="none" strike="noStrike">
                <a:solidFill>
                  <a:schemeClr val="accent1"/>
                </a:solidFill>
                <a:uFill>
                  <a:noFill/>
                </a:uFill>
                <a:latin typeface="Barlow Semi Condensed"/>
                <a:ea typeface="Barlow Semi Condensed"/>
                <a:cs typeface="Barlow Semi Condensed"/>
                <a:sym typeface="Barlow Semi Condensed"/>
                <a:hlinkClick r:id="rId3">
                  <a:extLst>
                    <a:ext uri="{A12FA001-AC4F-418D-AE19-62706E023703}">
                      <ahyp:hlinkClr val="tx"/>
                    </a:ext>
                  </a:extLst>
                </a:hlinkClick>
              </a:rPr>
              <a:t>Flaticon</a:t>
            </a:r>
            <a:r>
              <a:rPr b="0" i="0" lang="en-US" sz="1000" u="none" cap="none" strike="noStrike">
                <a:solidFill>
                  <a:schemeClr val="accent1"/>
                </a:solidFill>
                <a:latin typeface="Barlow Semi Condensed"/>
                <a:ea typeface="Barlow Semi Condensed"/>
                <a:cs typeface="Barlow Semi Condensed"/>
                <a:sym typeface="Barlow Semi Condensed"/>
              </a:rPr>
              <a:t>, infographics &amp; images by </a:t>
            </a:r>
            <a:r>
              <a:rPr b="1" i="0" lang="en-US" sz="1000" u="none" cap="none" strike="noStrike">
                <a:solidFill>
                  <a:schemeClr val="accent1"/>
                </a:solidFill>
                <a:uFill>
                  <a:noFill/>
                </a:uFill>
                <a:latin typeface="Barlow Semi Condensed"/>
                <a:ea typeface="Barlow Semi Condensed"/>
                <a:cs typeface="Barlow Semi Condensed"/>
                <a:sym typeface="Barlow Semi Condensed"/>
                <a:hlinkClick r:id="rId4">
                  <a:extLst>
                    <a:ext uri="{A12FA001-AC4F-418D-AE19-62706E023703}">
                      <ahyp:hlinkClr val="tx"/>
                    </a:ext>
                  </a:extLst>
                </a:hlinkClick>
              </a:rPr>
              <a:t>Freepik</a:t>
            </a:r>
            <a:endParaRPr b="1" i="0" sz="1000" u="none" cap="none" strike="noStrike">
              <a:solidFill>
                <a:schemeClr val="accent1"/>
              </a:solidFill>
              <a:latin typeface="Barlow Semi Condensed"/>
              <a:ea typeface="Barlow Semi Condensed"/>
              <a:cs typeface="Barlow Semi Condensed"/>
              <a:sym typeface="Barlow Semi Condense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571" name="Shape 571"/>
        <p:cNvGrpSpPr/>
        <p:nvPr/>
      </p:nvGrpSpPr>
      <p:grpSpPr>
        <a:xfrm>
          <a:off x="0" y="0"/>
          <a:ext cx="0" cy="0"/>
          <a:chOff x="0" y="0"/>
          <a:chExt cx="0" cy="0"/>
        </a:xfrm>
      </p:grpSpPr>
      <p:sp>
        <p:nvSpPr>
          <p:cNvPr id="572" name="Google Shape;572;g13eacc49de5_0_2575"/>
          <p:cNvSpPr/>
          <p:nvPr/>
        </p:nvSpPr>
        <p:spPr>
          <a:xfrm>
            <a:off x="-832525" y="-307850"/>
            <a:ext cx="4073168" cy="2580424"/>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13eacc49de5_0_2575"/>
          <p:cNvSpPr/>
          <p:nvPr/>
        </p:nvSpPr>
        <p:spPr>
          <a:xfrm flipH="1">
            <a:off x="-832528" y="3297075"/>
            <a:ext cx="3961554" cy="2580377"/>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g13eacc49de5_0_2575"/>
          <p:cNvSpPr/>
          <p:nvPr/>
        </p:nvSpPr>
        <p:spPr>
          <a:xfrm>
            <a:off x="5748025" y="-228600"/>
            <a:ext cx="4073209" cy="2443449"/>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13eacc49de5_0_2575"/>
          <p:cNvSpPr/>
          <p:nvPr/>
        </p:nvSpPr>
        <p:spPr>
          <a:xfrm>
            <a:off x="5803850" y="3432725"/>
            <a:ext cx="3961554" cy="2309078"/>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6" name="Google Shape;576;g13eacc49de5_0_2575"/>
          <p:cNvGrpSpPr/>
          <p:nvPr/>
        </p:nvGrpSpPr>
        <p:grpSpPr>
          <a:xfrm rot="-7278531">
            <a:off x="-243140" y="3839708"/>
            <a:ext cx="2590764" cy="1109833"/>
            <a:chOff x="3260100" y="4040200"/>
            <a:chExt cx="1579600" cy="893550"/>
          </a:xfrm>
        </p:grpSpPr>
        <p:sp>
          <p:nvSpPr>
            <p:cNvPr id="577" name="Google Shape;577;g13eacc49de5_0_2575"/>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g13eacc49de5_0_2575"/>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g13eacc49de5_0_2575"/>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13eacc49de5_0_2575"/>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g13eacc49de5_0_2575"/>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13eacc49de5_0_2575"/>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13eacc49de5_0_2575"/>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g13eacc49de5_0_2575"/>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13eacc49de5_0_2575"/>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g13eacc49de5_0_2575"/>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g13eacc49de5_0_2575"/>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13eacc49de5_0_2575"/>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13eacc49de5_0_2575"/>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13eacc49de5_0_2575"/>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13eacc49de5_0_2575"/>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13eacc49de5_0_2575"/>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g13eacc49de5_0_2575"/>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g13eacc49de5_0_2575"/>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13eacc49de5_0_2575"/>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13eacc49de5_0_2575"/>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13eacc49de5_0_2575"/>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13eacc49de5_0_2575"/>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g13eacc49de5_0_2575"/>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g13eacc49de5_0_2575"/>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13eacc49de5_0_2575"/>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13eacc49de5_0_2575"/>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g13eacc49de5_0_2575"/>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4" name="Google Shape;604;g13eacc49de5_0_2575"/>
          <p:cNvSpPr txBox="1"/>
          <p:nvPr>
            <p:ph type="ctrTitle"/>
          </p:nvPr>
        </p:nvSpPr>
        <p:spPr>
          <a:xfrm>
            <a:off x="2535450" y="1290123"/>
            <a:ext cx="4073100" cy="21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4800"/>
              <a:buNone/>
              <a:defRPr sz="4800">
                <a:solidFill>
                  <a:schemeClr val="accent1"/>
                </a:solidFill>
              </a:defRPr>
            </a:lvl1pPr>
            <a:lvl2pPr lvl="1" rtl="0" algn="ctr">
              <a:spcBef>
                <a:spcPts val="0"/>
              </a:spcBef>
              <a:spcAft>
                <a:spcPts val="0"/>
              </a:spcAft>
              <a:buClr>
                <a:schemeClr val="accent1"/>
              </a:buClr>
              <a:buSzPts val="5200"/>
              <a:buNone/>
              <a:defRPr sz="5200">
                <a:solidFill>
                  <a:schemeClr val="accent1"/>
                </a:solidFill>
              </a:defRPr>
            </a:lvl2pPr>
            <a:lvl3pPr lvl="2" rtl="0" algn="ctr">
              <a:spcBef>
                <a:spcPts val="0"/>
              </a:spcBef>
              <a:spcAft>
                <a:spcPts val="0"/>
              </a:spcAft>
              <a:buClr>
                <a:schemeClr val="accent1"/>
              </a:buClr>
              <a:buSzPts val="5200"/>
              <a:buNone/>
              <a:defRPr sz="5200">
                <a:solidFill>
                  <a:schemeClr val="accent1"/>
                </a:solidFill>
              </a:defRPr>
            </a:lvl3pPr>
            <a:lvl4pPr lvl="3" rtl="0" algn="ctr">
              <a:spcBef>
                <a:spcPts val="0"/>
              </a:spcBef>
              <a:spcAft>
                <a:spcPts val="0"/>
              </a:spcAft>
              <a:buClr>
                <a:schemeClr val="accent1"/>
              </a:buClr>
              <a:buSzPts val="5200"/>
              <a:buNone/>
              <a:defRPr sz="5200">
                <a:solidFill>
                  <a:schemeClr val="accent1"/>
                </a:solidFill>
              </a:defRPr>
            </a:lvl4pPr>
            <a:lvl5pPr lvl="4" rtl="0" algn="ctr">
              <a:spcBef>
                <a:spcPts val="0"/>
              </a:spcBef>
              <a:spcAft>
                <a:spcPts val="0"/>
              </a:spcAft>
              <a:buClr>
                <a:schemeClr val="accent1"/>
              </a:buClr>
              <a:buSzPts val="5200"/>
              <a:buNone/>
              <a:defRPr sz="5200">
                <a:solidFill>
                  <a:schemeClr val="accent1"/>
                </a:solidFill>
              </a:defRPr>
            </a:lvl5pPr>
            <a:lvl6pPr lvl="5" rtl="0" algn="ctr">
              <a:spcBef>
                <a:spcPts val="0"/>
              </a:spcBef>
              <a:spcAft>
                <a:spcPts val="0"/>
              </a:spcAft>
              <a:buClr>
                <a:schemeClr val="accent1"/>
              </a:buClr>
              <a:buSzPts val="5200"/>
              <a:buNone/>
              <a:defRPr sz="5200">
                <a:solidFill>
                  <a:schemeClr val="accent1"/>
                </a:solidFill>
              </a:defRPr>
            </a:lvl6pPr>
            <a:lvl7pPr lvl="6" rtl="0" algn="ctr">
              <a:spcBef>
                <a:spcPts val="0"/>
              </a:spcBef>
              <a:spcAft>
                <a:spcPts val="0"/>
              </a:spcAft>
              <a:buClr>
                <a:schemeClr val="accent1"/>
              </a:buClr>
              <a:buSzPts val="5200"/>
              <a:buNone/>
              <a:defRPr sz="5200">
                <a:solidFill>
                  <a:schemeClr val="accent1"/>
                </a:solidFill>
              </a:defRPr>
            </a:lvl7pPr>
            <a:lvl8pPr lvl="7" rtl="0" algn="ctr">
              <a:spcBef>
                <a:spcPts val="0"/>
              </a:spcBef>
              <a:spcAft>
                <a:spcPts val="0"/>
              </a:spcAft>
              <a:buClr>
                <a:schemeClr val="accent1"/>
              </a:buClr>
              <a:buSzPts val="5200"/>
              <a:buNone/>
              <a:defRPr sz="5200">
                <a:solidFill>
                  <a:schemeClr val="accent1"/>
                </a:solidFill>
              </a:defRPr>
            </a:lvl8pPr>
            <a:lvl9pPr lvl="8" rtl="0" algn="ctr">
              <a:spcBef>
                <a:spcPts val="0"/>
              </a:spcBef>
              <a:spcAft>
                <a:spcPts val="0"/>
              </a:spcAft>
              <a:buClr>
                <a:schemeClr val="accent1"/>
              </a:buClr>
              <a:buSzPts val="5200"/>
              <a:buNone/>
              <a:defRPr sz="5200">
                <a:solidFill>
                  <a:schemeClr val="accent1"/>
                </a:solidFill>
              </a:defRPr>
            </a:lvl9pPr>
          </a:lstStyle>
          <a:p/>
        </p:txBody>
      </p:sp>
      <p:sp>
        <p:nvSpPr>
          <p:cNvPr id="605" name="Google Shape;605;g13eacc49de5_0_2575"/>
          <p:cNvSpPr txBox="1"/>
          <p:nvPr>
            <p:ph idx="1" type="subTitle"/>
          </p:nvPr>
        </p:nvSpPr>
        <p:spPr>
          <a:xfrm>
            <a:off x="2535450" y="3430077"/>
            <a:ext cx="4073100" cy="423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800">
                <a:solidFill>
                  <a:schemeClr val="accent1"/>
                </a:solidFill>
              </a:defRPr>
            </a:lvl1pPr>
            <a:lvl2pPr lvl="1" rtl="0" algn="ctr">
              <a:lnSpc>
                <a:spcPct val="100000"/>
              </a:lnSpc>
              <a:spcBef>
                <a:spcPts val="0"/>
              </a:spcBef>
              <a:spcAft>
                <a:spcPts val="0"/>
              </a:spcAft>
              <a:buClr>
                <a:schemeClr val="accent1"/>
              </a:buClr>
              <a:buSzPts val="1800"/>
              <a:buNone/>
              <a:defRPr sz="1800">
                <a:solidFill>
                  <a:schemeClr val="accent1"/>
                </a:solidFill>
              </a:defRPr>
            </a:lvl2pPr>
            <a:lvl3pPr lvl="2" rtl="0" algn="ctr">
              <a:lnSpc>
                <a:spcPct val="100000"/>
              </a:lnSpc>
              <a:spcBef>
                <a:spcPts val="0"/>
              </a:spcBef>
              <a:spcAft>
                <a:spcPts val="0"/>
              </a:spcAft>
              <a:buClr>
                <a:schemeClr val="accent1"/>
              </a:buClr>
              <a:buSzPts val="1800"/>
              <a:buNone/>
              <a:defRPr sz="1800">
                <a:solidFill>
                  <a:schemeClr val="accent1"/>
                </a:solidFill>
              </a:defRPr>
            </a:lvl3pPr>
            <a:lvl4pPr lvl="3" rtl="0" algn="ctr">
              <a:lnSpc>
                <a:spcPct val="100000"/>
              </a:lnSpc>
              <a:spcBef>
                <a:spcPts val="0"/>
              </a:spcBef>
              <a:spcAft>
                <a:spcPts val="0"/>
              </a:spcAft>
              <a:buClr>
                <a:schemeClr val="accent1"/>
              </a:buClr>
              <a:buSzPts val="1800"/>
              <a:buNone/>
              <a:defRPr sz="1800">
                <a:solidFill>
                  <a:schemeClr val="accent1"/>
                </a:solidFill>
              </a:defRPr>
            </a:lvl4pPr>
            <a:lvl5pPr lvl="4" rtl="0" algn="ctr">
              <a:lnSpc>
                <a:spcPct val="100000"/>
              </a:lnSpc>
              <a:spcBef>
                <a:spcPts val="0"/>
              </a:spcBef>
              <a:spcAft>
                <a:spcPts val="0"/>
              </a:spcAft>
              <a:buClr>
                <a:schemeClr val="accent1"/>
              </a:buClr>
              <a:buSzPts val="1800"/>
              <a:buNone/>
              <a:defRPr sz="1800">
                <a:solidFill>
                  <a:schemeClr val="accent1"/>
                </a:solidFill>
              </a:defRPr>
            </a:lvl5pPr>
            <a:lvl6pPr lvl="5" rtl="0" algn="ctr">
              <a:lnSpc>
                <a:spcPct val="100000"/>
              </a:lnSpc>
              <a:spcBef>
                <a:spcPts val="0"/>
              </a:spcBef>
              <a:spcAft>
                <a:spcPts val="0"/>
              </a:spcAft>
              <a:buClr>
                <a:schemeClr val="accent1"/>
              </a:buClr>
              <a:buSzPts val="1800"/>
              <a:buNone/>
              <a:defRPr sz="1800">
                <a:solidFill>
                  <a:schemeClr val="accent1"/>
                </a:solidFill>
              </a:defRPr>
            </a:lvl6pPr>
            <a:lvl7pPr lvl="6" rtl="0" algn="ctr">
              <a:lnSpc>
                <a:spcPct val="100000"/>
              </a:lnSpc>
              <a:spcBef>
                <a:spcPts val="0"/>
              </a:spcBef>
              <a:spcAft>
                <a:spcPts val="0"/>
              </a:spcAft>
              <a:buClr>
                <a:schemeClr val="accent1"/>
              </a:buClr>
              <a:buSzPts val="1800"/>
              <a:buNone/>
              <a:defRPr sz="1800">
                <a:solidFill>
                  <a:schemeClr val="accent1"/>
                </a:solidFill>
              </a:defRPr>
            </a:lvl7pPr>
            <a:lvl8pPr lvl="7" rtl="0" algn="ctr">
              <a:lnSpc>
                <a:spcPct val="100000"/>
              </a:lnSpc>
              <a:spcBef>
                <a:spcPts val="0"/>
              </a:spcBef>
              <a:spcAft>
                <a:spcPts val="0"/>
              </a:spcAft>
              <a:buClr>
                <a:schemeClr val="accent1"/>
              </a:buClr>
              <a:buSzPts val="1800"/>
              <a:buNone/>
              <a:defRPr sz="1800">
                <a:solidFill>
                  <a:schemeClr val="accent1"/>
                </a:solidFill>
              </a:defRPr>
            </a:lvl8pPr>
            <a:lvl9pPr lvl="8" rtl="0" algn="ctr">
              <a:lnSpc>
                <a:spcPct val="100000"/>
              </a:lnSpc>
              <a:spcBef>
                <a:spcPts val="0"/>
              </a:spcBef>
              <a:spcAft>
                <a:spcPts val="0"/>
              </a:spcAft>
              <a:buClr>
                <a:schemeClr val="accent1"/>
              </a:buClr>
              <a:buSzPts val="1800"/>
              <a:buNone/>
              <a:defRPr sz="1800">
                <a:solidFill>
                  <a:schemeClr val="accent1"/>
                </a:solidFill>
              </a:defRPr>
            </a:lvl9pPr>
          </a:lstStyle>
          <a:p/>
        </p:txBody>
      </p:sp>
      <p:grpSp>
        <p:nvGrpSpPr>
          <p:cNvPr id="606" name="Google Shape;606;g13eacc49de5_0_2575"/>
          <p:cNvGrpSpPr/>
          <p:nvPr/>
        </p:nvGrpSpPr>
        <p:grpSpPr>
          <a:xfrm rot="1310010">
            <a:off x="6740051" y="329146"/>
            <a:ext cx="1507401" cy="1355932"/>
            <a:chOff x="3495050" y="1152875"/>
            <a:chExt cx="1082275" cy="881498"/>
          </a:xfrm>
        </p:grpSpPr>
        <p:sp>
          <p:nvSpPr>
            <p:cNvPr id="607" name="Google Shape;607;g13eacc49de5_0_2575"/>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13eacc49de5_0_2575"/>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g13eacc49de5_0_2575"/>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13eacc49de5_0_2575"/>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g13eacc49de5_0_2575"/>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g13eacc49de5_0_2575"/>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g13eacc49de5_0_2575"/>
            <p:cNvSpPr/>
            <p:nvPr/>
          </p:nvSpPr>
          <p:spPr>
            <a:xfrm>
              <a:off x="4250888" y="1844127"/>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13eacc49de5_0_2575"/>
            <p:cNvSpPr/>
            <p:nvPr/>
          </p:nvSpPr>
          <p:spPr>
            <a:xfrm>
              <a:off x="4342837" y="1953823"/>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5" name="Google Shape;615;g13eacc49de5_0_2575"/>
          <p:cNvGrpSpPr/>
          <p:nvPr/>
        </p:nvGrpSpPr>
        <p:grpSpPr>
          <a:xfrm>
            <a:off x="770046" y="3779335"/>
            <a:ext cx="756400" cy="688304"/>
            <a:chOff x="853450" y="2614875"/>
            <a:chExt cx="654325" cy="595625"/>
          </a:xfrm>
        </p:grpSpPr>
        <p:sp>
          <p:nvSpPr>
            <p:cNvPr id="616" name="Google Shape;616;g13eacc49de5_0_2575"/>
            <p:cNvSpPr/>
            <p:nvPr/>
          </p:nvSpPr>
          <p:spPr>
            <a:xfrm>
              <a:off x="853450" y="2614875"/>
              <a:ext cx="654325" cy="595625"/>
            </a:xfrm>
            <a:custGeom>
              <a:rect b="b" l="l" r="r" t="t"/>
              <a:pathLst>
                <a:path extrusionOk="0" h="23825" w="26173">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g13eacc49de5_0_2575"/>
            <p:cNvSpPr/>
            <p:nvPr/>
          </p:nvSpPr>
          <p:spPr>
            <a:xfrm>
              <a:off x="923825" y="2677650"/>
              <a:ext cx="518800" cy="471900"/>
            </a:xfrm>
            <a:custGeom>
              <a:rect b="b" l="l" r="r" t="t"/>
              <a:pathLst>
                <a:path extrusionOk="0" h="18876" w="20752">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13eacc49de5_0_2575"/>
            <p:cNvSpPr/>
            <p:nvPr/>
          </p:nvSpPr>
          <p:spPr>
            <a:xfrm>
              <a:off x="1112825" y="2883475"/>
              <a:ext cx="217925" cy="169225"/>
            </a:xfrm>
            <a:custGeom>
              <a:rect b="b" l="l" r="r" t="t"/>
              <a:pathLst>
                <a:path extrusionOk="0" h="6769" w="8717">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9" name="Google Shape;619;g13eacc49de5_0_2575"/>
          <p:cNvGrpSpPr/>
          <p:nvPr/>
        </p:nvGrpSpPr>
        <p:grpSpPr>
          <a:xfrm>
            <a:off x="7660301" y="3459623"/>
            <a:ext cx="421308" cy="1448042"/>
            <a:chOff x="4871700" y="1797250"/>
            <a:chExt cx="319900" cy="1099500"/>
          </a:xfrm>
        </p:grpSpPr>
        <p:sp>
          <p:nvSpPr>
            <p:cNvPr id="620" name="Google Shape;620;g13eacc49de5_0_2575"/>
            <p:cNvSpPr/>
            <p:nvPr/>
          </p:nvSpPr>
          <p:spPr>
            <a:xfrm>
              <a:off x="4871700" y="2253700"/>
              <a:ext cx="271050" cy="643050"/>
            </a:xfrm>
            <a:custGeom>
              <a:rect b="b" l="l" r="r" t="t"/>
              <a:pathLst>
                <a:path extrusionOk="0" h="25722" w="10842">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g13eacc49de5_0_2575"/>
            <p:cNvSpPr/>
            <p:nvPr/>
          </p:nvSpPr>
          <p:spPr>
            <a:xfrm>
              <a:off x="4895550" y="2310800"/>
              <a:ext cx="225675" cy="78525"/>
            </a:xfrm>
            <a:custGeom>
              <a:rect b="b" l="l" r="r" t="t"/>
              <a:pathLst>
                <a:path extrusionOk="0" h="3141" w="9027">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g13eacc49de5_0_2575"/>
            <p:cNvSpPr/>
            <p:nvPr/>
          </p:nvSpPr>
          <p:spPr>
            <a:xfrm>
              <a:off x="5004875" y="1797250"/>
              <a:ext cx="152400" cy="506000"/>
            </a:xfrm>
            <a:custGeom>
              <a:rect b="b" l="l" r="r" t="t"/>
              <a:pathLst>
                <a:path extrusionOk="0" h="20240" w="6096">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13eacc49de5_0_2575"/>
            <p:cNvSpPr/>
            <p:nvPr/>
          </p:nvSpPr>
          <p:spPr>
            <a:xfrm>
              <a:off x="4932175" y="2489925"/>
              <a:ext cx="174500" cy="41300"/>
            </a:xfrm>
            <a:custGeom>
              <a:rect b="b" l="l" r="r" t="t"/>
              <a:pathLst>
                <a:path extrusionOk="0" h="1652" w="698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g13eacc49de5_0_2575"/>
            <p:cNvSpPr/>
            <p:nvPr/>
          </p:nvSpPr>
          <p:spPr>
            <a:xfrm>
              <a:off x="4949050" y="2599250"/>
              <a:ext cx="126225" cy="37000"/>
            </a:xfrm>
            <a:custGeom>
              <a:rect b="b" l="l" r="r" t="t"/>
              <a:pathLst>
                <a:path extrusionOk="0" h="1480" w="5049">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13eacc49de5_0_2575"/>
            <p:cNvSpPr/>
            <p:nvPr/>
          </p:nvSpPr>
          <p:spPr>
            <a:xfrm>
              <a:off x="4953700" y="2737100"/>
              <a:ext cx="77950" cy="34325"/>
            </a:xfrm>
            <a:custGeom>
              <a:rect b="b" l="l" r="r" t="t"/>
              <a:pathLst>
                <a:path extrusionOk="0" h="1373" w="3118">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13eacc49de5_0_2575"/>
            <p:cNvSpPr/>
            <p:nvPr/>
          </p:nvSpPr>
          <p:spPr>
            <a:xfrm>
              <a:off x="4992675" y="1974625"/>
              <a:ext cx="55850" cy="101225"/>
            </a:xfrm>
            <a:custGeom>
              <a:rect b="b" l="l" r="r" t="t"/>
              <a:pathLst>
                <a:path extrusionOk="0" h="4049" w="2234">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g13eacc49de5_0_2575"/>
            <p:cNvSpPr/>
            <p:nvPr/>
          </p:nvSpPr>
          <p:spPr>
            <a:xfrm>
              <a:off x="5019425" y="1904250"/>
              <a:ext cx="55850" cy="101225"/>
            </a:xfrm>
            <a:custGeom>
              <a:rect b="b" l="l" r="r" t="t"/>
              <a:pathLst>
                <a:path extrusionOk="0" h="4049" w="2234">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g13eacc49de5_0_2575"/>
            <p:cNvSpPr/>
            <p:nvPr/>
          </p:nvSpPr>
          <p:spPr>
            <a:xfrm>
              <a:off x="5053150" y="1872850"/>
              <a:ext cx="41325" cy="76800"/>
            </a:xfrm>
            <a:custGeom>
              <a:rect b="b" l="l" r="r" t="t"/>
              <a:pathLst>
                <a:path extrusionOk="0" h="3072" w="1653">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g13eacc49de5_0_2575"/>
            <p:cNvSpPr/>
            <p:nvPr/>
          </p:nvSpPr>
          <p:spPr>
            <a:xfrm>
              <a:off x="5043850" y="1988300"/>
              <a:ext cx="96575" cy="73000"/>
            </a:xfrm>
            <a:custGeom>
              <a:rect b="b" l="l" r="r" t="t"/>
              <a:pathLst>
                <a:path extrusionOk="0" h="2920" w="3863">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13eacc49de5_0_2575"/>
            <p:cNvSpPr/>
            <p:nvPr/>
          </p:nvSpPr>
          <p:spPr>
            <a:xfrm>
              <a:off x="5077575" y="1920525"/>
              <a:ext cx="77375" cy="55875"/>
            </a:xfrm>
            <a:custGeom>
              <a:rect b="b" l="l" r="r" t="t"/>
              <a:pathLst>
                <a:path extrusionOk="0" h="2235" w="3095">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g13eacc49de5_0_2575"/>
            <p:cNvSpPr/>
            <p:nvPr/>
          </p:nvSpPr>
          <p:spPr>
            <a:xfrm>
              <a:off x="5089800" y="1823400"/>
              <a:ext cx="26775" cy="58200"/>
            </a:xfrm>
            <a:custGeom>
              <a:rect b="b" l="l" r="r" t="t"/>
              <a:pathLst>
                <a:path extrusionOk="0" h="2328" w="1071">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13eacc49de5_0_2575"/>
            <p:cNvSpPr/>
            <p:nvPr/>
          </p:nvSpPr>
          <p:spPr>
            <a:xfrm>
              <a:off x="5121200" y="1812350"/>
              <a:ext cx="70400" cy="45400"/>
            </a:xfrm>
            <a:custGeom>
              <a:rect b="b" l="l" r="r" t="t"/>
              <a:pathLst>
                <a:path extrusionOk="0" h="1816" w="2816">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g13eacc49de5_0_2575"/>
            <p:cNvSpPr/>
            <p:nvPr/>
          </p:nvSpPr>
          <p:spPr>
            <a:xfrm>
              <a:off x="5099100" y="1862375"/>
              <a:ext cx="70400" cy="43650"/>
            </a:xfrm>
            <a:custGeom>
              <a:rect b="b" l="l" r="r" t="t"/>
              <a:pathLst>
                <a:path extrusionOk="0" h="1746" w="2816">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4" name="Google Shape;634;g13eacc49de5_0_2575"/>
          <p:cNvGrpSpPr/>
          <p:nvPr/>
        </p:nvGrpSpPr>
        <p:grpSpPr>
          <a:xfrm rot="9275241">
            <a:off x="7200004" y="4165993"/>
            <a:ext cx="2176608" cy="909045"/>
            <a:chOff x="2915775" y="2073500"/>
            <a:chExt cx="874750" cy="365333"/>
          </a:xfrm>
        </p:grpSpPr>
        <p:sp>
          <p:nvSpPr>
            <p:cNvPr id="635" name="Google Shape;635;g13eacc49de5_0_2575"/>
            <p:cNvSpPr/>
            <p:nvPr/>
          </p:nvSpPr>
          <p:spPr>
            <a:xfrm>
              <a:off x="3004557" y="2399858"/>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g13eacc49de5_0_2575"/>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g13eacc49de5_0_2575"/>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13eacc49de5_0_2575"/>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g13eacc49de5_0_2575"/>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13eacc49de5_0_2575"/>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g13eacc49de5_0_2575"/>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13eacc49de5_0_2575"/>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g13eacc49de5_0_2575"/>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g13eacc49de5_0_2575"/>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g13eacc49de5_0_2575"/>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g13eacc49de5_0_2575"/>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g13eacc49de5_0_2575"/>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g13eacc49de5_0_2575"/>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g13eacc49de5_0_2575"/>
            <p:cNvSpPr/>
            <p:nvPr/>
          </p:nvSpPr>
          <p:spPr>
            <a:xfrm>
              <a:off x="3134334" y="2346583"/>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13eacc49de5_0_2575"/>
            <p:cNvSpPr/>
            <p:nvPr/>
          </p:nvSpPr>
          <p:spPr>
            <a:xfrm>
              <a:off x="3094872" y="2268209"/>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g13eacc49de5_0_2575"/>
            <p:cNvSpPr/>
            <p:nvPr/>
          </p:nvSpPr>
          <p:spPr>
            <a:xfrm>
              <a:off x="3241721" y="2268481"/>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g13eacc49de5_0_2575"/>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g13eacc49de5_0_2575"/>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g13eacc49de5_0_2575"/>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5" name="Google Shape;655;g13eacc49de5_0_2575"/>
          <p:cNvGrpSpPr/>
          <p:nvPr/>
        </p:nvGrpSpPr>
        <p:grpSpPr>
          <a:xfrm rot="410726">
            <a:off x="8306109" y="926375"/>
            <a:ext cx="671663" cy="673538"/>
            <a:chOff x="1474000" y="3672875"/>
            <a:chExt cx="492050" cy="495800"/>
          </a:xfrm>
        </p:grpSpPr>
        <p:sp>
          <p:nvSpPr>
            <p:cNvPr id="656" name="Google Shape;656;g13eacc49de5_0_2575"/>
            <p:cNvSpPr/>
            <p:nvPr/>
          </p:nvSpPr>
          <p:spPr>
            <a:xfrm>
              <a:off x="1503075" y="3672875"/>
              <a:ext cx="433900" cy="460075"/>
            </a:xfrm>
            <a:custGeom>
              <a:rect b="b" l="l" r="r" t="t"/>
              <a:pathLst>
                <a:path extrusionOk="0" h="18403" w="17356">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g13eacc49de5_0_2575"/>
            <p:cNvSpPr/>
            <p:nvPr/>
          </p:nvSpPr>
          <p:spPr>
            <a:xfrm>
              <a:off x="1474000" y="3960775"/>
              <a:ext cx="492050" cy="207900"/>
            </a:xfrm>
            <a:custGeom>
              <a:rect b="b" l="l" r="r" t="t"/>
              <a:pathLst>
                <a:path extrusionOk="0" h="8316" w="19682">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g13eacc49de5_0_2575"/>
            <p:cNvSpPr/>
            <p:nvPr/>
          </p:nvSpPr>
          <p:spPr>
            <a:xfrm>
              <a:off x="1566475" y="3920950"/>
              <a:ext cx="52500" cy="53425"/>
            </a:xfrm>
            <a:custGeom>
              <a:rect b="b" l="l" r="r" t="t"/>
              <a:pathLst>
                <a:path extrusionOk="0" h="2137" w="210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g13eacc49de5_0_2575"/>
            <p:cNvSpPr/>
            <p:nvPr/>
          </p:nvSpPr>
          <p:spPr>
            <a:xfrm>
              <a:off x="1648475" y="3965400"/>
              <a:ext cx="31450" cy="46575"/>
            </a:xfrm>
            <a:custGeom>
              <a:rect b="b" l="l" r="r" t="t"/>
              <a:pathLst>
                <a:path extrusionOk="0" h="1863" w="1258">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g13eacc49de5_0_2575"/>
            <p:cNvSpPr/>
            <p:nvPr/>
          </p:nvSpPr>
          <p:spPr>
            <a:xfrm>
              <a:off x="1733400" y="3972375"/>
              <a:ext cx="29100" cy="46575"/>
            </a:xfrm>
            <a:custGeom>
              <a:rect b="b" l="l" r="r" t="t"/>
              <a:pathLst>
                <a:path extrusionOk="0" h="1863" w="1164">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g13eacc49de5_0_2575"/>
            <p:cNvSpPr/>
            <p:nvPr/>
          </p:nvSpPr>
          <p:spPr>
            <a:xfrm>
              <a:off x="1810750" y="3944875"/>
              <a:ext cx="39000" cy="50300"/>
            </a:xfrm>
            <a:custGeom>
              <a:rect b="b" l="l" r="r" t="t"/>
              <a:pathLst>
                <a:path extrusionOk="0" h="2012" w="156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g13eacc49de5_0_2575"/>
            <p:cNvSpPr/>
            <p:nvPr/>
          </p:nvSpPr>
          <p:spPr>
            <a:xfrm>
              <a:off x="1777025" y="3839800"/>
              <a:ext cx="31425" cy="55850"/>
            </a:xfrm>
            <a:custGeom>
              <a:rect b="b" l="l" r="r" t="t"/>
              <a:pathLst>
                <a:path extrusionOk="0" h="2234" w="1257">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g13eacc49de5_0_2575"/>
            <p:cNvSpPr/>
            <p:nvPr/>
          </p:nvSpPr>
          <p:spPr>
            <a:xfrm>
              <a:off x="1667675" y="3877900"/>
              <a:ext cx="32025" cy="42750"/>
            </a:xfrm>
            <a:custGeom>
              <a:rect b="b" l="l" r="r" t="t"/>
              <a:pathLst>
                <a:path extrusionOk="0" h="1710" w="1281">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g13eacc49de5_0_2575"/>
            <p:cNvSpPr/>
            <p:nvPr/>
          </p:nvSpPr>
          <p:spPr>
            <a:xfrm>
              <a:off x="1706650" y="3776125"/>
              <a:ext cx="26775" cy="47275"/>
            </a:xfrm>
            <a:custGeom>
              <a:rect b="b" l="l" r="r" t="t"/>
              <a:pathLst>
                <a:path extrusionOk="0" h="1891" w="1071">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 name="Google Shape;665;g13eacc49de5_0_2575"/>
          <p:cNvGrpSpPr/>
          <p:nvPr/>
        </p:nvGrpSpPr>
        <p:grpSpPr>
          <a:xfrm rot="-789270">
            <a:off x="189870" y="117652"/>
            <a:ext cx="783145" cy="1083726"/>
            <a:chOff x="5709775" y="2441350"/>
            <a:chExt cx="700850" cy="908350"/>
          </a:xfrm>
        </p:grpSpPr>
        <p:sp>
          <p:nvSpPr>
            <p:cNvPr id="666" name="Google Shape;666;g13eacc49de5_0_2575"/>
            <p:cNvSpPr/>
            <p:nvPr/>
          </p:nvSpPr>
          <p:spPr>
            <a:xfrm>
              <a:off x="6044200" y="2441350"/>
              <a:ext cx="366425" cy="341725"/>
            </a:xfrm>
            <a:custGeom>
              <a:rect b="b" l="l" r="r" t="t"/>
              <a:pathLst>
                <a:path extrusionOk="0" h="13669" w="14657">
                  <a:moveTo>
                    <a:pt x="8510" y="1"/>
                  </a:moveTo>
                  <a:cubicBezTo>
                    <a:pt x="8081" y="1"/>
                    <a:pt x="7753" y="439"/>
                    <a:pt x="7561" y="780"/>
                  </a:cubicBezTo>
                  <a:cubicBezTo>
                    <a:pt x="6700" y="2339"/>
                    <a:pt x="5816" y="3781"/>
                    <a:pt x="4955" y="5340"/>
                  </a:cubicBezTo>
                  <a:cubicBezTo>
                    <a:pt x="4955" y="4479"/>
                    <a:pt x="5048" y="3502"/>
                    <a:pt x="5048" y="2618"/>
                  </a:cubicBezTo>
                  <a:cubicBezTo>
                    <a:pt x="5005" y="2614"/>
                    <a:pt x="4962" y="2612"/>
                    <a:pt x="4919" y="2612"/>
                  </a:cubicBezTo>
                  <a:cubicBezTo>
                    <a:pt x="4004" y="2612"/>
                    <a:pt x="3291" y="3545"/>
                    <a:pt x="3024" y="4479"/>
                  </a:cubicBezTo>
                  <a:cubicBezTo>
                    <a:pt x="2815" y="5433"/>
                    <a:pt x="2908" y="6410"/>
                    <a:pt x="2815" y="7387"/>
                  </a:cubicBezTo>
                  <a:cubicBezTo>
                    <a:pt x="2815" y="7666"/>
                    <a:pt x="2722" y="7969"/>
                    <a:pt x="2536" y="7969"/>
                  </a:cubicBezTo>
                  <a:cubicBezTo>
                    <a:pt x="2484" y="7993"/>
                    <a:pt x="2433" y="8004"/>
                    <a:pt x="2386" y="8004"/>
                  </a:cubicBezTo>
                  <a:cubicBezTo>
                    <a:pt x="2073" y="8004"/>
                    <a:pt x="1874" y="7521"/>
                    <a:pt x="1954" y="7178"/>
                  </a:cubicBezTo>
                  <a:cubicBezTo>
                    <a:pt x="2047" y="6898"/>
                    <a:pt x="2233" y="6410"/>
                    <a:pt x="2047" y="6107"/>
                  </a:cubicBezTo>
                  <a:cubicBezTo>
                    <a:pt x="1913" y="5900"/>
                    <a:pt x="1704" y="5804"/>
                    <a:pt x="1489" y="5804"/>
                  </a:cubicBezTo>
                  <a:cubicBezTo>
                    <a:pt x="1222" y="5804"/>
                    <a:pt x="946" y="5953"/>
                    <a:pt x="791" y="6224"/>
                  </a:cubicBezTo>
                  <a:cubicBezTo>
                    <a:pt x="489" y="6596"/>
                    <a:pt x="489" y="7085"/>
                    <a:pt x="489" y="7573"/>
                  </a:cubicBezTo>
                  <a:cubicBezTo>
                    <a:pt x="489" y="9411"/>
                    <a:pt x="0" y="11923"/>
                    <a:pt x="489" y="13668"/>
                  </a:cubicBezTo>
                  <a:cubicBezTo>
                    <a:pt x="1163" y="13575"/>
                    <a:pt x="1861" y="13389"/>
                    <a:pt x="2536" y="13389"/>
                  </a:cubicBezTo>
                  <a:cubicBezTo>
                    <a:pt x="3232" y="13464"/>
                    <a:pt x="3883" y="13601"/>
                    <a:pt x="4513" y="13601"/>
                  </a:cubicBezTo>
                  <a:cubicBezTo>
                    <a:pt x="4661" y="13601"/>
                    <a:pt x="4809" y="13593"/>
                    <a:pt x="4955" y="13575"/>
                  </a:cubicBezTo>
                  <a:cubicBezTo>
                    <a:pt x="5723" y="13482"/>
                    <a:pt x="6514" y="13087"/>
                    <a:pt x="6886" y="12412"/>
                  </a:cubicBezTo>
                  <a:cubicBezTo>
                    <a:pt x="7189" y="11644"/>
                    <a:pt x="6700" y="10667"/>
                    <a:pt x="5932" y="10574"/>
                  </a:cubicBezTo>
                  <a:cubicBezTo>
                    <a:pt x="5630" y="10574"/>
                    <a:pt x="5234" y="10760"/>
                    <a:pt x="4955" y="10877"/>
                  </a:cubicBezTo>
                  <a:cubicBezTo>
                    <a:pt x="4560" y="10877"/>
                    <a:pt x="4188" y="10760"/>
                    <a:pt x="4071" y="10481"/>
                  </a:cubicBezTo>
                  <a:cubicBezTo>
                    <a:pt x="3978" y="10295"/>
                    <a:pt x="4071" y="9993"/>
                    <a:pt x="4281" y="9806"/>
                  </a:cubicBezTo>
                  <a:cubicBezTo>
                    <a:pt x="4798" y="8986"/>
                    <a:pt x="5767" y="8507"/>
                    <a:pt x="6716" y="8507"/>
                  </a:cubicBezTo>
                  <a:cubicBezTo>
                    <a:pt x="7004" y="8507"/>
                    <a:pt x="7290" y="8551"/>
                    <a:pt x="7561" y="8643"/>
                  </a:cubicBezTo>
                  <a:cubicBezTo>
                    <a:pt x="8259" y="8829"/>
                    <a:pt x="8724" y="9225"/>
                    <a:pt x="9422" y="9318"/>
                  </a:cubicBezTo>
                  <a:cubicBezTo>
                    <a:pt x="9479" y="9327"/>
                    <a:pt x="9538" y="9331"/>
                    <a:pt x="9598" y="9331"/>
                  </a:cubicBezTo>
                  <a:cubicBezTo>
                    <a:pt x="10148" y="9331"/>
                    <a:pt x="10780" y="8958"/>
                    <a:pt x="10864" y="8434"/>
                  </a:cubicBezTo>
                  <a:cubicBezTo>
                    <a:pt x="10957" y="7759"/>
                    <a:pt x="10190" y="7271"/>
                    <a:pt x="9608" y="7085"/>
                  </a:cubicBezTo>
                  <a:cubicBezTo>
                    <a:pt x="8933" y="6898"/>
                    <a:pt x="8142" y="6689"/>
                    <a:pt x="7956" y="6107"/>
                  </a:cubicBezTo>
                  <a:cubicBezTo>
                    <a:pt x="9422" y="5921"/>
                    <a:pt x="10957" y="5642"/>
                    <a:pt x="12516" y="5433"/>
                  </a:cubicBezTo>
                  <a:cubicBezTo>
                    <a:pt x="13098" y="5433"/>
                    <a:pt x="13679" y="5247"/>
                    <a:pt x="14075" y="4851"/>
                  </a:cubicBezTo>
                  <a:cubicBezTo>
                    <a:pt x="14656" y="4084"/>
                    <a:pt x="13958" y="2827"/>
                    <a:pt x="13098" y="2525"/>
                  </a:cubicBezTo>
                  <a:cubicBezTo>
                    <a:pt x="12814" y="2444"/>
                    <a:pt x="12532" y="2410"/>
                    <a:pt x="12253" y="2410"/>
                  </a:cubicBezTo>
                  <a:cubicBezTo>
                    <a:pt x="11572" y="2410"/>
                    <a:pt x="10910" y="2613"/>
                    <a:pt x="10283" y="2827"/>
                  </a:cubicBezTo>
                  <a:cubicBezTo>
                    <a:pt x="9515" y="3106"/>
                    <a:pt x="8840" y="3316"/>
                    <a:pt x="8049" y="3502"/>
                  </a:cubicBezTo>
                  <a:cubicBezTo>
                    <a:pt x="7863" y="2920"/>
                    <a:pt x="8445" y="2246"/>
                    <a:pt x="8840" y="1664"/>
                  </a:cubicBezTo>
                  <a:cubicBezTo>
                    <a:pt x="9306" y="1176"/>
                    <a:pt x="9306" y="105"/>
                    <a:pt x="8631" y="12"/>
                  </a:cubicBezTo>
                  <a:cubicBezTo>
                    <a:pt x="8590" y="5"/>
                    <a:pt x="8550" y="1"/>
                    <a:pt x="8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g13eacc49de5_0_2575"/>
            <p:cNvSpPr/>
            <p:nvPr/>
          </p:nvSpPr>
          <p:spPr>
            <a:xfrm>
              <a:off x="5709775" y="2465725"/>
              <a:ext cx="342000" cy="301325"/>
            </a:xfrm>
            <a:custGeom>
              <a:rect b="b" l="l" r="r" t="t"/>
              <a:pathLst>
                <a:path extrusionOk="0" h="12053" w="13680">
                  <a:moveTo>
                    <a:pt x="1158" y="0"/>
                  </a:moveTo>
                  <a:cubicBezTo>
                    <a:pt x="949" y="0"/>
                    <a:pt x="749" y="60"/>
                    <a:pt x="582" y="201"/>
                  </a:cubicBezTo>
                  <a:cubicBezTo>
                    <a:pt x="0" y="689"/>
                    <a:pt x="117" y="1550"/>
                    <a:pt x="396" y="2225"/>
                  </a:cubicBezTo>
                  <a:cubicBezTo>
                    <a:pt x="884" y="3597"/>
                    <a:pt x="1862" y="4760"/>
                    <a:pt x="3118" y="5435"/>
                  </a:cubicBezTo>
                  <a:cubicBezTo>
                    <a:pt x="3490" y="5621"/>
                    <a:pt x="3979" y="5923"/>
                    <a:pt x="3885" y="6412"/>
                  </a:cubicBezTo>
                  <a:cubicBezTo>
                    <a:pt x="3809" y="6642"/>
                    <a:pt x="3465" y="6808"/>
                    <a:pt x="3189" y="6808"/>
                  </a:cubicBezTo>
                  <a:cubicBezTo>
                    <a:pt x="3130" y="6808"/>
                    <a:pt x="3074" y="6801"/>
                    <a:pt x="3025" y="6784"/>
                  </a:cubicBezTo>
                  <a:cubicBezTo>
                    <a:pt x="2708" y="6784"/>
                    <a:pt x="2451" y="6665"/>
                    <a:pt x="2171" y="6665"/>
                  </a:cubicBezTo>
                  <a:cubicBezTo>
                    <a:pt x="2101" y="6665"/>
                    <a:pt x="2029" y="6673"/>
                    <a:pt x="1955" y="6691"/>
                  </a:cubicBezTo>
                  <a:cubicBezTo>
                    <a:pt x="1164" y="6784"/>
                    <a:pt x="791" y="7854"/>
                    <a:pt x="1164" y="8529"/>
                  </a:cubicBezTo>
                  <a:cubicBezTo>
                    <a:pt x="1512" y="9124"/>
                    <a:pt x="2241" y="9429"/>
                    <a:pt x="2935" y="9429"/>
                  </a:cubicBezTo>
                  <a:cubicBezTo>
                    <a:pt x="3028" y="9429"/>
                    <a:pt x="3120" y="9424"/>
                    <a:pt x="3211" y="9413"/>
                  </a:cubicBezTo>
                  <a:cubicBezTo>
                    <a:pt x="3979" y="9413"/>
                    <a:pt x="4769" y="9111"/>
                    <a:pt x="5537" y="8924"/>
                  </a:cubicBezTo>
                  <a:cubicBezTo>
                    <a:pt x="5819" y="8871"/>
                    <a:pt x="6101" y="8817"/>
                    <a:pt x="6379" y="8817"/>
                  </a:cubicBezTo>
                  <a:cubicBezTo>
                    <a:pt x="6582" y="8817"/>
                    <a:pt x="6783" y="8846"/>
                    <a:pt x="6980" y="8924"/>
                  </a:cubicBezTo>
                  <a:cubicBezTo>
                    <a:pt x="7375" y="9204"/>
                    <a:pt x="7561" y="9902"/>
                    <a:pt x="7189" y="10181"/>
                  </a:cubicBezTo>
                  <a:cubicBezTo>
                    <a:pt x="7065" y="10275"/>
                    <a:pt x="6914" y="10302"/>
                    <a:pt x="6750" y="10302"/>
                  </a:cubicBezTo>
                  <a:cubicBezTo>
                    <a:pt x="6545" y="10302"/>
                    <a:pt x="6319" y="10261"/>
                    <a:pt x="6101" y="10261"/>
                  </a:cubicBezTo>
                  <a:cubicBezTo>
                    <a:pt x="5936" y="10261"/>
                    <a:pt x="5775" y="10284"/>
                    <a:pt x="5630" y="10367"/>
                  </a:cubicBezTo>
                  <a:cubicBezTo>
                    <a:pt x="5142" y="10576"/>
                    <a:pt x="5049" y="11251"/>
                    <a:pt x="5444" y="11646"/>
                  </a:cubicBezTo>
                  <a:cubicBezTo>
                    <a:pt x="5729" y="11931"/>
                    <a:pt x="6135" y="12052"/>
                    <a:pt x="6529" y="12052"/>
                  </a:cubicBezTo>
                  <a:cubicBezTo>
                    <a:pt x="6651" y="12052"/>
                    <a:pt x="6771" y="12041"/>
                    <a:pt x="6887" y="12019"/>
                  </a:cubicBezTo>
                  <a:cubicBezTo>
                    <a:pt x="7375" y="12019"/>
                    <a:pt x="7864" y="11739"/>
                    <a:pt x="8445" y="11646"/>
                  </a:cubicBezTo>
                  <a:cubicBezTo>
                    <a:pt x="8736" y="11542"/>
                    <a:pt x="9073" y="11489"/>
                    <a:pt x="9411" y="11489"/>
                  </a:cubicBezTo>
                  <a:cubicBezTo>
                    <a:pt x="9748" y="11489"/>
                    <a:pt x="10085" y="11542"/>
                    <a:pt x="10376" y="11646"/>
                  </a:cubicBezTo>
                  <a:cubicBezTo>
                    <a:pt x="10609" y="11718"/>
                    <a:pt x="11171" y="12023"/>
                    <a:pt x="11556" y="12023"/>
                  </a:cubicBezTo>
                  <a:cubicBezTo>
                    <a:pt x="11672" y="12023"/>
                    <a:pt x="11772" y="11995"/>
                    <a:pt x="11842" y="11926"/>
                  </a:cubicBezTo>
                  <a:cubicBezTo>
                    <a:pt x="12028" y="11832"/>
                    <a:pt x="12028" y="10762"/>
                    <a:pt x="12121" y="10367"/>
                  </a:cubicBezTo>
                  <a:cubicBezTo>
                    <a:pt x="12330" y="9902"/>
                    <a:pt x="12702" y="9413"/>
                    <a:pt x="13005" y="9018"/>
                  </a:cubicBezTo>
                  <a:cubicBezTo>
                    <a:pt x="13377" y="8343"/>
                    <a:pt x="13680" y="7668"/>
                    <a:pt x="13493" y="6877"/>
                  </a:cubicBezTo>
                  <a:cubicBezTo>
                    <a:pt x="13406" y="6370"/>
                    <a:pt x="12845" y="5968"/>
                    <a:pt x="12325" y="5968"/>
                  </a:cubicBezTo>
                  <a:cubicBezTo>
                    <a:pt x="12153" y="5968"/>
                    <a:pt x="11986" y="6012"/>
                    <a:pt x="11842" y="6110"/>
                  </a:cubicBezTo>
                  <a:cubicBezTo>
                    <a:pt x="11446" y="6412"/>
                    <a:pt x="11260" y="7180"/>
                    <a:pt x="10679" y="7180"/>
                  </a:cubicBezTo>
                  <a:cubicBezTo>
                    <a:pt x="10190" y="7180"/>
                    <a:pt x="9888" y="6505"/>
                    <a:pt x="10097" y="6017"/>
                  </a:cubicBezTo>
                  <a:cubicBezTo>
                    <a:pt x="10283" y="5621"/>
                    <a:pt x="10679" y="5249"/>
                    <a:pt x="10958" y="4853"/>
                  </a:cubicBezTo>
                  <a:cubicBezTo>
                    <a:pt x="11260" y="4458"/>
                    <a:pt x="11446" y="3876"/>
                    <a:pt x="11167" y="3504"/>
                  </a:cubicBezTo>
                  <a:cubicBezTo>
                    <a:pt x="10992" y="3329"/>
                    <a:pt x="10781" y="3250"/>
                    <a:pt x="10558" y="3250"/>
                  </a:cubicBezTo>
                  <a:cubicBezTo>
                    <a:pt x="10276" y="3250"/>
                    <a:pt x="9974" y="3376"/>
                    <a:pt x="9701" y="3597"/>
                  </a:cubicBezTo>
                  <a:cubicBezTo>
                    <a:pt x="9306" y="3876"/>
                    <a:pt x="9120" y="4365"/>
                    <a:pt x="8631" y="4667"/>
                  </a:cubicBezTo>
                  <a:cubicBezTo>
                    <a:pt x="8406" y="4893"/>
                    <a:pt x="8104" y="5016"/>
                    <a:pt x="7813" y="5016"/>
                  </a:cubicBezTo>
                  <a:cubicBezTo>
                    <a:pt x="7623" y="5016"/>
                    <a:pt x="7438" y="4963"/>
                    <a:pt x="7282" y="4853"/>
                  </a:cubicBezTo>
                  <a:cubicBezTo>
                    <a:pt x="6887" y="4365"/>
                    <a:pt x="7096" y="3690"/>
                    <a:pt x="7468" y="3202"/>
                  </a:cubicBezTo>
                  <a:cubicBezTo>
                    <a:pt x="7864" y="2806"/>
                    <a:pt x="8259" y="2341"/>
                    <a:pt x="8259" y="1759"/>
                  </a:cubicBezTo>
                  <a:cubicBezTo>
                    <a:pt x="8155" y="1132"/>
                    <a:pt x="7599" y="768"/>
                    <a:pt x="6998" y="768"/>
                  </a:cubicBezTo>
                  <a:cubicBezTo>
                    <a:pt x="6930" y="768"/>
                    <a:pt x="6862" y="773"/>
                    <a:pt x="6793" y="782"/>
                  </a:cubicBezTo>
                  <a:cubicBezTo>
                    <a:pt x="6212" y="875"/>
                    <a:pt x="5723" y="1457"/>
                    <a:pt x="5444" y="2038"/>
                  </a:cubicBezTo>
                  <a:cubicBezTo>
                    <a:pt x="5235" y="2713"/>
                    <a:pt x="5235" y="3295"/>
                    <a:pt x="5235" y="3969"/>
                  </a:cubicBezTo>
                  <a:cubicBezTo>
                    <a:pt x="5126" y="3999"/>
                    <a:pt x="5020" y="4013"/>
                    <a:pt x="4916" y="4013"/>
                  </a:cubicBezTo>
                  <a:cubicBezTo>
                    <a:pt x="4284" y="4013"/>
                    <a:pt x="3750" y="3502"/>
                    <a:pt x="3490" y="2922"/>
                  </a:cubicBezTo>
                  <a:cubicBezTo>
                    <a:pt x="3118" y="2225"/>
                    <a:pt x="3025" y="1457"/>
                    <a:pt x="2536" y="782"/>
                  </a:cubicBezTo>
                  <a:cubicBezTo>
                    <a:pt x="2254" y="368"/>
                    <a:pt x="1677" y="0"/>
                    <a:pt x="11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g13eacc49de5_0_2575"/>
            <p:cNvSpPr/>
            <p:nvPr/>
          </p:nvSpPr>
          <p:spPr>
            <a:xfrm>
              <a:off x="5833650" y="2608575"/>
              <a:ext cx="218125" cy="271625"/>
            </a:xfrm>
            <a:custGeom>
              <a:rect b="b" l="l" r="r" t="t"/>
              <a:pathLst>
                <a:path extrusionOk="0" h="10865" w="8725">
                  <a:moveTo>
                    <a:pt x="1" y="0"/>
                  </a:moveTo>
                  <a:cubicBezTo>
                    <a:pt x="1071" y="582"/>
                    <a:pt x="2141" y="1280"/>
                    <a:pt x="3002" y="2047"/>
                  </a:cubicBezTo>
                  <a:cubicBezTo>
                    <a:pt x="3886" y="2722"/>
                    <a:pt x="4746" y="3606"/>
                    <a:pt x="5421" y="4467"/>
                  </a:cubicBezTo>
                  <a:cubicBezTo>
                    <a:pt x="6212" y="5444"/>
                    <a:pt x="6794" y="6398"/>
                    <a:pt x="7259" y="7468"/>
                  </a:cubicBezTo>
                  <a:cubicBezTo>
                    <a:pt x="7841" y="8538"/>
                    <a:pt x="8236" y="9701"/>
                    <a:pt x="8538" y="10864"/>
                  </a:cubicBezTo>
                  <a:cubicBezTo>
                    <a:pt x="8725" y="9701"/>
                    <a:pt x="8538" y="8352"/>
                    <a:pt x="8143" y="7189"/>
                  </a:cubicBezTo>
                  <a:cubicBezTo>
                    <a:pt x="7747" y="5932"/>
                    <a:pt x="7166" y="4769"/>
                    <a:pt x="6398" y="3792"/>
                  </a:cubicBezTo>
                  <a:cubicBezTo>
                    <a:pt x="5630" y="2815"/>
                    <a:pt x="4653" y="1954"/>
                    <a:pt x="3583" y="1280"/>
                  </a:cubicBezTo>
                  <a:cubicBezTo>
                    <a:pt x="2420" y="582"/>
                    <a:pt x="1257" y="116"/>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g13eacc49de5_0_2575"/>
            <p:cNvSpPr/>
            <p:nvPr/>
          </p:nvSpPr>
          <p:spPr>
            <a:xfrm>
              <a:off x="6039550" y="2550400"/>
              <a:ext cx="220450" cy="329800"/>
            </a:xfrm>
            <a:custGeom>
              <a:rect b="b" l="l" r="r" t="t"/>
              <a:pathLst>
                <a:path extrusionOk="0" h="13192" w="8818">
                  <a:moveTo>
                    <a:pt x="8817" y="1"/>
                  </a:moveTo>
                  <a:lnTo>
                    <a:pt x="8817" y="1"/>
                  </a:lnTo>
                  <a:cubicBezTo>
                    <a:pt x="7468" y="303"/>
                    <a:pt x="6118" y="1071"/>
                    <a:pt x="5048" y="1955"/>
                  </a:cubicBezTo>
                  <a:cubicBezTo>
                    <a:pt x="3885" y="2816"/>
                    <a:pt x="2908" y="3886"/>
                    <a:pt x="2140" y="5049"/>
                  </a:cubicBezTo>
                  <a:cubicBezTo>
                    <a:pt x="1349" y="6305"/>
                    <a:pt x="768" y="7678"/>
                    <a:pt x="489" y="9027"/>
                  </a:cubicBezTo>
                  <a:cubicBezTo>
                    <a:pt x="93" y="10376"/>
                    <a:pt x="0" y="11842"/>
                    <a:pt x="186" y="13191"/>
                  </a:cubicBezTo>
                  <a:cubicBezTo>
                    <a:pt x="489" y="11842"/>
                    <a:pt x="884" y="10586"/>
                    <a:pt x="1349" y="9306"/>
                  </a:cubicBezTo>
                  <a:cubicBezTo>
                    <a:pt x="1838" y="8050"/>
                    <a:pt x="2419" y="6794"/>
                    <a:pt x="3094" y="5724"/>
                  </a:cubicBezTo>
                  <a:cubicBezTo>
                    <a:pt x="3885" y="4560"/>
                    <a:pt x="4746" y="3607"/>
                    <a:pt x="5630" y="2630"/>
                  </a:cubicBezTo>
                  <a:cubicBezTo>
                    <a:pt x="6584" y="1652"/>
                    <a:pt x="7654" y="792"/>
                    <a:pt x="88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g13eacc49de5_0_2575"/>
            <p:cNvSpPr/>
            <p:nvPr/>
          </p:nvSpPr>
          <p:spPr>
            <a:xfrm>
              <a:off x="5867375" y="2810250"/>
              <a:ext cx="346675" cy="539450"/>
            </a:xfrm>
            <a:custGeom>
              <a:rect b="b" l="l" r="r" t="t"/>
              <a:pathLst>
                <a:path extrusionOk="0" h="21578" w="13867">
                  <a:moveTo>
                    <a:pt x="6909" y="0"/>
                  </a:moveTo>
                  <a:cubicBezTo>
                    <a:pt x="4470" y="0"/>
                    <a:pt x="2052" y="1119"/>
                    <a:pt x="978" y="3379"/>
                  </a:cubicBezTo>
                  <a:cubicBezTo>
                    <a:pt x="1" y="5426"/>
                    <a:pt x="303" y="7939"/>
                    <a:pt x="1746" y="9683"/>
                  </a:cubicBezTo>
                  <a:cubicBezTo>
                    <a:pt x="3211" y="11335"/>
                    <a:pt x="5631" y="12103"/>
                    <a:pt x="7283" y="13568"/>
                  </a:cubicBezTo>
                  <a:cubicBezTo>
                    <a:pt x="6887" y="16569"/>
                    <a:pt x="6119" y="19850"/>
                    <a:pt x="9306" y="21501"/>
                  </a:cubicBezTo>
                  <a:cubicBezTo>
                    <a:pt x="9411" y="21554"/>
                    <a:pt x="9516" y="21577"/>
                    <a:pt x="9616" y="21577"/>
                  </a:cubicBezTo>
                  <a:cubicBezTo>
                    <a:pt x="10272" y="21577"/>
                    <a:pt x="10748" y="20576"/>
                    <a:pt x="9981" y="20152"/>
                  </a:cubicBezTo>
                  <a:cubicBezTo>
                    <a:pt x="8143" y="19268"/>
                    <a:pt x="8143" y="16849"/>
                    <a:pt x="8446" y="15104"/>
                  </a:cubicBezTo>
                  <a:cubicBezTo>
                    <a:pt x="8539" y="14732"/>
                    <a:pt x="8632" y="14429"/>
                    <a:pt x="8632" y="14150"/>
                  </a:cubicBezTo>
                  <a:cubicBezTo>
                    <a:pt x="10190" y="12684"/>
                    <a:pt x="11726" y="11126"/>
                    <a:pt x="12703" y="9288"/>
                  </a:cubicBezTo>
                  <a:cubicBezTo>
                    <a:pt x="13773" y="7171"/>
                    <a:pt x="13866" y="4542"/>
                    <a:pt x="12517" y="2611"/>
                  </a:cubicBezTo>
                  <a:cubicBezTo>
                    <a:pt x="11240" y="875"/>
                    <a:pt x="9066" y="0"/>
                    <a:pt x="69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g13eacc49de5_0_2575"/>
            <p:cNvSpPr/>
            <p:nvPr/>
          </p:nvSpPr>
          <p:spPr>
            <a:xfrm>
              <a:off x="5877275" y="2926125"/>
              <a:ext cx="276275" cy="55850"/>
            </a:xfrm>
            <a:custGeom>
              <a:rect b="b" l="l" r="r" t="t"/>
              <a:pathLst>
                <a:path extrusionOk="0" h="2234" w="11051">
                  <a:moveTo>
                    <a:pt x="11051" y="0"/>
                  </a:moveTo>
                  <a:lnTo>
                    <a:pt x="11051" y="0"/>
                  </a:lnTo>
                  <a:cubicBezTo>
                    <a:pt x="10074" y="303"/>
                    <a:pt x="9213" y="582"/>
                    <a:pt x="8236" y="791"/>
                  </a:cubicBezTo>
                  <a:cubicBezTo>
                    <a:pt x="7375" y="884"/>
                    <a:pt x="6491" y="977"/>
                    <a:pt x="5514" y="1070"/>
                  </a:cubicBezTo>
                  <a:cubicBezTo>
                    <a:pt x="4653" y="1070"/>
                    <a:pt x="3676" y="977"/>
                    <a:pt x="2815" y="884"/>
                  </a:cubicBezTo>
                  <a:cubicBezTo>
                    <a:pt x="1838" y="791"/>
                    <a:pt x="977" y="489"/>
                    <a:pt x="0" y="303"/>
                  </a:cubicBezTo>
                  <a:lnTo>
                    <a:pt x="0" y="303"/>
                  </a:lnTo>
                  <a:cubicBezTo>
                    <a:pt x="675" y="977"/>
                    <a:pt x="1652" y="1466"/>
                    <a:pt x="2606" y="1745"/>
                  </a:cubicBezTo>
                  <a:cubicBezTo>
                    <a:pt x="3490" y="2047"/>
                    <a:pt x="4560" y="2233"/>
                    <a:pt x="5514" y="2233"/>
                  </a:cubicBezTo>
                  <a:cubicBezTo>
                    <a:pt x="6584" y="2140"/>
                    <a:pt x="7561" y="1954"/>
                    <a:pt x="8538" y="1652"/>
                  </a:cubicBezTo>
                  <a:cubicBezTo>
                    <a:pt x="9492" y="1256"/>
                    <a:pt x="10376" y="675"/>
                    <a:pt x="110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g13eacc49de5_0_2575"/>
            <p:cNvSpPr/>
            <p:nvPr/>
          </p:nvSpPr>
          <p:spPr>
            <a:xfrm>
              <a:off x="6032550" y="2974975"/>
              <a:ext cx="171600" cy="75050"/>
            </a:xfrm>
            <a:custGeom>
              <a:rect b="b" l="l" r="r" t="t"/>
              <a:pathLst>
                <a:path extrusionOk="0" h="3002" w="6864">
                  <a:moveTo>
                    <a:pt x="6771" y="0"/>
                  </a:moveTo>
                  <a:cubicBezTo>
                    <a:pt x="6398" y="582"/>
                    <a:pt x="5910" y="954"/>
                    <a:pt x="5421" y="1257"/>
                  </a:cubicBezTo>
                  <a:cubicBezTo>
                    <a:pt x="4933" y="1443"/>
                    <a:pt x="4351" y="1629"/>
                    <a:pt x="3770" y="1745"/>
                  </a:cubicBezTo>
                  <a:cubicBezTo>
                    <a:pt x="2606" y="2024"/>
                    <a:pt x="1257" y="2117"/>
                    <a:pt x="1" y="2606"/>
                  </a:cubicBezTo>
                  <a:cubicBezTo>
                    <a:pt x="676" y="2792"/>
                    <a:pt x="1350" y="2908"/>
                    <a:pt x="2025" y="3001"/>
                  </a:cubicBezTo>
                  <a:cubicBezTo>
                    <a:pt x="2606" y="3001"/>
                    <a:pt x="3281" y="3001"/>
                    <a:pt x="4072" y="2908"/>
                  </a:cubicBezTo>
                  <a:cubicBezTo>
                    <a:pt x="4747" y="2792"/>
                    <a:pt x="5421" y="2420"/>
                    <a:pt x="6003" y="1931"/>
                  </a:cubicBezTo>
                  <a:cubicBezTo>
                    <a:pt x="6491" y="1443"/>
                    <a:pt x="6864" y="675"/>
                    <a:pt x="67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g13eacc49de5_0_2575"/>
            <p:cNvSpPr/>
            <p:nvPr/>
          </p:nvSpPr>
          <p:spPr>
            <a:xfrm>
              <a:off x="5925550" y="3054650"/>
              <a:ext cx="167525" cy="45975"/>
            </a:xfrm>
            <a:custGeom>
              <a:rect b="b" l="l" r="r" t="t"/>
              <a:pathLst>
                <a:path extrusionOk="0" h="1839" w="6701">
                  <a:moveTo>
                    <a:pt x="0" y="0"/>
                  </a:moveTo>
                  <a:lnTo>
                    <a:pt x="0" y="0"/>
                  </a:lnTo>
                  <a:cubicBezTo>
                    <a:pt x="303" y="582"/>
                    <a:pt x="791" y="1071"/>
                    <a:pt x="1373" y="1350"/>
                  </a:cubicBezTo>
                  <a:cubicBezTo>
                    <a:pt x="1954" y="1652"/>
                    <a:pt x="2629" y="1838"/>
                    <a:pt x="3304" y="1838"/>
                  </a:cubicBezTo>
                  <a:cubicBezTo>
                    <a:pt x="3978" y="1838"/>
                    <a:pt x="4653" y="1745"/>
                    <a:pt x="5235" y="1466"/>
                  </a:cubicBezTo>
                  <a:cubicBezTo>
                    <a:pt x="5816" y="1164"/>
                    <a:pt x="6398" y="675"/>
                    <a:pt x="6700" y="93"/>
                  </a:cubicBezTo>
                  <a:lnTo>
                    <a:pt x="6700" y="93"/>
                  </a:lnTo>
                  <a:cubicBezTo>
                    <a:pt x="6026" y="303"/>
                    <a:pt x="5537" y="489"/>
                    <a:pt x="4956" y="582"/>
                  </a:cubicBezTo>
                  <a:cubicBezTo>
                    <a:pt x="4374" y="675"/>
                    <a:pt x="3885" y="675"/>
                    <a:pt x="3304" y="675"/>
                  </a:cubicBezTo>
                  <a:cubicBezTo>
                    <a:pt x="2815" y="675"/>
                    <a:pt x="2234" y="675"/>
                    <a:pt x="1745" y="489"/>
                  </a:cubicBezTo>
                  <a:cubicBezTo>
                    <a:pt x="1163" y="396"/>
                    <a:pt x="582" y="187"/>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4" name="Google Shape;674;g13eacc49de5_0_2575"/>
          <p:cNvGrpSpPr/>
          <p:nvPr/>
        </p:nvGrpSpPr>
        <p:grpSpPr>
          <a:xfrm>
            <a:off x="8396394" y="2026541"/>
            <a:ext cx="771411" cy="827102"/>
            <a:chOff x="1721175" y="2665325"/>
            <a:chExt cx="809625" cy="868075"/>
          </a:xfrm>
        </p:grpSpPr>
        <p:sp>
          <p:nvSpPr>
            <p:cNvPr id="675" name="Google Shape;675;g13eacc49de5_0_2575"/>
            <p:cNvSpPr/>
            <p:nvPr/>
          </p:nvSpPr>
          <p:spPr>
            <a:xfrm>
              <a:off x="2191125" y="2884650"/>
              <a:ext cx="339675" cy="506775"/>
            </a:xfrm>
            <a:custGeom>
              <a:rect b="b" l="l" r="r" t="t"/>
              <a:pathLst>
                <a:path extrusionOk="0" h="20271" w="13587">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g13eacc49de5_0_2575"/>
            <p:cNvSpPr/>
            <p:nvPr/>
          </p:nvSpPr>
          <p:spPr>
            <a:xfrm>
              <a:off x="2009650" y="2665325"/>
              <a:ext cx="239650" cy="472150"/>
            </a:xfrm>
            <a:custGeom>
              <a:rect b="b" l="l" r="r" t="t"/>
              <a:pathLst>
                <a:path extrusionOk="0" h="18886" w="9586">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g13eacc49de5_0_2575"/>
            <p:cNvSpPr/>
            <p:nvPr/>
          </p:nvSpPr>
          <p:spPr>
            <a:xfrm>
              <a:off x="1721175" y="2710025"/>
              <a:ext cx="353650" cy="604050"/>
            </a:xfrm>
            <a:custGeom>
              <a:rect b="b" l="l" r="r" t="t"/>
              <a:pathLst>
                <a:path extrusionOk="0" h="24162" w="14146">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g13eacc49de5_0_2575"/>
            <p:cNvSpPr/>
            <p:nvPr/>
          </p:nvSpPr>
          <p:spPr>
            <a:xfrm>
              <a:off x="1816475" y="2797975"/>
              <a:ext cx="294975" cy="678200"/>
            </a:xfrm>
            <a:custGeom>
              <a:rect b="b" l="l" r="r" t="t"/>
              <a:pathLst>
                <a:path extrusionOk="0" h="27128" w="11799">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g13eacc49de5_0_2575"/>
            <p:cNvSpPr/>
            <p:nvPr/>
          </p:nvSpPr>
          <p:spPr>
            <a:xfrm>
              <a:off x="2060900" y="2847025"/>
              <a:ext cx="113375" cy="657125"/>
            </a:xfrm>
            <a:custGeom>
              <a:rect b="b" l="l" r="r" t="t"/>
              <a:pathLst>
                <a:path extrusionOk="0" h="26285" w="4535">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g13eacc49de5_0_2575"/>
            <p:cNvSpPr/>
            <p:nvPr/>
          </p:nvSpPr>
          <p:spPr>
            <a:xfrm>
              <a:off x="2044050" y="3053725"/>
              <a:ext cx="317450" cy="479675"/>
            </a:xfrm>
            <a:custGeom>
              <a:rect b="b" l="l" r="r" t="t"/>
              <a:pathLst>
                <a:path extrusionOk="0" h="19187" w="12698">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1" name="Google Shape;681;g13eacc49de5_0_2575"/>
          <p:cNvGrpSpPr/>
          <p:nvPr/>
        </p:nvGrpSpPr>
        <p:grpSpPr>
          <a:xfrm rot="-84533">
            <a:off x="211572" y="561200"/>
            <a:ext cx="1765237" cy="1267436"/>
            <a:chOff x="3095850" y="2740875"/>
            <a:chExt cx="1972838" cy="1216700"/>
          </a:xfrm>
        </p:grpSpPr>
        <p:sp>
          <p:nvSpPr>
            <p:cNvPr id="682" name="Google Shape;682;g13eacc49de5_0_2575"/>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g13eacc49de5_0_2575"/>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g13eacc49de5_0_2575"/>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g13eacc49de5_0_2575"/>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g13eacc49de5_0_2575"/>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g13eacc49de5_0_2575"/>
          <p:cNvGrpSpPr/>
          <p:nvPr/>
        </p:nvGrpSpPr>
        <p:grpSpPr>
          <a:xfrm rot="196141">
            <a:off x="73217" y="1769085"/>
            <a:ext cx="395606" cy="599652"/>
            <a:chOff x="2525525" y="689125"/>
            <a:chExt cx="298400" cy="452275"/>
          </a:xfrm>
        </p:grpSpPr>
        <p:sp>
          <p:nvSpPr>
            <p:cNvPr id="688" name="Google Shape;688;g13eacc49de5_0_2575"/>
            <p:cNvSpPr/>
            <p:nvPr/>
          </p:nvSpPr>
          <p:spPr>
            <a:xfrm>
              <a:off x="2525525" y="689125"/>
              <a:ext cx="269300" cy="187475"/>
            </a:xfrm>
            <a:custGeom>
              <a:rect b="b" l="l" r="r" t="t"/>
              <a:pathLst>
                <a:path extrusionOk="0" h="7499" w="10772">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g13eacc49de5_0_2575"/>
            <p:cNvSpPr/>
            <p:nvPr/>
          </p:nvSpPr>
          <p:spPr>
            <a:xfrm>
              <a:off x="2542975" y="832625"/>
              <a:ext cx="280950" cy="308775"/>
            </a:xfrm>
            <a:custGeom>
              <a:rect b="b" l="l" r="r" t="t"/>
              <a:pathLst>
                <a:path extrusionOk="0" h="12351" w="11238">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g13eacc49de5_0_2575"/>
            <p:cNvSpPr/>
            <p:nvPr/>
          </p:nvSpPr>
          <p:spPr>
            <a:xfrm>
              <a:off x="2572050" y="929775"/>
              <a:ext cx="32450" cy="39625"/>
            </a:xfrm>
            <a:custGeom>
              <a:rect b="b" l="l" r="r" t="t"/>
              <a:pathLst>
                <a:path extrusionOk="0" h="1585" w="1298">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g13eacc49de5_0_2575"/>
            <p:cNvSpPr/>
            <p:nvPr/>
          </p:nvSpPr>
          <p:spPr>
            <a:xfrm>
              <a:off x="2630225" y="1020500"/>
              <a:ext cx="38400" cy="28250"/>
            </a:xfrm>
            <a:custGeom>
              <a:rect b="b" l="l" r="r" t="t"/>
              <a:pathLst>
                <a:path extrusionOk="0" h="1130" w="1536">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g13eacc49de5_0_2575"/>
            <p:cNvSpPr/>
            <p:nvPr/>
          </p:nvSpPr>
          <p:spPr>
            <a:xfrm>
              <a:off x="2717450" y="1077225"/>
              <a:ext cx="21550" cy="29100"/>
            </a:xfrm>
            <a:custGeom>
              <a:rect b="b" l="l" r="r" t="t"/>
              <a:pathLst>
                <a:path extrusionOk="0" h="1164" w="862">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g13eacc49de5_0_2575"/>
            <p:cNvSpPr/>
            <p:nvPr/>
          </p:nvSpPr>
          <p:spPr>
            <a:xfrm>
              <a:off x="2758175" y="1064400"/>
              <a:ext cx="29100" cy="40225"/>
            </a:xfrm>
            <a:custGeom>
              <a:rect b="b" l="l" r="r" t="t"/>
              <a:pathLst>
                <a:path extrusionOk="0" h="1609" w="1164">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g13eacc49de5_0_2575"/>
            <p:cNvSpPr/>
            <p:nvPr/>
          </p:nvSpPr>
          <p:spPr>
            <a:xfrm>
              <a:off x="2774700" y="994375"/>
              <a:ext cx="28900" cy="37325"/>
            </a:xfrm>
            <a:custGeom>
              <a:rect b="b" l="l" r="r" t="t"/>
              <a:pathLst>
                <a:path extrusionOk="0" h="1493" w="1156">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g13eacc49de5_0_2575"/>
            <p:cNvSpPr/>
            <p:nvPr/>
          </p:nvSpPr>
          <p:spPr>
            <a:xfrm>
              <a:off x="2738975" y="1016725"/>
              <a:ext cx="19225" cy="29125"/>
            </a:xfrm>
            <a:custGeom>
              <a:rect b="b" l="l" r="r" t="t"/>
              <a:pathLst>
                <a:path extrusionOk="0" h="1165" w="769">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g13eacc49de5_0_2575"/>
            <p:cNvSpPr/>
            <p:nvPr/>
          </p:nvSpPr>
          <p:spPr>
            <a:xfrm>
              <a:off x="2678225" y="1010300"/>
              <a:ext cx="37725" cy="41975"/>
            </a:xfrm>
            <a:custGeom>
              <a:rect b="b" l="l" r="r" t="t"/>
              <a:pathLst>
                <a:path extrusionOk="0" h="1679" w="1509">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g13eacc49de5_0_2575"/>
            <p:cNvSpPr/>
            <p:nvPr/>
          </p:nvSpPr>
          <p:spPr>
            <a:xfrm>
              <a:off x="2712225" y="977775"/>
              <a:ext cx="22125" cy="36650"/>
            </a:xfrm>
            <a:custGeom>
              <a:rect b="b" l="l" r="r" t="t"/>
              <a:pathLst>
                <a:path extrusionOk="0" h="1466" w="885">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g13eacc49de5_0_2575"/>
            <p:cNvSpPr/>
            <p:nvPr/>
          </p:nvSpPr>
          <p:spPr>
            <a:xfrm>
              <a:off x="2748875" y="960900"/>
              <a:ext cx="23850" cy="34600"/>
            </a:xfrm>
            <a:custGeom>
              <a:rect b="b" l="l" r="r" t="t"/>
              <a:pathLst>
                <a:path extrusionOk="0" h="1384" w="954">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g13eacc49de5_0_2575"/>
            <p:cNvSpPr/>
            <p:nvPr/>
          </p:nvSpPr>
          <p:spPr>
            <a:xfrm>
              <a:off x="2784925" y="918000"/>
              <a:ext cx="20950" cy="40450"/>
            </a:xfrm>
            <a:custGeom>
              <a:rect b="b" l="l" r="r" t="t"/>
              <a:pathLst>
                <a:path extrusionOk="0" h="1618" w="838">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g13eacc49de5_0_2575"/>
            <p:cNvSpPr/>
            <p:nvPr/>
          </p:nvSpPr>
          <p:spPr>
            <a:xfrm>
              <a:off x="2630225" y="976600"/>
              <a:ext cx="31425" cy="32025"/>
            </a:xfrm>
            <a:custGeom>
              <a:rect b="b" l="l" r="r" t="t"/>
              <a:pathLst>
                <a:path extrusionOk="0" h="1281" w="1257">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g13eacc49de5_0_2575"/>
            <p:cNvSpPr/>
            <p:nvPr/>
          </p:nvSpPr>
          <p:spPr>
            <a:xfrm>
              <a:off x="2661625" y="944775"/>
              <a:ext cx="29275" cy="35375"/>
            </a:xfrm>
            <a:custGeom>
              <a:rect b="b" l="l" r="r" t="t"/>
              <a:pathLst>
                <a:path extrusionOk="0" h="1415" w="1171">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g13eacc49de5_0_2575"/>
            <p:cNvSpPr/>
            <p:nvPr/>
          </p:nvSpPr>
          <p:spPr>
            <a:xfrm>
              <a:off x="2717450" y="910300"/>
              <a:ext cx="21550" cy="33775"/>
            </a:xfrm>
            <a:custGeom>
              <a:rect b="b" l="l" r="r" t="t"/>
              <a:pathLst>
                <a:path extrusionOk="0" h="1351" w="862">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g13eacc49de5_0_2575"/>
            <p:cNvSpPr/>
            <p:nvPr/>
          </p:nvSpPr>
          <p:spPr>
            <a:xfrm>
              <a:off x="2753525" y="901150"/>
              <a:ext cx="16875" cy="34150"/>
            </a:xfrm>
            <a:custGeom>
              <a:rect b="b" l="l" r="r" t="t"/>
              <a:pathLst>
                <a:path extrusionOk="0" h="1366" w="675">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g13eacc49de5_0_2575"/>
            <p:cNvSpPr/>
            <p:nvPr/>
          </p:nvSpPr>
          <p:spPr>
            <a:xfrm>
              <a:off x="2772750" y="863350"/>
              <a:ext cx="26750" cy="29550"/>
            </a:xfrm>
            <a:custGeom>
              <a:rect b="b" l="l" r="r" t="t"/>
              <a:pathLst>
                <a:path extrusionOk="0" h="1182" w="107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g13eacc49de5_0_2575"/>
            <p:cNvSpPr/>
            <p:nvPr/>
          </p:nvSpPr>
          <p:spPr>
            <a:xfrm>
              <a:off x="2676175" y="890525"/>
              <a:ext cx="19200" cy="34350"/>
            </a:xfrm>
            <a:custGeom>
              <a:rect b="b" l="l" r="r" t="t"/>
              <a:pathLst>
                <a:path extrusionOk="0" h="1374" w="768">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g13eacc49de5_0_2575"/>
            <p:cNvSpPr/>
            <p:nvPr/>
          </p:nvSpPr>
          <p:spPr>
            <a:xfrm>
              <a:off x="2718975" y="864325"/>
              <a:ext cx="30600" cy="23725"/>
            </a:xfrm>
            <a:custGeom>
              <a:rect b="b" l="l" r="r" t="t"/>
              <a:pathLst>
                <a:path extrusionOk="0" h="949" w="1224">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g13eacc49de5_0_2575"/>
            <p:cNvSpPr/>
            <p:nvPr/>
          </p:nvSpPr>
          <p:spPr>
            <a:xfrm>
              <a:off x="2622650" y="885875"/>
              <a:ext cx="24450" cy="36075"/>
            </a:xfrm>
            <a:custGeom>
              <a:rect b="b" l="l" r="r" t="t"/>
              <a:pathLst>
                <a:path extrusionOk="0" h="1443" w="978">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g13eacc49de5_0_2575"/>
            <p:cNvSpPr/>
            <p:nvPr/>
          </p:nvSpPr>
          <p:spPr>
            <a:xfrm>
              <a:off x="2586600" y="993150"/>
              <a:ext cx="29100" cy="37350"/>
            </a:xfrm>
            <a:custGeom>
              <a:rect b="b" l="l" r="r" t="t"/>
              <a:pathLst>
                <a:path extrusionOk="0" h="1494" w="1164">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g13eacc49de5_0_2575"/>
            <p:cNvSpPr/>
            <p:nvPr/>
          </p:nvSpPr>
          <p:spPr>
            <a:xfrm>
              <a:off x="2658775" y="1066900"/>
              <a:ext cx="37425" cy="29575"/>
            </a:xfrm>
            <a:custGeom>
              <a:rect b="b" l="l" r="r" t="t"/>
              <a:pathLst>
                <a:path extrusionOk="0" h="1183" w="1497">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g13eacc49de5_0_2575"/>
            <p:cNvSpPr/>
            <p:nvPr/>
          </p:nvSpPr>
          <p:spPr>
            <a:xfrm>
              <a:off x="2612775" y="940800"/>
              <a:ext cx="24450" cy="29175"/>
            </a:xfrm>
            <a:custGeom>
              <a:rect b="b" l="l" r="r" t="t"/>
              <a:pathLst>
                <a:path extrusionOk="0" h="1167" w="978">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1" name="Shape 711"/>
        <p:cNvGrpSpPr/>
        <p:nvPr/>
      </p:nvGrpSpPr>
      <p:grpSpPr>
        <a:xfrm>
          <a:off x="0" y="0"/>
          <a:ext cx="0" cy="0"/>
          <a:chOff x="0" y="0"/>
          <a:chExt cx="0" cy="0"/>
        </a:xfrm>
      </p:grpSpPr>
      <p:sp>
        <p:nvSpPr>
          <p:cNvPr id="712" name="Google Shape;712;g13eacc49de5_0_2715"/>
          <p:cNvSpPr/>
          <p:nvPr/>
        </p:nvSpPr>
        <p:spPr>
          <a:xfrm>
            <a:off x="-252819" y="3257456"/>
            <a:ext cx="3301526" cy="1993438"/>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g13eacc49de5_0_2715"/>
          <p:cNvSpPr txBox="1"/>
          <p:nvPr>
            <p:ph hasCustomPrompt="1" type="title"/>
          </p:nvPr>
        </p:nvSpPr>
        <p:spPr>
          <a:xfrm>
            <a:off x="2662800" y="1386088"/>
            <a:ext cx="3818400" cy="1409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12000"/>
              <a:buNone/>
              <a:defRPr sz="12000">
                <a:solidFill>
                  <a:schemeClr val="accent6"/>
                </a:solidFill>
              </a:defRPr>
            </a:lvl1pPr>
            <a:lvl2pPr lvl="1" rtl="0" algn="ctr">
              <a:spcBef>
                <a:spcPts val="0"/>
              </a:spcBef>
              <a:spcAft>
                <a:spcPts val="0"/>
              </a:spcAft>
              <a:buClr>
                <a:schemeClr val="accent6"/>
              </a:buClr>
              <a:buSzPts val="12000"/>
              <a:buNone/>
              <a:defRPr sz="12000">
                <a:solidFill>
                  <a:schemeClr val="accent6"/>
                </a:solidFill>
              </a:defRPr>
            </a:lvl2pPr>
            <a:lvl3pPr lvl="2" rtl="0" algn="ctr">
              <a:spcBef>
                <a:spcPts val="0"/>
              </a:spcBef>
              <a:spcAft>
                <a:spcPts val="0"/>
              </a:spcAft>
              <a:buClr>
                <a:schemeClr val="accent6"/>
              </a:buClr>
              <a:buSzPts val="12000"/>
              <a:buNone/>
              <a:defRPr sz="12000">
                <a:solidFill>
                  <a:schemeClr val="accent6"/>
                </a:solidFill>
              </a:defRPr>
            </a:lvl3pPr>
            <a:lvl4pPr lvl="3" rtl="0" algn="ctr">
              <a:spcBef>
                <a:spcPts val="0"/>
              </a:spcBef>
              <a:spcAft>
                <a:spcPts val="0"/>
              </a:spcAft>
              <a:buClr>
                <a:schemeClr val="accent6"/>
              </a:buClr>
              <a:buSzPts val="12000"/>
              <a:buNone/>
              <a:defRPr sz="12000">
                <a:solidFill>
                  <a:schemeClr val="accent6"/>
                </a:solidFill>
              </a:defRPr>
            </a:lvl4pPr>
            <a:lvl5pPr lvl="4" rtl="0" algn="ctr">
              <a:spcBef>
                <a:spcPts val="0"/>
              </a:spcBef>
              <a:spcAft>
                <a:spcPts val="0"/>
              </a:spcAft>
              <a:buClr>
                <a:schemeClr val="accent6"/>
              </a:buClr>
              <a:buSzPts val="12000"/>
              <a:buNone/>
              <a:defRPr sz="12000">
                <a:solidFill>
                  <a:schemeClr val="accent6"/>
                </a:solidFill>
              </a:defRPr>
            </a:lvl5pPr>
            <a:lvl6pPr lvl="5" rtl="0" algn="ctr">
              <a:spcBef>
                <a:spcPts val="0"/>
              </a:spcBef>
              <a:spcAft>
                <a:spcPts val="0"/>
              </a:spcAft>
              <a:buClr>
                <a:schemeClr val="accent6"/>
              </a:buClr>
              <a:buSzPts val="12000"/>
              <a:buNone/>
              <a:defRPr sz="12000">
                <a:solidFill>
                  <a:schemeClr val="accent6"/>
                </a:solidFill>
              </a:defRPr>
            </a:lvl6pPr>
            <a:lvl7pPr lvl="6" rtl="0" algn="ctr">
              <a:spcBef>
                <a:spcPts val="0"/>
              </a:spcBef>
              <a:spcAft>
                <a:spcPts val="0"/>
              </a:spcAft>
              <a:buClr>
                <a:schemeClr val="accent6"/>
              </a:buClr>
              <a:buSzPts val="12000"/>
              <a:buNone/>
              <a:defRPr sz="12000">
                <a:solidFill>
                  <a:schemeClr val="accent6"/>
                </a:solidFill>
              </a:defRPr>
            </a:lvl7pPr>
            <a:lvl8pPr lvl="7" rtl="0" algn="ctr">
              <a:spcBef>
                <a:spcPts val="0"/>
              </a:spcBef>
              <a:spcAft>
                <a:spcPts val="0"/>
              </a:spcAft>
              <a:buClr>
                <a:schemeClr val="accent6"/>
              </a:buClr>
              <a:buSzPts val="12000"/>
              <a:buNone/>
              <a:defRPr sz="12000">
                <a:solidFill>
                  <a:schemeClr val="accent6"/>
                </a:solidFill>
              </a:defRPr>
            </a:lvl8pPr>
            <a:lvl9pPr lvl="8" rtl="0" algn="ctr">
              <a:spcBef>
                <a:spcPts val="0"/>
              </a:spcBef>
              <a:spcAft>
                <a:spcPts val="0"/>
              </a:spcAft>
              <a:buClr>
                <a:schemeClr val="accent6"/>
              </a:buClr>
              <a:buSzPts val="12000"/>
              <a:buNone/>
              <a:defRPr sz="12000">
                <a:solidFill>
                  <a:schemeClr val="accent6"/>
                </a:solidFill>
              </a:defRPr>
            </a:lvl9pPr>
          </a:lstStyle>
          <a:p>
            <a:r>
              <a:t>xx%</a:t>
            </a:r>
          </a:p>
        </p:txBody>
      </p:sp>
      <p:sp>
        <p:nvSpPr>
          <p:cNvPr id="714" name="Google Shape;714;g13eacc49de5_0_2715"/>
          <p:cNvSpPr txBox="1"/>
          <p:nvPr>
            <p:ph idx="2" type="title"/>
          </p:nvPr>
        </p:nvSpPr>
        <p:spPr>
          <a:xfrm>
            <a:off x="2921250" y="2256802"/>
            <a:ext cx="3301500" cy="70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4400"/>
              <a:buNone/>
              <a:defRPr sz="4400">
                <a:solidFill>
                  <a:schemeClr val="accent1"/>
                </a:solidFill>
              </a:defRPr>
            </a:lvl1pPr>
            <a:lvl2pPr lvl="1" rtl="0" algn="ctr">
              <a:spcBef>
                <a:spcPts val="0"/>
              </a:spcBef>
              <a:spcAft>
                <a:spcPts val="0"/>
              </a:spcAft>
              <a:buClr>
                <a:schemeClr val="accent1"/>
              </a:buClr>
              <a:buSzPts val="4400"/>
              <a:buNone/>
              <a:defRPr sz="4400">
                <a:solidFill>
                  <a:schemeClr val="accent1"/>
                </a:solidFill>
              </a:defRPr>
            </a:lvl2pPr>
            <a:lvl3pPr lvl="2" rtl="0" algn="ctr">
              <a:spcBef>
                <a:spcPts val="0"/>
              </a:spcBef>
              <a:spcAft>
                <a:spcPts val="0"/>
              </a:spcAft>
              <a:buClr>
                <a:schemeClr val="accent1"/>
              </a:buClr>
              <a:buSzPts val="4400"/>
              <a:buNone/>
              <a:defRPr sz="4400">
                <a:solidFill>
                  <a:schemeClr val="accent1"/>
                </a:solidFill>
              </a:defRPr>
            </a:lvl3pPr>
            <a:lvl4pPr lvl="3" rtl="0" algn="ctr">
              <a:spcBef>
                <a:spcPts val="0"/>
              </a:spcBef>
              <a:spcAft>
                <a:spcPts val="0"/>
              </a:spcAft>
              <a:buClr>
                <a:schemeClr val="accent1"/>
              </a:buClr>
              <a:buSzPts val="4400"/>
              <a:buNone/>
              <a:defRPr sz="4400">
                <a:solidFill>
                  <a:schemeClr val="accent1"/>
                </a:solidFill>
              </a:defRPr>
            </a:lvl4pPr>
            <a:lvl5pPr lvl="4" rtl="0" algn="ctr">
              <a:spcBef>
                <a:spcPts val="0"/>
              </a:spcBef>
              <a:spcAft>
                <a:spcPts val="0"/>
              </a:spcAft>
              <a:buClr>
                <a:schemeClr val="accent1"/>
              </a:buClr>
              <a:buSzPts val="4400"/>
              <a:buNone/>
              <a:defRPr sz="4400">
                <a:solidFill>
                  <a:schemeClr val="accent1"/>
                </a:solidFill>
              </a:defRPr>
            </a:lvl5pPr>
            <a:lvl6pPr lvl="5" rtl="0" algn="ctr">
              <a:spcBef>
                <a:spcPts val="0"/>
              </a:spcBef>
              <a:spcAft>
                <a:spcPts val="0"/>
              </a:spcAft>
              <a:buClr>
                <a:schemeClr val="accent1"/>
              </a:buClr>
              <a:buSzPts val="4400"/>
              <a:buNone/>
              <a:defRPr sz="4400">
                <a:solidFill>
                  <a:schemeClr val="accent1"/>
                </a:solidFill>
              </a:defRPr>
            </a:lvl6pPr>
            <a:lvl7pPr lvl="6" rtl="0" algn="ctr">
              <a:spcBef>
                <a:spcPts val="0"/>
              </a:spcBef>
              <a:spcAft>
                <a:spcPts val="0"/>
              </a:spcAft>
              <a:buClr>
                <a:schemeClr val="accent1"/>
              </a:buClr>
              <a:buSzPts val="4400"/>
              <a:buNone/>
              <a:defRPr sz="4400">
                <a:solidFill>
                  <a:schemeClr val="accent1"/>
                </a:solidFill>
              </a:defRPr>
            </a:lvl7pPr>
            <a:lvl8pPr lvl="7" rtl="0" algn="ctr">
              <a:spcBef>
                <a:spcPts val="0"/>
              </a:spcBef>
              <a:spcAft>
                <a:spcPts val="0"/>
              </a:spcAft>
              <a:buClr>
                <a:schemeClr val="accent1"/>
              </a:buClr>
              <a:buSzPts val="4400"/>
              <a:buNone/>
              <a:defRPr sz="4400">
                <a:solidFill>
                  <a:schemeClr val="accent1"/>
                </a:solidFill>
              </a:defRPr>
            </a:lvl8pPr>
            <a:lvl9pPr lvl="8" rtl="0" algn="ctr">
              <a:spcBef>
                <a:spcPts val="0"/>
              </a:spcBef>
              <a:spcAft>
                <a:spcPts val="0"/>
              </a:spcAft>
              <a:buClr>
                <a:schemeClr val="accent1"/>
              </a:buClr>
              <a:buSzPts val="4400"/>
              <a:buNone/>
              <a:defRPr sz="4400">
                <a:solidFill>
                  <a:schemeClr val="accent1"/>
                </a:solidFill>
              </a:defRPr>
            </a:lvl9pPr>
          </a:lstStyle>
          <a:p/>
        </p:txBody>
      </p:sp>
      <p:sp>
        <p:nvSpPr>
          <p:cNvPr id="715" name="Google Shape;715;g13eacc49de5_0_2715"/>
          <p:cNvSpPr/>
          <p:nvPr/>
        </p:nvSpPr>
        <p:spPr>
          <a:xfrm>
            <a:off x="-370325" y="-226732"/>
            <a:ext cx="2526678" cy="2234062"/>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g13eacc49de5_0_2715"/>
          <p:cNvSpPr/>
          <p:nvPr/>
        </p:nvSpPr>
        <p:spPr>
          <a:xfrm>
            <a:off x="5110142" y="3398493"/>
            <a:ext cx="4480581" cy="2038711"/>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7" name="Google Shape;717;g13eacc49de5_0_2715"/>
          <p:cNvGrpSpPr/>
          <p:nvPr/>
        </p:nvGrpSpPr>
        <p:grpSpPr>
          <a:xfrm>
            <a:off x="1120712" y="-282579"/>
            <a:ext cx="1767552" cy="1392514"/>
            <a:chOff x="2533100" y="1212175"/>
            <a:chExt cx="1066075" cy="839825"/>
          </a:xfrm>
        </p:grpSpPr>
        <p:sp>
          <p:nvSpPr>
            <p:cNvPr id="718" name="Google Shape;718;g13eacc49de5_0_2715"/>
            <p:cNvSpPr/>
            <p:nvPr/>
          </p:nvSpPr>
          <p:spPr>
            <a:xfrm>
              <a:off x="2981500" y="1242700"/>
              <a:ext cx="93025" cy="139875"/>
            </a:xfrm>
            <a:custGeom>
              <a:rect b="b" l="l" r="r" t="t"/>
              <a:pathLst>
                <a:path extrusionOk="0" h="5595" w="3721">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g13eacc49de5_0_2715"/>
            <p:cNvSpPr/>
            <p:nvPr/>
          </p:nvSpPr>
          <p:spPr>
            <a:xfrm>
              <a:off x="3008250" y="1488625"/>
              <a:ext cx="56925" cy="134075"/>
            </a:xfrm>
            <a:custGeom>
              <a:rect b="b" l="l" r="r" t="t"/>
              <a:pathLst>
                <a:path extrusionOk="0" h="5363" w="2277">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g13eacc49de5_0_2715"/>
            <p:cNvSpPr/>
            <p:nvPr/>
          </p:nvSpPr>
          <p:spPr>
            <a:xfrm>
              <a:off x="2913925" y="1708150"/>
              <a:ext cx="120050" cy="96675"/>
            </a:xfrm>
            <a:custGeom>
              <a:rect b="b" l="l" r="r" t="t"/>
              <a:pathLst>
                <a:path extrusionOk="0" h="3867" w="4802">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g13eacc49de5_0_2715"/>
            <p:cNvSpPr/>
            <p:nvPr/>
          </p:nvSpPr>
          <p:spPr>
            <a:xfrm>
              <a:off x="2994100" y="1789400"/>
              <a:ext cx="95600" cy="80850"/>
            </a:xfrm>
            <a:custGeom>
              <a:rect b="b" l="l" r="r" t="t"/>
              <a:pathLst>
                <a:path extrusionOk="0" h="3234" w="3824">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g13eacc49de5_0_2715"/>
            <p:cNvSpPr/>
            <p:nvPr/>
          </p:nvSpPr>
          <p:spPr>
            <a:xfrm>
              <a:off x="3067075" y="1594650"/>
              <a:ext cx="99100" cy="131950"/>
            </a:xfrm>
            <a:custGeom>
              <a:rect b="b" l="l" r="r" t="t"/>
              <a:pathLst>
                <a:path extrusionOk="0" h="5278" w="3964">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g13eacc49de5_0_2715"/>
            <p:cNvSpPr/>
            <p:nvPr/>
          </p:nvSpPr>
          <p:spPr>
            <a:xfrm>
              <a:off x="3097825" y="1386450"/>
              <a:ext cx="62825" cy="142025"/>
            </a:xfrm>
            <a:custGeom>
              <a:rect b="b" l="l" r="r" t="t"/>
              <a:pathLst>
                <a:path extrusionOk="0" h="5681" w="2513">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g13eacc49de5_0_2715"/>
            <p:cNvSpPr/>
            <p:nvPr/>
          </p:nvSpPr>
          <p:spPr>
            <a:xfrm>
              <a:off x="3141450" y="1243125"/>
              <a:ext cx="75050" cy="76925"/>
            </a:xfrm>
            <a:custGeom>
              <a:rect b="b" l="l" r="r" t="t"/>
              <a:pathLst>
                <a:path extrusionOk="0" h="3077" w="3002">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g13eacc49de5_0_2715"/>
            <p:cNvSpPr/>
            <p:nvPr/>
          </p:nvSpPr>
          <p:spPr>
            <a:xfrm>
              <a:off x="3127325" y="1715875"/>
              <a:ext cx="108350" cy="116725"/>
            </a:xfrm>
            <a:custGeom>
              <a:rect b="b" l="l" r="r" t="t"/>
              <a:pathLst>
                <a:path extrusionOk="0" h="4669" w="4334">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g13eacc49de5_0_2715"/>
            <p:cNvSpPr/>
            <p:nvPr/>
          </p:nvSpPr>
          <p:spPr>
            <a:xfrm>
              <a:off x="3208900" y="1508450"/>
              <a:ext cx="61100" cy="141575"/>
            </a:xfrm>
            <a:custGeom>
              <a:rect b="b" l="l" r="r" t="t"/>
              <a:pathLst>
                <a:path extrusionOk="0" h="5663" w="2444">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g13eacc49de5_0_2715"/>
            <p:cNvSpPr/>
            <p:nvPr/>
          </p:nvSpPr>
          <p:spPr>
            <a:xfrm>
              <a:off x="3201925" y="1328500"/>
              <a:ext cx="79700" cy="99925"/>
            </a:xfrm>
            <a:custGeom>
              <a:rect b="b" l="l" r="r" t="t"/>
              <a:pathLst>
                <a:path extrusionOk="0" h="3997" w="3188">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g13eacc49de5_0_2715"/>
            <p:cNvSpPr/>
            <p:nvPr/>
          </p:nvSpPr>
          <p:spPr>
            <a:xfrm>
              <a:off x="3299050" y="1212175"/>
              <a:ext cx="69825" cy="58750"/>
            </a:xfrm>
            <a:custGeom>
              <a:rect b="b" l="l" r="r" t="t"/>
              <a:pathLst>
                <a:path extrusionOk="0" h="2350" w="2793">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g13eacc49de5_0_2715"/>
            <p:cNvSpPr/>
            <p:nvPr/>
          </p:nvSpPr>
          <p:spPr>
            <a:xfrm>
              <a:off x="2706825" y="1804225"/>
              <a:ext cx="158375" cy="68400"/>
            </a:xfrm>
            <a:custGeom>
              <a:rect b="b" l="l" r="r" t="t"/>
              <a:pathLst>
                <a:path extrusionOk="0" h="2736" w="6335">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g13eacc49de5_0_2715"/>
            <p:cNvSpPr/>
            <p:nvPr/>
          </p:nvSpPr>
          <p:spPr>
            <a:xfrm>
              <a:off x="2741300" y="1735625"/>
              <a:ext cx="63425" cy="48925"/>
            </a:xfrm>
            <a:custGeom>
              <a:rect b="b" l="l" r="r" t="t"/>
              <a:pathLst>
                <a:path extrusionOk="0" h="1957" w="2537">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g13eacc49de5_0_2715"/>
            <p:cNvSpPr/>
            <p:nvPr/>
          </p:nvSpPr>
          <p:spPr>
            <a:xfrm>
              <a:off x="2533100" y="1876325"/>
              <a:ext cx="75050" cy="59800"/>
            </a:xfrm>
            <a:custGeom>
              <a:rect b="b" l="l" r="r" t="t"/>
              <a:pathLst>
                <a:path extrusionOk="0" h="2392" w="3002">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g13eacc49de5_0_2715"/>
            <p:cNvSpPr/>
            <p:nvPr/>
          </p:nvSpPr>
          <p:spPr>
            <a:xfrm>
              <a:off x="2540075" y="1968275"/>
              <a:ext cx="46550" cy="83725"/>
            </a:xfrm>
            <a:custGeom>
              <a:rect b="b" l="l" r="r" t="t"/>
              <a:pathLst>
                <a:path extrusionOk="0" h="3349" w="1862">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g13eacc49de5_0_2715"/>
            <p:cNvSpPr/>
            <p:nvPr/>
          </p:nvSpPr>
          <p:spPr>
            <a:xfrm>
              <a:off x="2652450" y="1932650"/>
              <a:ext cx="91200" cy="63375"/>
            </a:xfrm>
            <a:custGeom>
              <a:rect b="b" l="l" r="r" t="t"/>
              <a:pathLst>
                <a:path extrusionOk="0" h="2535" w="3648">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g13eacc49de5_0_2715"/>
            <p:cNvSpPr/>
            <p:nvPr/>
          </p:nvSpPr>
          <p:spPr>
            <a:xfrm>
              <a:off x="2833775" y="1862025"/>
              <a:ext cx="131750" cy="60875"/>
            </a:xfrm>
            <a:custGeom>
              <a:rect b="b" l="l" r="r" t="t"/>
              <a:pathLst>
                <a:path extrusionOk="0" h="2435" w="527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g13eacc49de5_0_2715"/>
            <p:cNvSpPr/>
            <p:nvPr/>
          </p:nvSpPr>
          <p:spPr>
            <a:xfrm>
              <a:off x="3303700" y="1632075"/>
              <a:ext cx="39000" cy="63400"/>
            </a:xfrm>
            <a:custGeom>
              <a:rect b="b" l="l" r="r" t="t"/>
              <a:pathLst>
                <a:path extrusionOk="0" h="2536" w="156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g13eacc49de5_0_2715"/>
            <p:cNvSpPr/>
            <p:nvPr/>
          </p:nvSpPr>
          <p:spPr>
            <a:xfrm>
              <a:off x="3322900" y="1424900"/>
              <a:ext cx="58175" cy="131875"/>
            </a:xfrm>
            <a:custGeom>
              <a:rect b="b" l="l" r="r" t="t"/>
              <a:pathLst>
                <a:path extrusionOk="0" h="5275" w="2327">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g13eacc49de5_0_2715"/>
            <p:cNvSpPr/>
            <p:nvPr/>
          </p:nvSpPr>
          <p:spPr>
            <a:xfrm>
              <a:off x="3370950" y="1270275"/>
              <a:ext cx="99850" cy="114875"/>
            </a:xfrm>
            <a:custGeom>
              <a:rect b="b" l="l" r="r" t="t"/>
              <a:pathLst>
                <a:path extrusionOk="0" h="4595" w="3994">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g13eacc49de5_0_2715"/>
            <p:cNvSpPr/>
            <p:nvPr/>
          </p:nvSpPr>
          <p:spPr>
            <a:xfrm>
              <a:off x="3475850" y="1219725"/>
              <a:ext cx="123325" cy="56425"/>
            </a:xfrm>
            <a:custGeom>
              <a:rect b="b" l="l" r="r" t="t"/>
              <a:pathLst>
                <a:path extrusionOk="0" h="2257" w="4933">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9" name="Google Shape;739;g13eacc49de5_0_2715"/>
          <p:cNvGrpSpPr/>
          <p:nvPr/>
        </p:nvGrpSpPr>
        <p:grpSpPr>
          <a:xfrm>
            <a:off x="4638230" y="4357529"/>
            <a:ext cx="2265304" cy="1281440"/>
            <a:chOff x="3260100" y="4040200"/>
            <a:chExt cx="1579600" cy="893550"/>
          </a:xfrm>
        </p:grpSpPr>
        <p:sp>
          <p:nvSpPr>
            <p:cNvPr id="740" name="Google Shape;740;g13eacc49de5_0_2715"/>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g13eacc49de5_0_2715"/>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g13eacc49de5_0_2715"/>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g13eacc49de5_0_2715"/>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g13eacc49de5_0_2715"/>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g13eacc49de5_0_2715"/>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g13eacc49de5_0_2715"/>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g13eacc49de5_0_2715"/>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g13eacc49de5_0_2715"/>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g13eacc49de5_0_2715"/>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g13eacc49de5_0_2715"/>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g13eacc49de5_0_2715"/>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g13eacc49de5_0_2715"/>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g13eacc49de5_0_2715"/>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g13eacc49de5_0_2715"/>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g13eacc49de5_0_2715"/>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g13eacc49de5_0_2715"/>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g13eacc49de5_0_2715"/>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g13eacc49de5_0_2715"/>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g13eacc49de5_0_2715"/>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g13eacc49de5_0_2715"/>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g13eacc49de5_0_2715"/>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g13eacc49de5_0_2715"/>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g13eacc49de5_0_2715"/>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g13eacc49de5_0_2715"/>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g13eacc49de5_0_2715"/>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g13eacc49de5_0_2715"/>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 name="Google Shape;767;g13eacc49de5_0_2715"/>
          <p:cNvGrpSpPr/>
          <p:nvPr/>
        </p:nvGrpSpPr>
        <p:grpSpPr>
          <a:xfrm rot="8219760">
            <a:off x="-182790" y="-187380"/>
            <a:ext cx="912246" cy="978105"/>
            <a:chOff x="1721175" y="2665325"/>
            <a:chExt cx="809625" cy="868075"/>
          </a:xfrm>
        </p:grpSpPr>
        <p:sp>
          <p:nvSpPr>
            <p:cNvPr id="768" name="Google Shape;768;g13eacc49de5_0_2715"/>
            <p:cNvSpPr/>
            <p:nvPr/>
          </p:nvSpPr>
          <p:spPr>
            <a:xfrm>
              <a:off x="2191125" y="2884650"/>
              <a:ext cx="339675" cy="506775"/>
            </a:xfrm>
            <a:custGeom>
              <a:rect b="b" l="l" r="r" t="t"/>
              <a:pathLst>
                <a:path extrusionOk="0" h="20271" w="13587">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g13eacc49de5_0_2715"/>
            <p:cNvSpPr/>
            <p:nvPr/>
          </p:nvSpPr>
          <p:spPr>
            <a:xfrm>
              <a:off x="2009650" y="2665325"/>
              <a:ext cx="239650" cy="472150"/>
            </a:xfrm>
            <a:custGeom>
              <a:rect b="b" l="l" r="r" t="t"/>
              <a:pathLst>
                <a:path extrusionOk="0" h="18886" w="9586">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g13eacc49de5_0_2715"/>
            <p:cNvSpPr/>
            <p:nvPr/>
          </p:nvSpPr>
          <p:spPr>
            <a:xfrm>
              <a:off x="1721175" y="2710025"/>
              <a:ext cx="353650" cy="604050"/>
            </a:xfrm>
            <a:custGeom>
              <a:rect b="b" l="l" r="r" t="t"/>
              <a:pathLst>
                <a:path extrusionOk="0" h="24162" w="14146">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g13eacc49de5_0_2715"/>
            <p:cNvSpPr/>
            <p:nvPr/>
          </p:nvSpPr>
          <p:spPr>
            <a:xfrm>
              <a:off x="1816475" y="2797975"/>
              <a:ext cx="294975" cy="678200"/>
            </a:xfrm>
            <a:custGeom>
              <a:rect b="b" l="l" r="r" t="t"/>
              <a:pathLst>
                <a:path extrusionOk="0" h="27128" w="11799">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g13eacc49de5_0_2715"/>
            <p:cNvSpPr/>
            <p:nvPr/>
          </p:nvSpPr>
          <p:spPr>
            <a:xfrm>
              <a:off x="2060900" y="2847025"/>
              <a:ext cx="113375" cy="657125"/>
            </a:xfrm>
            <a:custGeom>
              <a:rect b="b" l="l" r="r" t="t"/>
              <a:pathLst>
                <a:path extrusionOk="0" h="26285" w="4535">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g13eacc49de5_0_2715"/>
            <p:cNvSpPr/>
            <p:nvPr/>
          </p:nvSpPr>
          <p:spPr>
            <a:xfrm>
              <a:off x="2044050" y="3053725"/>
              <a:ext cx="317450" cy="479675"/>
            </a:xfrm>
            <a:custGeom>
              <a:rect b="b" l="l" r="r" t="t"/>
              <a:pathLst>
                <a:path extrusionOk="0" h="19187" w="12698">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 name="Google Shape;774;g13eacc49de5_0_2715"/>
          <p:cNvGrpSpPr/>
          <p:nvPr/>
        </p:nvGrpSpPr>
        <p:grpSpPr>
          <a:xfrm>
            <a:off x="8301945" y="1705856"/>
            <a:ext cx="700827" cy="706168"/>
            <a:chOff x="1474000" y="3672875"/>
            <a:chExt cx="492050" cy="495800"/>
          </a:xfrm>
        </p:grpSpPr>
        <p:sp>
          <p:nvSpPr>
            <p:cNvPr id="775" name="Google Shape;775;g13eacc49de5_0_2715"/>
            <p:cNvSpPr/>
            <p:nvPr/>
          </p:nvSpPr>
          <p:spPr>
            <a:xfrm>
              <a:off x="1503075" y="3672875"/>
              <a:ext cx="433900" cy="460075"/>
            </a:xfrm>
            <a:custGeom>
              <a:rect b="b" l="l" r="r" t="t"/>
              <a:pathLst>
                <a:path extrusionOk="0" h="18403" w="17356">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g13eacc49de5_0_2715"/>
            <p:cNvSpPr/>
            <p:nvPr/>
          </p:nvSpPr>
          <p:spPr>
            <a:xfrm>
              <a:off x="1474000" y="3960775"/>
              <a:ext cx="492050" cy="207900"/>
            </a:xfrm>
            <a:custGeom>
              <a:rect b="b" l="l" r="r" t="t"/>
              <a:pathLst>
                <a:path extrusionOk="0" h="8316" w="19682">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g13eacc49de5_0_2715"/>
            <p:cNvSpPr/>
            <p:nvPr/>
          </p:nvSpPr>
          <p:spPr>
            <a:xfrm>
              <a:off x="1566475" y="3920950"/>
              <a:ext cx="52500" cy="53425"/>
            </a:xfrm>
            <a:custGeom>
              <a:rect b="b" l="l" r="r" t="t"/>
              <a:pathLst>
                <a:path extrusionOk="0" h="2137" w="210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g13eacc49de5_0_2715"/>
            <p:cNvSpPr/>
            <p:nvPr/>
          </p:nvSpPr>
          <p:spPr>
            <a:xfrm>
              <a:off x="1648475" y="3965400"/>
              <a:ext cx="31450" cy="46575"/>
            </a:xfrm>
            <a:custGeom>
              <a:rect b="b" l="l" r="r" t="t"/>
              <a:pathLst>
                <a:path extrusionOk="0" h="1863" w="1258">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g13eacc49de5_0_2715"/>
            <p:cNvSpPr/>
            <p:nvPr/>
          </p:nvSpPr>
          <p:spPr>
            <a:xfrm>
              <a:off x="1733400" y="3972375"/>
              <a:ext cx="29100" cy="46575"/>
            </a:xfrm>
            <a:custGeom>
              <a:rect b="b" l="l" r="r" t="t"/>
              <a:pathLst>
                <a:path extrusionOk="0" h="1863" w="1164">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g13eacc49de5_0_2715"/>
            <p:cNvSpPr/>
            <p:nvPr/>
          </p:nvSpPr>
          <p:spPr>
            <a:xfrm>
              <a:off x="1810750" y="3944875"/>
              <a:ext cx="39000" cy="50300"/>
            </a:xfrm>
            <a:custGeom>
              <a:rect b="b" l="l" r="r" t="t"/>
              <a:pathLst>
                <a:path extrusionOk="0" h="2012" w="156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g13eacc49de5_0_2715"/>
            <p:cNvSpPr/>
            <p:nvPr/>
          </p:nvSpPr>
          <p:spPr>
            <a:xfrm>
              <a:off x="1777025" y="3839800"/>
              <a:ext cx="31425" cy="55850"/>
            </a:xfrm>
            <a:custGeom>
              <a:rect b="b" l="l" r="r" t="t"/>
              <a:pathLst>
                <a:path extrusionOk="0" h="2234" w="1257">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g13eacc49de5_0_2715"/>
            <p:cNvSpPr/>
            <p:nvPr/>
          </p:nvSpPr>
          <p:spPr>
            <a:xfrm>
              <a:off x="1667675" y="3877900"/>
              <a:ext cx="32025" cy="42750"/>
            </a:xfrm>
            <a:custGeom>
              <a:rect b="b" l="l" r="r" t="t"/>
              <a:pathLst>
                <a:path extrusionOk="0" h="1710" w="1281">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g13eacc49de5_0_2715"/>
            <p:cNvSpPr/>
            <p:nvPr/>
          </p:nvSpPr>
          <p:spPr>
            <a:xfrm>
              <a:off x="1706650" y="3776125"/>
              <a:ext cx="26775" cy="47275"/>
            </a:xfrm>
            <a:custGeom>
              <a:rect b="b" l="l" r="r" t="t"/>
              <a:pathLst>
                <a:path extrusionOk="0" h="1891" w="1071">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4" name="Google Shape;784;g13eacc49de5_0_2715"/>
          <p:cNvGrpSpPr/>
          <p:nvPr/>
        </p:nvGrpSpPr>
        <p:grpSpPr>
          <a:xfrm>
            <a:off x="2619438" y="-34737"/>
            <a:ext cx="429250" cy="561650"/>
            <a:chOff x="5840625" y="3436675"/>
            <a:chExt cx="429250" cy="561650"/>
          </a:xfrm>
        </p:grpSpPr>
        <p:sp>
          <p:nvSpPr>
            <p:cNvPr id="785" name="Google Shape;785;g13eacc49de5_0_2715"/>
            <p:cNvSpPr/>
            <p:nvPr/>
          </p:nvSpPr>
          <p:spPr>
            <a:xfrm>
              <a:off x="5928950" y="3436675"/>
              <a:ext cx="132725" cy="215600"/>
            </a:xfrm>
            <a:custGeom>
              <a:rect b="b" l="l" r="r" t="t"/>
              <a:pathLst>
                <a:path extrusionOk="0" h="8624" w="5309">
                  <a:moveTo>
                    <a:pt x="1033" y="0"/>
                  </a:moveTo>
                  <a:cubicBezTo>
                    <a:pt x="430" y="0"/>
                    <a:pt x="0" y="995"/>
                    <a:pt x="655" y="1400"/>
                  </a:cubicBezTo>
                  <a:cubicBezTo>
                    <a:pt x="2772" y="2935"/>
                    <a:pt x="3749" y="5378"/>
                    <a:pt x="3656" y="7890"/>
                  </a:cubicBezTo>
                  <a:cubicBezTo>
                    <a:pt x="3610" y="8379"/>
                    <a:pt x="3947" y="8623"/>
                    <a:pt x="4308" y="8623"/>
                  </a:cubicBezTo>
                  <a:cubicBezTo>
                    <a:pt x="4668" y="8623"/>
                    <a:pt x="5052" y="8379"/>
                    <a:pt x="5099" y="7890"/>
                  </a:cubicBezTo>
                  <a:cubicBezTo>
                    <a:pt x="5308" y="4796"/>
                    <a:pt x="3935" y="1981"/>
                    <a:pt x="1423" y="143"/>
                  </a:cubicBezTo>
                  <a:cubicBezTo>
                    <a:pt x="1291" y="43"/>
                    <a:pt x="1158" y="0"/>
                    <a:pt x="10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g13eacc49de5_0_2715"/>
            <p:cNvSpPr/>
            <p:nvPr/>
          </p:nvSpPr>
          <p:spPr>
            <a:xfrm>
              <a:off x="5840625" y="3551400"/>
              <a:ext cx="429250" cy="446925"/>
            </a:xfrm>
            <a:custGeom>
              <a:rect b="b" l="l" r="r" t="t"/>
              <a:pathLst>
                <a:path extrusionOk="0" h="17877" w="17170">
                  <a:moveTo>
                    <a:pt x="12144" y="0"/>
                  </a:moveTo>
                  <a:cubicBezTo>
                    <a:pt x="11134" y="0"/>
                    <a:pt x="10165" y="631"/>
                    <a:pt x="9423" y="1649"/>
                  </a:cubicBezTo>
                  <a:cubicBezTo>
                    <a:pt x="8779" y="1179"/>
                    <a:pt x="8081" y="916"/>
                    <a:pt x="7403" y="916"/>
                  </a:cubicBezTo>
                  <a:cubicBezTo>
                    <a:pt x="6537" y="916"/>
                    <a:pt x="5701" y="1346"/>
                    <a:pt x="5049" y="2324"/>
                  </a:cubicBezTo>
                  <a:cubicBezTo>
                    <a:pt x="4444" y="1969"/>
                    <a:pt x="3816" y="1776"/>
                    <a:pt x="3221" y="1776"/>
                  </a:cubicBezTo>
                  <a:cubicBezTo>
                    <a:pt x="1712" y="1776"/>
                    <a:pt x="410" y="3020"/>
                    <a:pt x="210" y="6023"/>
                  </a:cubicBezTo>
                  <a:cubicBezTo>
                    <a:pt x="1" y="10094"/>
                    <a:pt x="1746" y="14258"/>
                    <a:pt x="4863" y="16864"/>
                  </a:cubicBezTo>
                  <a:cubicBezTo>
                    <a:pt x="5450" y="17370"/>
                    <a:pt x="6266" y="17876"/>
                    <a:pt x="7097" y="17876"/>
                  </a:cubicBezTo>
                  <a:cubicBezTo>
                    <a:pt x="7221" y="17876"/>
                    <a:pt x="7345" y="17865"/>
                    <a:pt x="7468" y="17841"/>
                  </a:cubicBezTo>
                  <a:cubicBezTo>
                    <a:pt x="7864" y="17748"/>
                    <a:pt x="8143" y="17539"/>
                    <a:pt x="8446" y="17260"/>
                  </a:cubicBezTo>
                  <a:cubicBezTo>
                    <a:pt x="8841" y="17446"/>
                    <a:pt x="9213" y="17539"/>
                    <a:pt x="9702" y="17539"/>
                  </a:cubicBezTo>
                  <a:cubicBezTo>
                    <a:pt x="10470" y="17446"/>
                    <a:pt x="11051" y="16957"/>
                    <a:pt x="11447" y="16282"/>
                  </a:cubicBezTo>
                  <a:cubicBezTo>
                    <a:pt x="11773" y="16532"/>
                    <a:pt x="12162" y="16702"/>
                    <a:pt x="12614" y="16702"/>
                  </a:cubicBezTo>
                  <a:cubicBezTo>
                    <a:pt x="12711" y="16702"/>
                    <a:pt x="12810" y="16694"/>
                    <a:pt x="12912" y="16678"/>
                  </a:cubicBezTo>
                  <a:cubicBezTo>
                    <a:pt x="13773" y="16585"/>
                    <a:pt x="14448" y="15701"/>
                    <a:pt x="14936" y="14840"/>
                  </a:cubicBezTo>
                  <a:cubicBezTo>
                    <a:pt x="16983" y="11351"/>
                    <a:pt x="17170" y="6884"/>
                    <a:pt x="15611" y="3115"/>
                  </a:cubicBezTo>
                  <a:cubicBezTo>
                    <a:pt x="14611" y="900"/>
                    <a:pt x="13349" y="0"/>
                    <a:pt x="121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g13eacc49de5_0_2715"/>
            <p:cNvSpPr/>
            <p:nvPr/>
          </p:nvSpPr>
          <p:spPr>
            <a:xfrm>
              <a:off x="5918575" y="3604850"/>
              <a:ext cx="82025" cy="324550"/>
            </a:xfrm>
            <a:custGeom>
              <a:rect b="b" l="l" r="r" t="t"/>
              <a:pathLst>
                <a:path extrusionOk="0" h="12982" w="3281">
                  <a:moveTo>
                    <a:pt x="1349" y="0"/>
                  </a:moveTo>
                  <a:lnTo>
                    <a:pt x="1349" y="0"/>
                  </a:lnTo>
                  <a:cubicBezTo>
                    <a:pt x="768" y="977"/>
                    <a:pt x="372" y="2140"/>
                    <a:pt x="186" y="3303"/>
                  </a:cubicBezTo>
                  <a:cubicBezTo>
                    <a:pt x="0" y="4467"/>
                    <a:pt x="0" y="5630"/>
                    <a:pt x="186" y="6793"/>
                  </a:cubicBezTo>
                  <a:cubicBezTo>
                    <a:pt x="372" y="7956"/>
                    <a:pt x="675" y="9119"/>
                    <a:pt x="1256" y="10166"/>
                  </a:cubicBezTo>
                  <a:cubicBezTo>
                    <a:pt x="1745" y="11236"/>
                    <a:pt x="2420" y="12214"/>
                    <a:pt x="3280" y="12981"/>
                  </a:cubicBezTo>
                  <a:cubicBezTo>
                    <a:pt x="2815" y="11911"/>
                    <a:pt x="2420" y="10864"/>
                    <a:pt x="2024" y="9887"/>
                  </a:cubicBezTo>
                  <a:cubicBezTo>
                    <a:pt x="1745" y="8817"/>
                    <a:pt x="1536" y="7747"/>
                    <a:pt x="1349" y="6677"/>
                  </a:cubicBezTo>
                  <a:cubicBezTo>
                    <a:pt x="1163" y="5514"/>
                    <a:pt x="1070" y="4467"/>
                    <a:pt x="1163" y="3397"/>
                  </a:cubicBezTo>
                  <a:cubicBezTo>
                    <a:pt x="1163" y="2233"/>
                    <a:pt x="1256" y="1163"/>
                    <a:pt x="13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g13eacc49de5_0_2715"/>
            <p:cNvSpPr/>
            <p:nvPr/>
          </p:nvSpPr>
          <p:spPr>
            <a:xfrm>
              <a:off x="6124450" y="3711275"/>
              <a:ext cx="36075" cy="244875"/>
            </a:xfrm>
            <a:custGeom>
              <a:rect b="b" l="l" r="r" t="t"/>
              <a:pathLst>
                <a:path extrusionOk="0" h="9795" w="1443">
                  <a:moveTo>
                    <a:pt x="582" y="0"/>
                  </a:moveTo>
                  <a:cubicBezTo>
                    <a:pt x="489" y="884"/>
                    <a:pt x="489" y="1745"/>
                    <a:pt x="396" y="2536"/>
                  </a:cubicBezTo>
                  <a:lnTo>
                    <a:pt x="187" y="4956"/>
                  </a:lnTo>
                  <a:lnTo>
                    <a:pt x="94" y="7375"/>
                  </a:lnTo>
                  <a:cubicBezTo>
                    <a:pt x="94" y="8143"/>
                    <a:pt x="1" y="9027"/>
                    <a:pt x="1" y="9794"/>
                  </a:cubicBezTo>
                  <a:cubicBezTo>
                    <a:pt x="489" y="9120"/>
                    <a:pt x="768" y="8352"/>
                    <a:pt x="978" y="7468"/>
                  </a:cubicBezTo>
                  <a:cubicBezTo>
                    <a:pt x="1257" y="6700"/>
                    <a:pt x="1350" y="5816"/>
                    <a:pt x="1350" y="5049"/>
                  </a:cubicBezTo>
                  <a:cubicBezTo>
                    <a:pt x="1443" y="4165"/>
                    <a:pt x="1443" y="3304"/>
                    <a:pt x="1257" y="2536"/>
                  </a:cubicBezTo>
                  <a:cubicBezTo>
                    <a:pt x="1164" y="1652"/>
                    <a:pt x="978" y="884"/>
                    <a:pt x="5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9" name="Google Shape;789;g13eacc49de5_0_2715"/>
          <p:cNvGrpSpPr/>
          <p:nvPr/>
        </p:nvGrpSpPr>
        <p:grpSpPr>
          <a:xfrm>
            <a:off x="8493066" y="4274774"/>
            <a:ext cx="700874" cy="766574"/>
            <a:chOff x="5164825" y="3105675"/>
            <a:chExt cx="569400" cy="622775"/>
          </a:xfrm>
        </p:grpSpPr>
        <p:sp>
          <p:nvSpPr>
            <p:cNvPr id="790" name="Google Shape;790;g13eacc49de5_0_2715"/>
            <p:cNvSpPr/>
            <p:nvPr/>
          </p:nvSpPr>
          <p:spPr>
            <a:xfrm>
              <a:off x="5239850" y="3284950"/>
              <a:ext cx="458325" cy="443500"/>
            </a:xfrm>
            <a:custGeom>
              <a:rect b="b" l="l" r="r" t="t"/>
              <a:pathLst>
                <a:path extrusionOk="0" h="17740" w="18333">
                  <a:moveTo>
                    <a:pt x="18332" y="1"/>
                  </a:moveTo>
                  <a:lnTo>
                    <a:pt x="18332" y="1"/>
                  </a:lnTo>
                  <a:cubicBezTo>
                    <a:pt x="13200" y="489"/>
                    <a:pt x="8085" y="698"/>
                    <a:pt x="2958" y="698"/>
                  </a:cubicBezTo>
                  <a:cubicBezTo>
                    <a:pt x="1973" y="698"/>
                    <a:pt x="987" y="691"/>
                    <a:pt x="0" y="676"/>
                  </a:cubicBezTo>
                  <a:lnTo>
                    <a:pt x="0" y="676"/>
                  </a:lnTo>
                  <a:cubicBezTo>
                    <a:pt x="2629" y="6398"/>
                    <a:pt x="5235" y="12121"/>
                    <a:pt x="7863" y="17728"/>
                  </a:cubicBezTo>
                  <a:cubicBezTo>
                    <a:pt x="7870" y="17736"/>
                    <a:pt x="7901" y="17740"/>
                    <a:pt x="7953" y="17740"/>
                  </a:cubicBezTo>
                  <a:cubicBezTo>
                    <a:pt x="8670" y="17740"/>
                    <a:pt x="13404" y="17041"/>
                    <a:pt x="13772" y="16867"/>
                  </a:cubicBezTo>
                  <a:cubicBezTo>
                    <a:pt x="15308" y="15797"/>
                    <a:pt x="14843" y="14541"/>
                    <a:pt x="15029" y="12494"/>
                  </a:cubicBezTo>
                  <a:cubicBezTo>
                    <a:pt x="15424" y="8143"/>
                    <a:pt x="16587" y="3886"/>
                    <a:pt x="183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g13eacc49de5_0_2715"/>
            <p:cNvSpPr/>
            <p:nvPr/>
          </p:nvSpPr>
          <p:spPr>
            <a:xfrm>
              <a:off x="5329400" y="3355325"/>
              <a:ext cx="143100" cy="285600"/>
            </a:xfrm>
            <a:custGeom>
              <a:rect b="b" l="l" r="r" t="t"/>
              <a:pathLst>
                <a:path extrusionOk="0" h="11424" w="5724">
                  <a:moveTo>
                    <a:pt x="1" y="1"/>
                  </a:moveTo>
                  <a:lnTo>
                    <a:pt x="1" y="1"/>
                  </a:lnTo>
                  <a:cubicBezTo>
                    <a:pt x="303" y="955"/>
                    <a:pt x="675" y="2025"/>
                    <a:pt x="1164" y="3002"/>
                  </a:cubicBezTo>
                  <a:cubicBezTo>
                    <a:pt x="1560" y="3979"/>
                    <a:pt x="2048" y="4933"/>
                    <a:pt x="2537" y="5910"/>
                  </a:cubicBezTo>
                  <a:cubicBezTo>
                    <a:pt x="3002" y="6887"/>
                    <a:pt x="3490" y="7748"/>
                    <a:pt x="3979" y="8725"/>
                  </a:cubicBezTo>
                  <a:cubicBezTo>
                    <a:pt x="4561" y="9679"/>
                    <a:pt x="5142" y="10563"/>
                    <a:pt x="5724" y="11423"/>
                  </a:cubicBezTo>
                  <a:cubicBezTo>
                    <a:pt x="5445" y="10470"/>
                    <a:pt x="4956" y="9399"/>
                    <a:pt x="4561" y="8422"/>
                  </a:cubicBezTo>
                  <a:cubicBezTo>
                    <a:pt x="4165" y="7469"/>
                    <a:pt x="3700" y="6491"/>
                    <a:pt x="3211" y="5514"/>
                  </a:cubicBezTo>
                  <a:cubicBezTo>
                    <a:pt x="2723" y="4561"/>
                    <a:pt x="2234" y="3677"/>
                    <a:pt x="1653" y="2699"/>
                  </a:cubicBezTo>
                  <a:cubicBezTo>
                    <a:pt x="1164" y="1746"/>
                    <a:pt x="582" y="862"/>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g13eacc49de5_0_2715"/>
            <p:cNvSpPr/>
            <p:nvPr/>
          </p:nvSpPr>
          <p:spPr>
            <a:xfrm>
              <a:off x="5547500" y="3304150"/>
              <a:ext cx="60525" cy="315250"/>
            </a:xfrm>
            <a:custGeom>
              <a:rect b="b" l="l" r="r" t="t"/>
              <a:pathLst>
                <a:path extrusionOk="0" h="12610" w="2421">
                  <a:moveTo>
                    <a:pt x="2420" y="1"/>
                  </a:moveTo>
                  <a:lnTo>
                    <a:pt x="2420" y="1"/>
                  </a:lnTo>
                  <a:cubicBezTo>
                    <a:pt x="2141" y="1071"/>
                    <a:pt x="1839" y="2141"/>
                    <a:pt x="1559" y="3118"/>
                  </a:cubicBezTo>
                  <a:cubicBezTo>
                    <a:pt x="1257" y="4165"/>
                    <a:pt x="1071" y="5235"/>
                    <a:pt x="885" y="6305"/>
                  </a:cubicBezTo>
                  <a:cubicBezTo>
                    <a:pt x="675" y="7375"/>
                    <a:pt x="489" y="8352"/>
                    <a:pt x="303" y="9399"/>
                  </a:cubicBezTo>
                  <a:cubicBezTo>
                    <a:pt x="210" y="10469"/>
                    <a:pt x="94" y="11539"/>
                    <a:pt x="1" y="12610"/>
                  </a:cubicBezTo>
                  <a:cubicBezTo>
                    <a:pt x="396" y="11633"/>
                    <a:pt x="675" y="10562"/>
                    <a:pt x="885" y="9609"/>
                  </a:cubicBezTo>
                  <a:cubicBezTo>
                    <a:pt x="1164" y="8538"/>
                    <a:pt x="1373" y="7468"/>
                    <a:pt x="1653" y="6398"/>
                  </a:cubicBezTo>
                  <a:cubicBezTo>
                    <a:pt x="1839" y="5328"/>
                    <a:pt x="2048" y="4281"/>
                    <a:pt x="2141" y="3304"/>
                  </a:cubicBezTo>
                  <a:cubicBezTo>
                    <a:pt x="2327" y="2234"/>
                    <a:pt x="2420" y="1164"/>
                    <a:pt x="24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g13eacc49de5_0_2715"/>
            <p:cNvSpPr/>
            <p:nvPr/>
          </p:nvSpPr>
          <p:spPr>
            <a:xfrm>
              <a:off x="5465500" y="3350100"/>
              <a:ext cx="50625" cy="317575"/>
            </a:xfrm>
            <a:custGeom>
              <a:rect b="b" l="l" r="r" t="t"/>
              <a:pathLst>
                <a:path extrusionOk="0" h="12703" w="2025">
                  <a:moveTo>
                    <a:pt x="1" y="0"/>
                  </a:moveTo>
                  <a:cubicBezTo>
                    <a:pt x="1" y="1071"/>
                    <a:pt x="94" y="2141"/>
                    <a:pt x="187" y="3211"/>
                  </a:cubicBezTo>
                  <a:cubicBezTo>
                    <a:pt x="280" y="4281"/>
                    <a:pt x="466" y="5351"/>
                    <a:pt x="582" y="6398"/>
                  </a:cubicBezTo>
                  <a:cubicBezTo>
                    <a:pt x="768" y="7468"/>
                    <a:pt x="954" y="8538"/>
                    <a:pt x="1257" y="9608"/>
                  </a:cubicBezTo>
                  <a:cubicBezTo>
                    <a:pt x="1443" y="10586"/>
                    <a:pt x="1745" y="11632"/>
                    <a:pt x="2025" y="12703"/>
                  </a:cubicBezTo>
                  <a:cubicBezTo>
                    <a:pt x="2025" y="11632"/>
                    <a:pt x="1931" y="10586"/>
                    <a:pt x="1838" y="9515"/>
                  </a:cubicBezTo>
                  <a:cubicBezTo>
                    <a:pt x="1745" y="8445"/>
                    <a:pt x="1536" y="7375"/>
                    <a:pt x="1350" y="6305"/>
                  </a:cubicBezTo>
                  <a:cubicBezTo>
                    <a:pt x="1164" y="5235"/>
                    <a:pt x="954" y="4188"/>
                    <a:pt x="768" y="3118"/>
                  </a:cubicBezTo>
                  <a:cubicBezTo>
                    <a:pt x="582" y="2048"/>
                    <a:pt x="280" y="1071"/>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g13eacc49de5_0_2715"/>
            <p:cNvSpPr/>
            <p:nvPr/>
          </p:nvSpPr>
          <p:spPr>
            <a:xfrm>
              <a:off x="5164825" y="3105675"/>
              <a:ext cx="569400" cy="454375"/>
            </a:xfrm>
            <a:custGeom>
              <a:rect b="b" l="l" r="r" t="t"/>
              <a:pathLst>
                <a:path extrusionOk="0" h="18175" w="22776">
                  <a:moveTo>
                    <a:pt x="14355" y="0"/>
                  </a:moveTo>
                  <a:cubicBezTo>
                    <a:pt x="12767" y="0"/>
                    <a:pt x="11233" y="1421"/>
                    <a:pt x="11144" y="3101"/>
                  </a:cubicBezTo>
                  <a:cubicBezTo>
                    <a:pt x="10543" y="1954"/>
                    <a:pt x="9344" y="1291"/>
                    <a:pt x="8104" y="1291"/>
                  </a:cubicBezTo>
                  <a:cubicBezTo>
                    <a:pt x="7759" y="1291"/>
                    <a:pt x="7412" y="1343"/>
                    <a:pt x="7072" y="1449"/>
                  </a:cubicBezTo>
                  <a:cubicBezTo>
                    <a:pt x="5630" y="1845"/>
                    <a:pt x="4560" y="3496"/>
                    <a:pt x="4746" y="5032"/>
                  </a:cubicBezTo>
                  <a:cubicBezTo>
                    <a:pt x="4409" y="4787"/>
                    <a:pt x="3949" y="4642"/>
                    <a:pt x="3513" y="4642"/>
                  </a:cubicBezTo>
                  <a:cubicBezTo>
                    <a:pt x="3077" y="4642"/>
                    <a:pt x="2664" y="4787"/>
                    <a:pt x="2420" y="5125"/>
                  </a:cubicBezTo>
                  <a:cubicBezTo>
                    <a:pt x="1931" y="5613"/>
                    <a:pt x="2420" y="6497"/>
                    <a:pt x="2815" y="6869"/>
                  </a:cubicBezTo>
                  <a:cubicBezTo>
                    <a:pt x="977" y="8149"/>
                    <a:pt x="0" y="10848"/>
                    <a:pt x="1349" y="12802"/>
                  </a:cubicBezTo>
                  <a:cubicBezTo>
                    <a:pt x="2095" y="13901"/>
                    <a:pt x="3403" y="14458"/>
                    <a:pt x="4708" y="14458"/>
                  </a:cubicBezTo>
                  <a:cubicBezTo>
                    <a:pt x="5805" y="14458"/>
                    <a:pt x="6899" y="14064"/>
                    <a:pt x="7654" y="13267"/>
                  </a:cubicBezTo>
                  <a:cubicBezTo>
                    <a:pt x="8329" y="14826"/>
                    <a:pt x="9306" y="16291"/>
                    <a:pt x="10655" y="17245"/>
                  </a:cubicBezTo>
                  <a:cubicBezTo>
                    <a:pt x="11546" y="17839"/>
                    <a:pt x="12608" y="18175"/>
                    <a:pt x="13634" y="18175"/>
                  </a:cubicBezTo>
                  <a:cubicBezTo>
                    <a:pt x="14296" y="18175"/>
                    <a:pt x="14942" y="18035"/>
                    <a:pt x="15517" y="17734"/>
                  </a:cubicBezTo>
                  <a:cubicBezTo>
                    <a:pt x="17053" y="16966"/>
                    <a:pt x="17937" y="15012"/>
                    <a:pt x="17355" y="13476"/>
                  </a:cubicBezTo>
                  <a:lnTo>
                    <a:pt x="17355" y="13476"/>
                  </a:lnTo>
                  <a:cubicBezTo>
                    <a:pt x="17815" y="13751"/>
                    <a:pt x="18346" y="13879"/>
                    <a:pt x="18887" y="13879"/>
                  </a:cubicBezTo>
                  <a:cubicBezTo>
                    <a:pt x="20044" y="13879"/>
                    <a:pt x="21249" y="13296"/>
                    <a:pt x="21915" y="12313"/>
                  </a:cubicBezTo>
                  <a:cubicBezTo>
                    <a:pt x="22775" y="10755"/>
                    <a:pt x="22287" y="8614"/>
                    <a:pt x="20845" y="7660"/>
                  </a:cubicBezTo>
                  <a:cubicBezTo>
                    <a:pt x="22194" y="6986"/>
                    <a:pt x="22589" y="4939"/>
                    <a:pt x="21705" y="3682"/>
                  </a:cubicBezTo>
                  <a:cubicBezTo>
                    <a:pt x="21191" y="3055"/>
                    <a:pt x="20357" y="2711"/>
                    <a:pt x="19531" y="2711"/>
                  </a:cubicBezTo>
                  <a:cubicBezTo>
                    <a:pt x="18826" y="2711"/>
                    <a:pt x="18127" y="2961"/>
                    <a:pt x="17634" y="3496"/>
                  </a:cubicBezTo>
                  <a:cubicBezTo>
                    <a:pt x="17727" y="1751"/>
                    <a:pt x="16285" y="100"/>
                    <a:pt x="14540" y="7"/>
                  </a:cubicBezTo>
                  <a:cubicBezTo>
                    <a:pt x="14478" y="2"/>
                    <a:pt x="14417" y="0"/>
                    <a:pt x="143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g13eacc49de5_0_2715"/>
            <p:cNvSpPr/>
            <p:nvPr/>
          </p:nvSpPr>
          <p:spPr>
            <a:xfrm>
              <a:off x="5356150" y="3226800"/>
              <a:ext cx="65750" cy="159975"/>
            </a:xfrm>
            <a:custGeom>
              <a:rect b="b" l="l" r="r" t="t"/>
              <a:pathLst>
                <a:path extrusionOk="0" h="6399" w="2630">
                  <a:moveTo>
                    <a:pt x="1" y="1"/>
                  </a:moveTo>
                  <a:lnTo>
                    <a:pt x="1" y="1"/>
                  </a:lnTo>
                  <a:cubicBezTo>
                    <a:pt x="303" y="582"/>
                    <a:pt x="583" y="1071"/>
                    <a:pt x="885" y="1559"/>
                  </a:cubicBezTo>
                  <a:cubicBezTo>
                    <a:pt x="1071" y="2024"/>
                    <a:pt x="1257" y="2513"/>
                    <a:pt x="1350" y="3002"/>
                  </a:cubicBezTo>
                  <a:cubicBezTo>
                    <a:pt x="1467" y="3583"/>
                    <a:pt x="1467" y="4072"/>
                    <a:pt x="1467" y="4653"/>
                  </a:cubicBezTo>
                  <a:cubicBezTo>
                    <a:pt x="1467" y="5235"/>
                    <a:pt x="1467" y="5723"/>
                    <a:pt x="1257" y="6398"/>
                  </a:cubicBezTo>
                  <a:cubicBezTo>
                    <a:pt x="1839" y="6003"/>
                    <a:pt x="2234" y="5421"/>
                    <a:pt x="2420" y="4746"/>
                  </a:cubicBezTo>
                  <a:cubicBezTo>
                    <a:pt x="2630" y="4165"/>
                    <a:pt x="2630" y="3490"/>
                    <a:pt x="2420" y="2815"/>
                  </a:cubicBezTo>
                  <a:cubicBezTo>
                    <a:pt x="2327" y="2141"/>
                    <a:pt x="2048" y="1559"/>
                    <a:pt x="1653" y="1071"/>
                  </a:cubicBezTo>
                  <a:cubicBezTo>
                    <a:pt x="1164" y="489"/>
                    <a:pt x="583" y="94"/>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g13eacc49de5_0_2715"/>
            <p:cNvSpPr/>
            <p:nvPr/>
          </p:nvSpPr>
          <p:spPr>
            <a:xfrm>
              <a:off x="5545175" y="3267650"/>
              <a:ext cx="75050" cy="133650"/>
            </a:xfrm>
            <a:custGeom>
              <a:rect b="b" l="l" r="r" t="t"/>
              <a:pathLst>
                <a:path extrusionOk="0" h="5346" w="3002">
                  <a:moveTo>
                    <a:pt x="2765" y="0"/>
                  </a:moveTo>
                  <a:cubicBezTo>
                    <a:pt x="2244" y="0"/>
                    <a:pt x="1680" y="245"/>
                    <a:pt x="1257" y="507"/>
                  </a:cubicBezTo>
                  <a:cubicBezTo>
                    <a:pt x="768" y="879"/>
                    <a:pt x="396" y="1461"/>
                    <a:pt x="187" y="2042"/>
                  </a:cubicBezTo>
                  <a:cubicBezTo>
                    <a:pt x="1" y="2717"/>
                    <a:pt x="1" y="3415"/>
                    <a:pt x="187" y="3996"/>
                  </a:cubicBezTo>
                  <a:cubicBezTo>
                    <a:pt x="396" y="4578"/>
                    <a:pt x="768" y="5043"/>
                    <a:pt x="1257" y="5346"/>
                  </a:cubicBezTo>
                  <a:cubicBezTo>
                    <a:pt x="1164" y="4764"/>
                    <a:pt x="1071" y="4276"/>
                    <a:pt x="1071" y="3787"/>
                  </a:cubicBezTo>
                  <a:cubicBezTo>
                    <a:pt x="1071" y="3298"/>
                    <a:pt x="1164" y="2833"/>
                    <a:pt x="1257" y="2438"/>
                  </a:cubicBezTo>
                  <a:cubicBezTo>
                    <a:pt x="1466" y="2042"/>
                    <a:pt x="1652" y="1554"/>
                    <a:pt x="1932" y="1181"/>
                  </a:cubicBezTo>
                  <a:cubicBezTo>
                    <a:pt x="2234" y="786"/>
                    <a:pt x="2513" y="390"/>
                    <a:pt x="3002" y="18"/>
                  </a:cubicBezTo>
                  <a:cubicBezTo>
                    <a:pt x="2924" y="6"/>
                    <a:pt x="2845" y="0"/>
                    <a:pt x="27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7" name="Google Shape;797;g13eacc49de5_0_2715"/>
          <p:cNvGrpSpPr/>
          <p:nvPr/>
        </p:nvGrpSpPr>
        <p:grpSpPr>
          <a:xfrm rot="3369565">
            <a:off x="7221721" y="3321431"/>
            <a:ext cx="489715" cy="1683158"/>
            <a:chOff x="4871700" y="1797250"/>
            <a:chExt cx="319900" cy="1099500"/>
          </a:xfrm>
        </p:grpSpPr>
        <p:sp>
          <p:nvSpPr>
            <p:cNvPr id="798" name="Google Shape;798;g13eacc49de5_0_2715"/>
            <p:cNvSpPr/>
            <p:nvPr/>
          </p:nvSpPr>
          <p:spPr>
            <a:xfrm>
              <a:off x="4871700" y="2253700"/>
              <a:ext cx="271050" cy="643050"/>
            </a:xfrm>
            <a:custGeom>
              <a:rect b="b" l="l" r="r" t="t"/>
              <a:pathLst>
                <a:path extrusionOk="0" h="25722" w="10842">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g13eacc49de5_0_2715"/>
            <p:cNvSpPr/>
            <p:nvPr/>
          </p:nvSpPr>
          <p:spPr>
            <a:xfrm>
              <a:off x="4895550" y="2310800"/>
              <a:ext cx="225675" cy="78525"/>
            </a:xfrm>
            <a:custGeom>
              <a:rect b="b" l="l" r="r" t="t"/>
              <a:pathLst>
                <a:path extrusionOk="0" h="3141" w="9027">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g13eacc49de5_0_2715"/>
            <p:cNvSpPr/>
            <p:nvPr/>
          </p:nvSpPr>
          <p:spPr>
            <a:xfrm>
              <a:off x="5004875" y="1797250"/>
              <a:ext cx="152400" cy="506000"/>
            </a:xfrm>
            <a:custGeom>
              <a:rect b="b" l="l" r="r" t="t"/>
              <a:pathLst>
                <a:path extrusionOk="0" h="20240" w="6096">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g13eacc49de5_0_2715"/>
            <p:cNvSpPr/>
            <p:nvPr/>
          </p:nvSpPr>
          <p:spPr>
            <a:xfrm>
              <a:off x="4932175" y="2489925"/>
              <a:ext cx="174500" cy="41300"/>
            </a:xfrm>
            <a:custGeom>
              <a:rect b="b" l="l" r="r" t="t"/>
              <a:pathLst>
                <a:path extrusionOk="0" h="1652" w="698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g13eacc49de5_0_2715"/>
            <p:cNvSpPr/>
            <p:nvPr/>
          </p:nvSpPr>
          <p:spPr>
            <a:xfrm>
              <a:off x="4949050" y="2599250"/>
              <a:ext cx="126225" cy="37000"/>
            </a:xfrm>
            <a:custGeom>
              <a:rect b="b" l="l" r="r" t="t"/>
              <a:pathLst>
                <a:path extrusionOk="0" h="1480" w="5049">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g13eacc49de5_0_2715"/>
            <p:cNvSpPr/>
            <p:nvPr/>
          </p:nvSpPr>
          <p:spPr>
            <a:xfrm>
              <a:off x="4953700" y="2737100"/>
              <a:ext cx="77950" cy="34325"/>
            </a:xfrm>
            <a:custGeom>
              <a:rect b="b" l="l" r="r" t="t"/>
              <a:pathLst>
                <a:path extrusionOk="0" h="1373" w="3118">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g13eacc49de5_0_2715"/>
            <p:cNvSpPr/>
            <p:nvPr/>
          </p:nvSpPr>
          <p:spPr>
            <a:xfrm>
              <a:off x="4992675" y="1974625"/>
              <a:ext cx="55850" cy="101225"/>
            </a:xfrm>
            <a:custGeom>
              <a:rect b="b" l="l" r="r" t="t"/>
              <a:pathLst>
                <a:path extrusionOk="0" h="4049" w="2234">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g13eacc49de5_0_2715"/>
            <p:cNvSpPr/>
            <p:nvPr/>
          </p:nvSpPr>
          <p:spPr>
            <a:xfrm>
              <a:off x="5019425" y="1904250"/>
              <a:ext cx="55850" cy="101225"/>
            </a:xfrm>
            <a:custGeom>
              <a:rect b="b" l="l" r="r" t="t"/>
              <a:pathLst>
                <a:path extrusionOk="0" h="4049" w="2234">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g13eacc49de5_0_2715"/>
            <p:cNvSpPr/>
            <p:nvPr/>
          </p:nvSpPr>
          <p:spPr>
            <a:xfrm>
              <a:off x="5053150" y="1872850"/>
              <a:ext cx="41325" cy="76800"/>
            </a:xfrm>
            <a:custGeom>
              <a:rect b="b" l="l" r="r" t="t"/>
              <a:pathLst>
                <a:path extrusionOk="0" h="3072" w="1653">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g13eacc49de5_0_2715"/>
            <p:cNvSpPr/>
            <p:nvPr/>
          </p:nvSpPr>
          <p:spPr>
            <a:xfrm>
              <a:off x="5043850" y="1988300"/>
              <a:ext cx="96575" cy="73000"/>
            </a:xfrm>
            <a:custGeom>
              <a:rect b="b" l="l" r="r" t="t"/>
              <a:pathLst>
                <a:path extrusionOk="0" h="2920" w="3863">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g13eacc49de5_0_2715"/>
            <p:cNvSpPr/>
            <p:nvPr/>
          </p:nvSpPr>
          <p:spPr>
            <a:xfrm>
              <a:off x="5077575" y="1920525"/>
              <a:ext cx="77375" cy="55875"/>
            </a:xfrm>
            <a:custGeom>
              <a:rect b="b" l="l" r="r" t="t"/>
              <a:pathLst>
                <a:path extrusionOk="0" h="2235" w="3095">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g13eacc49de5_0_2715"/>
            <p:cNvSpPr/>
            <p:nvPr/>
          </p:nvSpPr>
          <p:spPr>
            <a:xfrm>
              <a:off x="5089800" y="1823400"/>
              <a:ext cx="26775" cy="58200"/>
            </a:xfrm>
            <a:custGeom>
              <a:rect b="b" l="l" r="r" t="t"/>
              <a:pathLst>
                <a:path extrusionOk="0" h="2328" w="1071">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g13eacc49de5_0_2715"/>
            <p:cNvSpPr/>
            <p:nvPr/>
          </p:nvSpPr>
          <p:spPr>
            <a:xfrm>
              <a:off x="5121200" y="1812350"/>
              <a:ext cx="70400" cy="45400"/>
            </a:xfrm>
            <a:custGeom>
              <a:rect b="b" l="l" r="r" t="t"/>
              <a:pathLst>
                <a:path extrusionOk="0" h="1816" w="2816">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g13eacc49de5_0_2715"/>
            <p:cNvSpPr/>
            <p:nvPr/>
          </p:nvSpPr>
          <p:spPr>
            <a:xfrm>
              <a:off x="5099100" y="1862375"/>
              <a:ext cx="70400" cy="43650"/>
            </a:xfrm>
            <a:custGeom>
              <a:rect b="b" l="l" r="r" t="t"/>
              <a:pathLst>
                <a:path extrusionOk="0" h="1746" w="2816">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2" name="Google Shape;812;g13eacc49de5_0_2715"/>
          <p:cNvSpPr txBox="1"/>
          <p:nvPr>
            <p:ph idx="1" type="subTitle"/>
          </p:nvPr>
        </p:nvSpPr>
        <p:spPr>
          <a:xfrm>
            <a:off x="3012000" y="2924725"/>
            <a:ext cx="3120000" cy="64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1600"/>
              </a:spcBef>
              <a:spcAft>
                <a:spcPts val="0"/>
              </a:spcAft>
              <a:buClr>
                <a:schemeClr val="accent1"/>
              </a:buClr>
              <a:buSzPts val="1800"/>
              <a:buNone/>
              <a:defRPr sz="1800">
                <a:solidFill>
                  <a:schemeClr val="accent1"/>
                </a:solidFill>
              </a:defRPr>
            </a:lvl3pPr>
            <a:lvl4pPr lvl="3" rtl="0" algn="ctr">
              <a:spcBef>
                <a:spcPts val="1600"/>
              </a:spcBef>
              <a:spcAft>
                <a:spcPts val="0"/>
              </a:spcAft>
              <a:buClr>
                <a:schemeClr val="accent1"/>
              </a:buClr>
              <a:buSzPts val="1800"/>
              <a:buNone/>
              <a:defRPr sz="1800">
                <a:solidFill>
                  <a:schemeClr val="accent1"/>
                </a:solidFill>
              </a:defRPr>
            </a:lvl4pPr>
            <a:lvl5pPr lvl="4" rtl="0" algn="ctr">
              <a:spcBef>
                <a:spcPts val="1600"/>
              </a:spcBef>
              <a:spcAft>
                <a:spcPts val="0"/>
              </a:spcAft>
              <a:buClr>
                <a:schemeClr val="accent1"/>
              </a:buClr>
              <a:buSzPts val="1800"/>
              <a:buNone/>
              <a:defRPr sz="1800">
                <a:solidFill>
                  <a:schemeClr val="accent1"/>
                </a:solidFill>
              </a:defRPr>
            </a:lvl5pPr>
            <a:lvl6pPr lvl="5" rtl="0" algn="ctr">
              <a:spcBef>
                <a:spcPts val="1600"/>
              </a:spcBef>
              <a:spcAft>
                <a:spcPts val="0"/>
              </a:spcAft>
              <a:buClr>
                <a:schemeClr val="accent1"/>
              </a:buClr>
              <a:buSzPts val="1800"/>
              <a:buNone/>
              <a:defRPr sz="1800">
                <a:solidFill>
                  <a:schemeClr val="accent1"/>
                </a:solidFill>
              </a:defRPr>
            </a:lvl6pPr>
            <a:lvl7pPr lvl="6" rtl="0" algn="ctr">
              <a:spcBef>
                <a:spcPts val="1600"/>
              </a:spcBef>
              <a:spcAft>
                <a:spcPts val="0"/>
              </a:spcAft>
              <a:buClr>
                <a:schemeClr val="accent1"/>
              </a:buClr>
              <a:buSzPts val="1800"/>
              <a:buNone/>
              <a:defRPr sz="1800">
                <a:solidFill>
                  <a:schemeClr val="accent1"/>
                </a:solidFill>
              </a:defRPr>
            </a:lvl7pPr>
            <a:lvl8pPr lvl="7" rtl="0" algn="ctr">
              <a:spcBef>
                <a:spcPts val="1600"/>
              </a:spcBef>
              <a:spcAft>
                <a:spcPts val="0"/>
              </a:spcAft>
              <a:buClr>
                <a:schemeClr val="accent1"/>
              </a:buClr>
              <a:buSzPts val="1800"/>
              <a:buNone/>
              <a:defRPr sz="1800">
                <a:solidFill>
                  <a:schemeClr val="accent1"/>
                </a:solidFill>
              </a:defRPr>
            </a:lvl8pPr>
            <a:lvl9pPr lvl="8" rtl="0" algn="ctr">
              <a:spcBef>
                <a:spcPts val="1600"/>
              </a:spcBef>
              <a:spcAft>
                <a:spcPts val="1600"/>
              </a:spcAft>
              <a:buClr>
                <a:schemeClr val="accent1"/>
              </a:buClr>
              <a:buSzPts val="1800"/>
              <a:buNone/>
              <a:defRPr sz="1800">
                <a:solidFill>
                  <a:schemeClr val="accent1"/>
                </a:solidFill>
              </a:defRPr>
            </a:lvl9pPr>
          </a:lstStyle>
          <a:p/>
        </p:txBody>
      </p:sp>
      <p:sp>
        <p:nvSpPr>
          <p:cNvPr id="813" name="Google Shape;813;g13eacc49de5_0_2715"/>
          <p:cNvSpPr/>
          <p:nvPr/>
        </p:nvSpPr>
        <p:spPr>
          <a:xfrm>
            <a:off x="6284035" y="-342975"/>
            <a:ext cx="3120042" cy="2211245"/>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4" name="Google Shape;814;g13eacc49de5_0_2715"/>
          <p:cNvGrpSpPr/>
          <p:nvPr/>
        </p:nvGrpSpPr>
        <p:grpSpPr>
          <a:xfrm>
            <a:off x="183500" y="3690400"/>
            <a:ext cx="1972838" cy="1216700"/>
            <a:chOff x="3095850" y="2740875"/>
            <a:chExt cx="1972838" cy="1216700"/>
          </a:xfrm>
        </p:grpSpPr>
        <p:sp>
          <p:nvSpPr>
            <p:cNvPr id="815" name="Google Shape;815;g13eacc49de5_0_2715"/>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g13eacc49de5_0_2715"/>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g13eacc49de5_0_2715"/>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g13eacc49de5_0_2715"/>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g13eacc49de5_0_2715"/>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0" name="Google Shape;820;g13eacc49de5_0_2715"/>
          <p:cNvGrpSpPr/>
          <p:nvPr/>
        </p:nvGrpSpPr>
        <p:grpSpPr>
          <a:xfrm rot="659021">
            <a:off x="6962465" y="287510"/>
            <a:ext cx="1763181" cy="1381188"/>
            <a:chOff x="3495050" y="1152875"/>
            <a:chExt cx="1082275" cy="847800"/>
          </a:xfrm>
        </p:grpSpPr>
        <p:sp>
          <p:nvSpPr>
            <p:cNvPr id="821" name="Google Shape;821;g13eacc49de5_0_2715"/>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g13eacc49de5_0_2715"/>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g13eacc49de5_0_2715"/>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g13eacc49de5_0_2715"/>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g13eacc49de5_0_2715"/>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g13eacc49de5_0_2715"/>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g13eacc49de5_0_2715"/>
            <p:cNvSpPr/>
            <p:nvPr/>
          </p:nvSpPr>
          <p:spPr>
            <a:xfrm>
              <a:off x="4283200" y="1837550"/>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g13eacc49de5_0_2715"/>
            <p:cNvSpPr/>
            <p:nvPr/>
          </p:nvSpPr>
          <p:spPr>
            <a:xfrm>
              <a:off x="4409450" y="1920125"/>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 name="Google Shape;829;g13eacc49de5_0_2715"/>
          <p:cNvGrpSpPr/>
          <p:nvPr/>
        </p:nvGrpSpPr>
        <p:grpSpPr>
          <a:xfrm>
            <a:off x="8406210" y="-90113"/>
            <a:ext cx="492294" cy="1007595"/>
            <a:chOff x="5291025" y="2315450"/>
            <a:chExt cx="319900" cy="654750"/>
          </a:xfrm>
        </p:grpSpPr>
        <p:sp>
          <p:nvSpPr>
            <p:cNvPr id="830" name="Google Shape;830;g13eacc49de5_0_2715"/>
            <p:cNvSpPr/>
            <p:nvPr/>
          </p:nvSpPr>
          <p:spPr>
            <a:xfrm>
              <a:off x="5382925" y="2317775"/>
              <a:ext cx="193675" cy="348975"/>
            </a:xfrm>
            <a:custGeom>
              <a:rect b="b" l="l" r="r" t="t"/>
              <a:pathLst>
                <a:path extrusionOk="0" h="13959" w="7747">
                  <a:moveTo>
                    <a:pt x="7747" y="0"/>
                  </a:moveTo>
                  <a:lnTo>
                    <a:pt x="7747" y="0"/>
                  </a:lnTo>
                  <a:cubicBezTo>
                    <a:pt x="4560" y="2536"/>
                    <a:pt x="0" y="9794"/>
                    <a:pt x="2420" y="13958"/>
                  </a:cubicBezTo>
                  <a:cubicBezTo>
                    <a:pt x="4560" y="13586"/>
                    <a:pt x="6095" y="9608"/>
                    <a:pt x="6793" y="7770"/>
                  </a:cubicBezTo>
                  <a:cubicBezTo>
                    <a:pt x="7165" y="6514"/>
                    <a:pt x="7561" y="5235"/>
                    <a:pt x="7654" y="3885"/>
                  </a:cubicBezTo>
                  <a:cubicBezTo>
                    <a:pt x="7747" y="3397"/>
                    <a:pt x="7561" y="210"/>
                    <a:pt x="77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g13eacc49de5_0_2715"/>
            <p:cNvSpPr/>
            <p:nvPr/>
          </p:nvSpPr>
          <p:spPr>
            <a:xfrm>
              <a:off x="5322425" y="2315450"/>
              <a:ext cx="196025" cy="342000"/>
            </a:xfrm>
            <a:custGeom>
              <a:rect b="b" l="l" r="r" t="t"/>
              <a:pathLst>
                <a:path extrusionOk="0" h="13680" w="7841">
                  <a:moveTo>
                    <a:pt x="489" y="0"/>
                  </a:moveTo>
                  <a:cubicBezTo>
                    <a:pt x="1" y="4071"/>
                    <a:pt x="2025" y="12423"/>
                    <a:pt x="6677" y="13679"/>
                  </a:cubicBezTo>
                  <a:cubicBezTo>
                    <a:pt x="7841" y="11934"/>
                    <a:pt x="6096" y="7956"/>
                    <a:pt x="5328" y="6212"/>
                  </a:cubicBezTo>
                  <a:cubicBezTo>
                    <a:pt x="4747" y="5048"/>
                    <a:pt x="4072" y="3885"/>
                    <a:pt x="3188" y="2815"/>
                  </a:cubicBezTo>
                  <a:cubicBezTo>
                    <a:pt x="2909" y="2420"/>
                    <a:pt x="489" y="303"/>
                    <a:pt x="4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g13eacc49de5_0_2715"/>
            <p:cNvSpPr/>
            <p:nvPr/>
          </p:nvSpPr>
          <p:spPr>
            <a:xfrm>
              <a:off x="5291025" y="2579050"/>
              <a:ext cx="319900" cy="391150"/>
            </a:xfrm>
            <a:custGeom>
              <a:rect b="b" l="l" r="r" t="t"/>
              <a:pathLst>
                <a:path extrusionOk="0" h="15646" w="12796">
                  <a:moveTo>
                    <a:pt x="5544" y="1"/>
                  </a:moveTo>
                  <a:cubicBezTo>
                    <a:pt x="5472" y="1"/>
                    <a:pt x="5400" y="6"/>
                    <a:pt x="5328" y="18"/>
                  </a:cubicBezTo>
                  <a:cubicBezTo>
                    <a:pt x="4537" y="134"/>
                    <a:pt x="3955" y="809"/>
                    <a:pt x="3862" y="1484"/>
                  </a:cubicBezTo>
                  <a:cubicBezTo>
                    <a:pt x="1536" y="3042"/>
                    <a:pt x="0" y="6322"/>
                    <a:pt x="768" y="9905"/>
                  </a:cubicBezTo>
                  <a:cubicBezTo>
                    <a:pt x="1164" y="11766"/>
                    <a:pt x="2327" y="13604"/>
                    <a:pt x="4072" y="14465"/>
                  </a:cubicBezTo>
                  <a:cubicBezTo>
                    <a:pt x="4704" y="14714"/>
                    <a:pt x="5337" y="14884"/>
                    <a:pt x="5983" y="14884"/>
                  </a:cubicBezTo>
                  <a:cubicBezTo>
                    <a:pt x="6121" y="14884"/>
                    <a:pt x="6259" y="14877"/>
                    <a:pt x="6398" y="14860"/>
                  </a:cubicBezTo>
                  <a:cubicBezTo>
                    <a:pt x="6804" y="15368"/>
                    <a:pt x="7459" y="15646"/>
                    <a:pt x="8068" y="15646"/>
                  </a:cubicBezTo>
                  <a:cubicBezTo>
                    <a:pt x="8156" y="15646"/>
                    <a:pt x="8244" y="15640"/>
                    <a:pt x="8329" y="15628"/>
                  </a:cubicBezTo>
                  <a:cubicBezTo>
                    <a:pt x="9190" y="15349"/>
                    <a:pt x="9678" y="14465"/>
                    <a:pt x="9678" y="13790"/>
                  </a:cubicBezTo>
                  <a:cubicBezTo>
                    <a:pt x="10167" y="13395"/>
                    <a:pt x="10655" y="13022"/>
                    <a:pt x="11051" y="12441"/>
                  </a:cubicBezTo>
                  <a:cubicBezTo>
                    <a:pt x="12586" y="10301"/>
                    <a:pt x="12796" y="7393"/>
                    <a:pt x="11725" y="4973"/>
                  </a:cubicBezTo>
                  <a:cubicBezTo>
                    <a:pt x="10469" y="2065"/>
                    <a:pt x="8724" y="809"/>
                    <a:pt x="6980" y="599"/>
                  </a:cubicBezTo>
                  <a:cubicBezTo>
                    <a:pt x="6552" y="273"/>
                    <a:pt x="6052" y="1"/>
                    <a:pt x="554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 name="Google Shape;833;g13eacc49de5_0_2715"/>
          <p:cNvGrpSpPr/>
          <p:nvPr/>
        </p:nvGrpSpPr>
        <p:grpSpPr>
          <a:xfrm>
            <a:off x="276386" y="1439556"/>
            <a:ext cx="489708" cy="839276"/>
            <a:chOff x="1332275" y="1990950"/>
            <a:chExt cx="359050" cy="615350"/>
          </a:xfrm>
        </p:grpSpPr>
        <p:sp>
          <p:nvSpPr>
            <p:cNvPr id="834" name="Google Shape;834;g13eacc49de5_0_2715"/>
            <p:cNvSpPr/>
            <p:nvPr/>
          </p:nvSpPr>
          <p:spPr>
            <a:xfrm>
              <a:off x="1374550" y="2220275"/>
              <a:ext cx="117875" cy="98300"/>
            </a:xfrm>
            <a:custGeom>
              <a:rect b="b" l="l" r="r" t="t"/>
              <a:pathLst>
                <a:path extrusionOk="0" h="3932" w="4715">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g13eacc49de5_0_2715"/>
            <p:cNvSpPr/>
            <p:nvPr/>
          </p:nvSpPr>
          <p:spPr>
            <a:xfrm>
              <a:off x="1474000" y="2220275"/>
              <a:ext cx="117875" cy="98300"/>
            </a:xfrm>
            <a:custGeom>
              <a:rect b="b" l="l" r="r" t="t"/>
              <a:pathLst>
                <a:path extrusionOk="0" h="3932" w="4715">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g13eacc49de5_0_2715"/>
            <p:cNvSpPr/>
            <p:nvPr/>
          </p:nvSpPr>
          <p:spPr>
            <a:xfrm>
              <a:off x="1573450" y="2220275"/>
              <a:ext cx="117825" cy="98300"/>
            </a:xfrm>
            <a:custGeom>
              <a:rect b="b" l="l" r="r" t="t"/>
              <a:pathLst>
                <a:path extrusionOk="0" h="3932" w="4713">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g13eacc49de5_0_2715"/>
            <p:cNvSpPr/>
            <p:nvPr/>
          </p:nvSpPr>
          <p:spPr>
            <a:xfrm>
              <a:off x="1374550" y="2314600"/>
              <a:ext cx="117925" cy="99750"/>
            </a:xfrm>
            <a:custGeom>
              <a:rect b="b" l="l" r="r" t="t"/>
              <a:pathLst>
                <a:path extrusionOk="0" h="3990" w="4717">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g13eacc49de5_0_2715"/>
            <p:cNvSpPr/>
            <p:nvPr/>
          </p:nvSpPr>
          <p:spPr>
            <a:xfrm>
              <a:off x="1474000" y="2314600"/>
              <a:ext cx="117925" cy="99750"/>
            </a:xfrm>
            <a:custGeom>
              <a:rect b="b" l="l" r="r" t="t"/>
              <a:pathLst>
                <a:path extrusionOk="0" h="3990" w="4717">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g13eacc49de5_0_2715"/>
            <p:cNvSpPr/>
            <p:nvPr/>
          </p:nvSpPr>
          <p:spPr>
            <a:xfrm>
              <a:off x="1573450" y="2314600"/>
              <a:ext cx="117875" cy="99750"/>
            </a:xfrm>
            <a:custGeom>
              <a:rect b="b" l="l" r="r" t="t"/>
              <a:pathLst>
                <a:path extrusionOk="0" h="3990" w="4715">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g13eacc49de5_0_2715"/>
            <p:cNvSpPr/>
            <p:nvPr/>
          </p:nvSpPr>
          <p:spPr>
            <a:xfrm>
              <a:off x="1374550" y="2413325"/>
              <a:ext cx="117675" cy="99325"/>
            </a:xfrm>
            <a:custGeom>
              <a:rect b="b" l="l" r="r" t="t"/>
              <a:pathLst>
                <a:path extrusionOk="0" h="3973" w="4707">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g13eacc49de5_0_2715"/>
            <p:cNvSpPr/>
            <p:nvPr/>
          </p:nvSpPr>
          <p:spPr>
            <a:xfrm>
              <a:off x="1474000" y="2413325"/>
              <a:ext cx="117675" cy="99325"/>
            </a:xfrm>
            <a:custGeom>
              <a:rect b="b" l="l" r="r" t="t"/>
              <a:pathLst>
                <a:path extrusionOk="0" h="3973" w="4707">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g13eacc49de5_0_2715"/>
            <p:cNvSpPr/>
            <p:nvPr/>
          </p:nvSpPr>
          <p:spPr>
            <a:xfrm>
              <a:off x="1573450" y="2413325"/>
              <a:ext cx="117625" cy="99325"/>
            </a:xfrm>
            <a:custGeom>
              <a:rect b="b" l="l" r="r" t="t"/>
              <a:pathLst>
                <a:path extrusionOk="0" h="3973" w="4705">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g13eacc49de5_0_2715"/>
            <p:cNvSpPr/>
            <p:nvPr/>
          </p:nvSpPr>
          <p:spPr>
            <a:xfrm>
              <a:off x="1474000" y="2508125"/>
              <a:ext cx="117675" cy="98175"/>
            </a:xfrm>
            <a:custGeom>
              <a:rect b="b" l="l" r="r" t="t"/>
              <a:pathLst>
                <a:path extrusionOk="0" h="3927" w="4707">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g13eacc49de5_0_2715"/>
            <p:cNvSpPr/>
            <p:nvPr/>
          </p:nvSpPr>
          <p:spPr>
            <a:xfrm>
              <a:off x="1507750" y="2012425"/>
              <a:ext cx="128550" cy="223350"/>
            </a:xfrm>
            <a:custGeom>
              <a:rect b="b" l="l" r="r" t="t"/>
              <a:pathLst>
                <a:path extrusionOk="0" h="8934" w="5142">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g13eacc49de5_0_2715"/>
            <p:cNvSpPr/>
            <p:nvPr/>
          </p:nvSpPr>
          <p:spPr>
            <a:xfrm>
              <a:off x="1332275" y="1990950"/>
              <a:ext cx="204575" cy="186675"/>
            </a:xfrm>
            <a:custGeom>
              <a:rect b="b" l="l" r="r" t="t"/>
              <a:pathLst>
                <a:path extrusionOk="0" h="7467" w="8183">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g13eacc49de5_0_2715"/>
            <p:cNvSpPr/>
            <p:nvPr/>
          </p:nvSpPr>
          <p:spPr>
            <a:xfrm>
              <a:off x="1532175" y="2079050"/>
              <a:ext cx="147750" cy="95200"/>
            </a:xfrm>
            <a:custGeom>
              <a:rect b="b" l="l" r="r" t="t"/>
              <a:pathLst>
                <a:path extrusionOk="0" h="3808" w="591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7" name="Google Shape;847;g13eacc49de5_0_2715"/>
          <p:cNvGrpSpPr/>
          <p:nvPr/>
        </p:nvGrpSpPr>
        <p:grpSpPr>
          <a:xfrm rot="-7942932">
            <a:off x="5853666" y="-365813"/>
            <a:ext cx="845641" cy="831543"/>
            <a:chOff x="4452350" y="1286250"/>
            <a:chExt cx="700275" cy="688600"/>
          </a:xfrm>
        </p:grpSpPr>
        <p:sp>
          <p:nvSpPr>
            <p:cNvPr id="848" name="Google Shape;848;g13eacc49de5_0_2715"/>
            <p:cNvSpPr/>
            <p:nvPr/>
          </p:nvSpPr>
          <p:spPr>
            <a:xfrm>
              <a:off x="4706525" y="1330225"/>
              <a:ext cx="446100" cy="452175"/>
            </a:xfrm>
            <a:custGeom>
              <a:rect b="b" l="l" r="r" t="t"/>
              <a:pathLst>
                <a:path extrusionOk="0" h="18087" w="17844">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g13eacc49de5_0_2715"/>
            <p:cNvSpPr/>
            <p:nvPr/>
          </p:nvSpPr>
          <p:spPr>
            <a:xfrm>
              <a:off x="4633825" y="1768150"/>
              <a:ext cx="150650" cy="206700"/>
            </a:xfrm>
            <a:custGeom>
              <a:rect b="b" l="l" r="r" t="t"/>
              <a:pathLst>
                <a:path extrusionOk="0" h="8268" w="6026">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g13eacc49de5_0_2715"/>
            <p:cNvSpPr/>
            <p:nvPr/>
          </p:nvSpPr>
          <p:spPr>
            <a:xfrm>
              <a:off x="4757700" y="1448300"/>
              <a:ext cx="268800" cy="331525"/>
            </a:xfrm>
            <a:custGeom>
              <a:rect b="b" l="l" r="r" t="t"/>
              <a:pathLst>
                <a:path extrusionOk="0" h="13261" w="10752">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g13eacc49de5_0_2715"/>
            <p:cNvSpPr/>
            <p:nvPr/>
          </p:nvSpPr>
          <p:spPr>
            <a:xfrm>
              <a:off x="4791425" y="1526900"/>
              <a:ext cx="44125" cy="153800"/>
            </a:xfrm>
            <a:custGeom>
              <a:rect b="b" l="l" r="r" t="t"/>
              <a:pathLst>
                <a:path extrusionOk="0" h="6152" w="1765">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g13eacc49de5_0_2715"/>
            <p:cNvSpPr/>
            <p:nvPr/>
          </p:nvSpPr>
          <p:spPr>
            <a:xfrm>
              <a:off x="4806900" y="1629600"/>
              <a:ext cx="151225" cy="48650"/>
            </a:xfrm>
            <a:custGeom>
              <a:rect b="b" l="l" r="r" t="t"/>
              <a:pathLst>
                <a:path extrusionOk="0" h="1946" w="6049">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g13eacc49de5_0_2715"/>
            <p:cNvSpPr/>
            <p:nvPr/>
          </p:nvSpPr>
          <p:spPr>
            <a:xfrm>
              <a:off x="4881000" y="1408875"/>
              <a:ext cx="77275" cy="149250"/>
            </a:xfrm>
            <a:custGeom>
              <a:rect b="b" l="l" r="r" t="t"/>
              <a:pathLst>
                <a:path extrusionOk="0" h="5970" w="3091">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g13eacc49de5_0_2715"/>
            <p:cNvSpPr/>
            <p:nvPr/>
          </p:nvSpPr>
          <p:spPr>
            <a:xfrm>
              <a:off x="4904350" y="1532100"/>
              <a:ext cx="135825" cy="35300"/>
            </a:xfrm>
            <a:custGeom>
              <a:rect b="b" l="l" r="r" t="t"/>
              <a:pathLst>
                <a:path extrusionOk="0" h="1412" w="5433">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g13eacc49de5_0_2715"/>
            <p:cNvSpPr/>
            <p:nvPr/>
          </p:nvSpPr>
          <p:spPr>
            <a:xfrm>
              <a:off x="4452350" y="1286250"/>
              <a:ext cx="351325" cy="518575"/>
            </a:xfrm>
            <a:custGeom>
              <a:rect b="b" l="l" r="r" t="t"/>
              <a:pathLst>
                <a:path extrusionOk="0" h="20743" w="14053">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g13eacc49de5_0_2715"/>
            <p:cNvSpPr/>
            <p:nvPr/>
          </p:nvSpPr>
          <p:spPr>
            <a:xfrm>
              <a:off x="4587875" y="1398075"/>
              <a:ext cx="72725" cy="406175"/>
            </a:xfrm>
            <a:custGeom>
              <a:rect b="b" l="l" r="r" t="t"/>
              <a:pathLst>
                <a:path extrusionOk="0" h="16247" w="2909">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g13eacc49de5_0_2715"/>
            <p:cNvSpPr/>
            <p:nvPr/>
          </p:nvSpPr>
          <p:spPr>
            <a:xfrm>
              <a:off x="4506300" y="1582700"/>
              <a:ext cx="127600" cy="119750"/>
            </a:xfrm>
            <a:custGeom>
              <a:rect b="b" l="l" r="r" t="t"/>
              <a:pathLst>
                <a:path extrusionOk="0" h="4790" w="5104">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g13eacc49de5_0_2715"/>
            <p:cNvSpPr/>
            <p:nvPr/>
          </p:nvSpPr>
          <p:spPr>
            <a:xfrm>
              <a:off x="4596175" y="1580500"/>
              <a:ext cx="112250" cy="112000"/>
            </a:xfrm>
            <a:custGeom>
              <a:rect b="b" l="l" r="r" t="t"/>
              <a:pathLst>
                <a:path extrusionOk="0" h="4480" w="449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g13eacc49de5_0_2715"/>
            <p:cNvSpPr/>
            <p:nvPr/>
          </p:nvSpPr>
          <p:spPr>
            <a:xfrm>
              <a:off x="4527375" y="1411475"/>
              <a:ext cx="94500" cy="140725"/>
            </a:xfrm>
            <a:custGeom>
              <a:rect b="b" l="l" r="r" t="t"/>
              <a:pathLst>
                <a:path extrusionOk="0" h="5629" w="378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g13eacc49de5_0_2715"/>
            <p:cNvSpPr/>
            <p:nvPr/>
          </p:nvSpPr>
          <p:spPr>
            <a:xfrm>
              <a:off x="4595325" y="1452875"/>
              <a:ext cx="111200" cy="89500"/>
            </a:xfrm>
            <a:custGeom>
              <a:rect b="b" l="l" r="r" t="t"/>
              <a:pathLst>
                <a:path extrusionOk="0" h="3580" w="4448">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1" name="Google Shape;861;g13eacc49de5_0_2715"/>
          <p:cNvGrpSpPr/>
          <p:nvPr/>
        </p:nvGrpSpPr>
        <p:grpSpPr>
          <a:xfrm>
            <a:off x="2411250" y="4357513"/>
            <a:ext cx="845650" cy="713075"/>
            <a:chOff x="2385375" y="4063625"/>
            <a:chExt cx="845650" cy="713075"/>
          </a:xfrm>
        </p:grpSpPr>
        <p:sp>
          <p:nvSpPr>
            <p:cNvPr id="862" name="Google Shape;862;g13eacc49de5_0_2715"/>
            <p:cNvSpPr/>
            <p:nvPr/>
          </p:nvSpPr>
          <p:spPr>
            <a:xfrm>
              <a:off x="2385375" y="4063625"/>
              <a:ext cx="411775" cy="713075"/>
            </a:xfrm>
            <a:custGeom>
              <a:rect b="b" l="l" r="r" t="t"/>
              <a:pathLst>
                <a:path extrusionOk="0" h="28523" w="16471">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g13eacc49de5_0_2715"/>
            <p:cNvSpPr/>
            <p:nvPr/>
          </p:nvSpPr>
          <p:spPr>
            <a:xfrm>
              <a:off x="2472600" y="4225400"/>
              <a:ext cx="280950" cy="503675"/>
            </a:xfrm>
            <a:custGeom>
              <a:rect b="b" l="l" r="r" t="t"/>
              <a:pathLst>
                <a:path extrusionOk="0" h="20147" w="11238">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g13eacc49de5_0_2715"/>
            <p:cNvSpPr/>
            <p:nvPr/>
          </p:nvSpPr>
          <p:spPr>
            <a:xfrm>
              <a:off x="2598225" y="4066700"/>
              <a:ext cx="632800" cy="590350"/>
            </a:xfrm>
            <a:custGeom>
              <a:rect b="b" l="l" r="r" t="t"/>
              <a:pathLst>
                <a:path extrusionOk="0" h="23614" w="25312">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g13eacc49de5_0_2715"/>
            <p:cNvSpPr/>
            <p:nvPr/>
          </p:nvSpPr>
          <p:spPr>
            <a:xfrm>
              <a:off x="2695350" y="4295200"/>
              <a:ext cx="513575" cy="270450"/>
            </a:xfrm>
            <a:custGeom>
              <a:rect b="b" l="l" r="r" t="t"/>
              <a:pathLst>
                <a:path extrusionOk="0" h="10818" w="20543">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6" name="Google Shape;866;g13eacc49de5_0_2715"/>
          <p:cNvGrpSpPr/>
          <p:nvPr/>
        </p:nvGrpSpPr>
        <p:grpSpPr>
          <a:xfrm rot="2700000">
            <a:off x="-292677" y="3107154"/>
            <a:ext cx="764885" cy="1148083"/>
            <a:chOff x="3463650" y="2615600"/>
            <a:chExt cx="467625" cy="701900"/>
          </a:xfrm>
        </p:grpSpPr>
        <p:sp>
          <p:nvSpPr>
            <p:cNvPr id="867" name="Google Shape;867;g13eacc49de5_0_2715"/>
            <p:cNvSpPr/>
            <p:nvPr/>
          </p:nvSpPr>
          <p:spPr>
            <a:xfrm>
              <a:off x="3463650" y="2615600"/>
              <a:ext cx="467625" cy="536200"/>
            </a:xfrm>
            <a:custGeom>
              <a:rect b="b" l="l" r="r" t="t"/>
              <a:pathLst>
                <a:path extrusionOk="0" h="21448" w="18705">
                  <a:moveTo>
                    <a:pt x="6293" y="0"/>
                  </a:moveTo>
                  <a:cubicBezTo>
                    <a:pt x="6099" y="0"/>
                    <a:pt x="5908" y="8"/>
                    <a:pt x="5723" y="22"/>
                  </a:cubicBezTo>
                  <a:cubicBezTo>
                    <a:pt x="4746" y="208"/>
                    <a:pt x="3676" y="510"/>
                    <a:pt x="3188" y="1371"/>
                  </a:cubicBezTo>
                  <a:cubicBezTo>
                    <a:pt x="2722" y="2348"/>
                    <a:pt x="3188" y="3511"/>
                    <a:pt x="3676" y="4488"/>
                  </a:cubicBezTo>
                  <a:cubicBezTo>
                    <a:pt x="4165" y="5349"/>
                    <a:pt x="4746" y="6326"/>
                    <a:pt x="4653" y="7396"/>
                  </a:cubicBezTo>
                  <a:cubicBezTo>
                    <a:pt x="4524" y="7464"/>
                    <a:pt x="4395" y="7493"/>
                    <a:pt x="4266" y="7493"/>
                  </a:cubicBezTo>
                  <a:cubicBezTo>
                    <a:pt x="3515" y="7493"/>
                    <a:pt x="2765" y="6499"/>
                    <a:pt x="1931" y="6419"/>
                  </a:cubicBezTo>
                  <a:cubicBezTo>
                    <a:pt x="1863" y="6404"/>
                    <a:pt x="1796" y="6397"/>
                    <a:pt x="1729" y="6397"/>
                  </a:cubicBezTo>
                  <a:cubicBezTo>
                    <a:pt x="951" y="6397"/>
                    <a:pt x="289" y="7350"/>
                    <a:pt x="396" y="8164"/>
                  </a:cubicBezTo>
                  <a:cubicBezTo>
                    <a:pt x="489" y="9025"/>
                    <a:pt x="1164" y="9816"/>
                    <a:pt x="1931" y="10397"/>
                  </a:cubicBezTo>
                  <a:cubicBezTo>
                    <a:pt x="2606" y="10886"/>
                    <a:pt x="3490" y="11351"/>
                    <a:pt x="4072" y="12049"/>
                  </a:cubicBezTo>
                  <a:cubicBezTo>
                    <a:pt x="4467" y="12421"/>
                    <a:pt x="4746" y="13212"/>
                    <a:pt x="4351" y="13491"/>
                  </a:cubicBezTo>
                  <a:cubicBezTo>
                    <a:pt x="4186" y="13625"/>
                    <a:pt x="3998" y="13677"/>
                    <a:pt x="3814" y="13677"/>
                  </a:cubicBezTo>
                  <a:cubicBezTo>
                    <a:pt x="3582" y="13677"/>
                    <a:pt x="3356" y="13595"/>
                    <a:pt x="3188" y="13491"/>
                  </a:cubicBezTo>
                  <a:cubicBezTo>
                    <a:pt x="2815" y="13212"/>
                    <a:pt x="2513" y="12910"/>
                    <a:pt x="2141" y="12817"/>
                  </a:cubicBezTo>
                  <a:cubicBezTo>
                    <a:pt x="1978" y="12746"/>
                    <a:pt x="1812" y="12714"/>
                    <a:pt x="1649" y="12714"/>
                  </a:cubicBezTo>
                  <a:cubicBezTo>
                    <a:pt x="1112" y="12714"/>
                    <a:pt x="610" y="13067"/>
                    <a:pt x="396" y="13584"/>
                  </a:cubicBezTo>
                  <a:cubicBezTo>
                    <a:pt x="0" y="14259"/>
                    <a:pt x="93" y="15050"/>
                    <a:pt x="396" y="15725"/>
                  </a:cubicBezTo>
                  <a:cubicBezTo>
                    <a:pt x="977" y="17283"/>
                    <a:pt x="2513" y="18330"/>
                    <a:pt x="4072" y="19121"/>
                  </a:cubicBezTo>
                  <a:cubicBezTo>
                    <a:pt x="5142" y="19703"/>
                    <a:pt x="6398" y="20563"/>
                    <a:pt x="7654" y="21052"/>
                  </a:cubicBezTo>
                  <a:cubicBezTo>
                    <a:pt x="7957" y="21238"/>
                    <a:pt x="8329" y="21354"/>
                    <a:pt x="8631" y="21448"/>
                  </a:cubicBezTo>
                  <a:lnTo>
                    <a:pt x="9213" y="21448"/>
                  </a:lnTo>
                  <a:cubicBezTo>
                    <a:pt x="10562" y="21448"/>
                    <a:pt x="12121" y="20563"/>
                    <a:pt x="13284" y="20191"/>
                  </a:cubicBezTo>
                  <a:cubicBezTo>
                    <a:pt x="14633" y="19703"/>
                    <a:pt x="16099" y="19214"/>
                    <a:pt x="17146" y="18144"/>
                  </a:cubicBezTo>
                  <a:cubicBezTo>
                    <a:pt x="18216" y="17074"/>
                    <a:pt x="18705" y="15422"/>
                    <a:pt x="18030" y="14166"/>
                  </a:cubicBezTo>
                  <a:cubicBezTo>
                    <a:pt x="17637" y="13379"/>
                    <a:pt x="16745" y="12917"/>
                    <a:pt x="15900" y="12917"/>
                  </a:cubicBezTo>
                  <a:cubicBezTo>
                    <a:pt x="15295" y="12917"/>
                    <a:pt x="14713" y="13153"/>
                    <a:pt x="14354" y="13677"/>
                  </a:cubicBezTo>
                  <a:cubicBezTo>
                    <a:pt x="14145" y="14073"/>
                    <a:pt x="13959" y="14561"/>
                    <a:pt x="13470" y="14748"/>
                  </a:cubicBezTo>
                  <a:cubicBezTo>
                    <a:pt x="13416" y="14764"/>
                    <a:pt x="13363" y="14772"/>
                    <a:pt x="13311" y="14772"/>
                  </a:cubicBezTo>
                  <a:cubicBezTo>
                    <a:pt x="12722" y="14772"/>
                    <a:pt x="12339" y="13737"/>
                    <a:pt x="12702" y="13096"/>
                  </a:cubicBezTo>
                  <a:cubicBezTo>
                    <a:pt x="13075" y="12514"/>
                    <a:pt x="13866" y="12235"/>
                    <a:pt x="14540" y="11840"/>
                  </a:cubicBezTo>
                  <a:cubicBezTo>
                    <a:pt x="16099" y="10886"/>
                    <a:pt x="16960" y="8932"/>
                    <a:pt x="16285" y="7280"/>
                  </a:cubicBezTo>
                  <a:cubicBezTo>
                    <a:pt x="15887" y="6164"/>
                    <a:pt x="14669" y="5441"/>
                    <a:pt x="13507" y="5441"/>
                  </a:cubicBezTo>
                  <a:cubicBezTo>
                    <a:pt x="12974" y="5441"/>
                    <a:pt x="12452" y="5594"/>
                    <a:pt x="12028" y="5931"/>
                  </a:cubicBezTo>
                  <a:cubicBezTo>
                    <a:pt x="11632" y="6326"/>
                    <a:pt x="11237" y="6815"/>
                    <a:pt x="10865" y="7094"/>
                  </a:cubicBezTo>
                  <a:cubicBezTo>
                    <a:pt x="10592" y="7314"/>
                    <a:pt x="10261" y="7441"/>
                    <a:pt x="9954" y="7441"/>
                  </a:cubicBezTo>
                  <a:cubicBezTo>
                    <a:pt x="9710" y="7441"/>
                    <a:pt x="9481" y="7362"/>
                    <a:pt x="9306" y="7187"/>
                  </a:cubicBezTo>
                  <a:cubicBezTo>
                    <a:pt x="9701" y="6233"/>
                    <a:pt x="10074" y="5163"/>
                    <a:pt x="10283" y="4093"/>
                  </a:cubicBezTo>
                  <a:cubicBezTo>
                    <a:pt x="10376" y="3023"/>
                    <a:pt x="10074" y="1952"/>
                    <a:pt x="9399" y="1092"/>
                  </a:cubicBezTo>
                  <a:cubicBezTo>
                    <a:pt x="8665" y="258"/>
                    <a:pt x="7422" y="0"/>
                    <a:pt x="62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g13eacc49de5_0_2715"/>
            <p:cNvSpPr/>
            <p:nvPr/>
          </p:nvSpPr>
          <p:spPr>
            <a:xfrm>
              <a:off x="3655000" y="3141900"/>
              <a:ext cx="91350" cy="175600"/>
            </a:xfrm>
            <a:custGeom>
              <a:rect b="b" l="l" r="r" t="t"/>
              <a:pathLst>
                <a:path extrusionOk="0" h="7024" w="3654">
                  <a:moveTo>
                    <a:pt x="0" y="0"/>
                  </a:moveTo>
                  <a:lnTo>
                    <a:pt x="0" y="0"/>
                  </a:lnTo>
                  <a:cubicBezTo>
                    <a:pt x="489" y="2233"/>
                    <a:pt x="1163" y="4467"/>
                    <a:pt x="2047" y="6584"/>
                  </a:cubicBezTo>
                  <a:cubicBezTo>
                    <a:pt x="2178" y="6893"/>
                    <a:pt x="2431" y="7023"/>
                    <a:pt x="2688" y="7023"/>
                  </a:cubicBezTo>
                  <a:cubicBezTo>
                    <a:pt x="3164" y="7023"/>
                    <a:pt x="3654" y="6576"/>
                    <a:pt x="3397" y="6002"/>
                  </a:cubicBezTo>
                  <a:cubicBezTo>
                    <a:pt x="2722" y="4164"/>
                    <a:pt x="2047" y="2326"/>
                    <a:pt x="1559" y="396"/>
                  </a:cubicBezTo>
                  <a:lnTo>
                    <a:pt x="977" y="396"/>
                  </a:lnTo>
                  <a:cubicBezTo>
                    <a:pt x="675" y="302"/>
                    <a:pt x="303" y="186"/>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g13eacc49de5_0_2715"/>
            <p:cNvSpPr/>
            <p:nvPr/>
          </p:nvSpPr>
          <p:spPr>
            <a:xfrm>
              <a:off x="3611375" y="2701525"/>
              <a:ext cx="82600" cy="450275"/>
            </a:xfrm>
            <a:custGeom>
              <a:rect b="b" l="l" r="r" t="t"/>
              <a:pathLst>
                <a:path extrusionOk="0" h="18011" w="3304">
                  <a:moveTo>
                    <a:pt x="1436" y="1"/>
                  </a:moveTo>
                  <a:cubicBezTo>
                    <a:pt x="1119" y="1"/>
                    <a:pt x="819" y="179"/>
                    <a:pt x="768" y="563"/>
                  </a:cubicBezTo>
                  <a:cubicBezTo>
                    <a:pt x="0" y="6286"/>
                    <a:pt x="396" y="12101"/>
                    <a:pt x="1745" y="17615"/>
                  </a:cubicBezTo>
                  <a:cubicBezTo>
                    <a:pt x="2048" y="17801"/>
                    <a:pt x="2420" y="17917"/>
                    <a:pt x="2722" y="18011"/>
                  </a:cubicBezTo>
                  <a:lnTo>
                    <a:pt x="3304" y="18011"/>
                  </a:lnTo>
                  <a:cubicBezTo>
                    <a:pt x="1838" y="12381"/>
                    <a:pt x="1466" y="6565"/>
                    <a:pt x="2234" y="842"/>
                  </a:cubicBezTo>
                  <a:cubicBezTo>
                    <a:pt x="2286" y="302"/>
                    <a:pt x="1848" y="1"/>
                    <a:pt x="143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0" name="Google Shape;870;g13eacc49de5_0_2715"/>
          <p:cNvGrpSpPr/>
          <p:nvPr/>
        </p:nvGrpSpPr>
        <p:grpSpPr>
          <a:xfrm>
            <a:off x="99934" y="4395244"/>
            <a:ext cx="346800" cy="525634"/>
            <a:chOff x="2525525" y="689125"/>
            <a:chExt cx="298400" cy="452275"/>
          </a:xfrm>
        </p:grpSpPr>
        <p:sp>
          <p:nvSpPr>
            <p:cNvPr id="871" name="Google Shape;871;g13eacc49de5_0_2715"/>
            <p:cNvSpPr/>
            <p:nvPr/>
          </p:nvSpPr>
          <p:spPr>
            <a:xfrm>
              <a:off x="2525525" y="689125"/>
              <a:ext cx="269300" cy="187475"/>
            </a:xfrm>
            <a:custGeom>
              <a:rect b="b" l="l" r="r" t="t"/>
              <a:pathLst>
                <a:path extrusionOk="0" h="7499" w="10772">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g13eacc49de5_0_2715"/>
            <p:cNvSpPr/>
            <p:nvPr/>
          </p:nvSpPr>
          <p:spPr>
            <a:xfrm>
              <a:off x="2542975" y="832625"/>
              <a:ext cx="280950" cy="308775"/>
            </a:xfrm>
            <a:custGeom>
              <a:rect b="b" l="l" r="r" t="t"/>
              <a:pathLst>
                <a:path extrusionOk="0" h="12351" w="11238">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g13eacc49de5_0_2715"/>
            <p:cNvSpPr/>
            <p:nvPr/>
          </p:nvSpPr>
          <p:spPr>
            <a:xfrm>
              <a:off x="2572050" y="929775"/>
              <a:ext cx="32450" cy="39625"/>
            </a:xfrm>
            <a:custGeom>
              <a:rect b="b" l="l" r="r" t="t"/>
              <a:pathLst>
                <a:path extrusionOk="0" h="1585" w="1298">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g13eacc49de5_0_2715"/>
            <p:cNvSpPr/>
            <p:nvPr/>
          </p:nvSpPr>
          <p:spPr>
            <a:xfrm>
              <a:off x="2630225" y="1020500"/>
              <a:ext cx="38400" cy="28250"/>
            </a:xfrm>
            <a:custGeom>
              <a:rect b="b" l="l" r="r" t="t"/>
              <a:pathLst>
                <a:path extrusionOk="0" h="1130" w="1536">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g13eacc49de5_0_2715"/>
            <p:cNvSpPr/>
            <p:nvPr/>
          </p:nvSpPr>
          <p:spPr>
            <a:xfrm>
              <a:off x="2717450" y="1077225"/>
              <a:ext cx="21550" cy="29100"/>
            </a:xfrm>
            <a:custGeom>
              <a:rect b="b" l="l" r="r" t="t"/>
              <a:pathLst>
                <a:path extrusionOk="0" h="1164" w="862">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g13eacc49de5_0_2715"/>
            <p:cNvSpPr/>
            <p:nvPr/>
          </p:nvSpPr>
          <p:spPr>
            <a:xfrm>
              <a:off x="2758175" y="1064400"/>
              <a:ext cx="29100" cy="40225"/>
            </a:xfrm>
            <a:custGeom>
              <a:rect b="b" l="l" r="r" t="t"/>
              <a:pathLst>
                <a:path extrusionOk="0" h="1609" w="1164">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g13eacc49de5_0_2715"/>
            <p:cNvSpPr/>
            <p:nvPr/>
          </p:nvSpPr>
          <p:spPr>
            <a:xfrm>
              <a:off x="2774700" y="994375"/>
              <a:ext cx="28900" cy="37325"/>
            </a:xfrm>
            <a:custGeom>
              <a:rect b="b" l="l" r="r" t="t"/>
              <a:pathLst>
                <a:path extrusionOk="0" h="1493" w="1156">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g13eacc49de5_0_2715"/>
            <p:cNvSpPr/>
            <p:nvPr/>
          </p:nvSpPr>
          <p:spPr>
            <a:xfrm>
              <a:off x="2738975" y="1016725"/>
              <a:ext cx="19225" cy="29125"/>
            </a:xfrm>
            <a:custGeom>
              <a:rect b="b" l="l" r="r" t="t"/>
              <a:pathLst>
                <a:path extrusionOk="0" h="1165" w="769">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g13eacc49de5_0_2715"/>
            <p:cNvSpPr/>
            <p:nvPr/>
          </p:nvSpPr>
          <p:spPr>
            <a:xfrm>
              <a:off x="2678225" y="1010300"/>
              <a:ext cx="37725" cy="41975"/>
            </a:xfrm>
            <a:custGeom>
              <a:rect b="b" l="l" r="r" t="t"/>
              <a:pathLst>
                <a:path extrusionOk="0" h="1679" w="1509">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g13eacc49de5_0_2715"/>
            <p:cNvSpPr/>
            <p:nvPr/>
          </p:nvSpPr>
          <p:spPr>
            <a:xfrm>
              <a:off x="2712225" y="977775"/>
              <a:ext cx="22125" cy="36650"/>
            </a:xfrm>
            <a:custGeom>
              <a:rect b="b" l="l" r="r" t="t"/>
              <a:pathLst>
                <a:path extrusionOk="0" h="1466" w="885">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g13eacc49de5_0_2715"/>
            <p:cNvSpPr/>
            <p:nvPr/>
          </p:nvSpPr>
          <p:spPr>
            <a:xfrm>
              <a:off x="2748875" y="960900"/>
              <a:ext cx="23850" cy="34600"/>
            </a:xfrm>
            <a:custGeom>
              <a:rect b="b" l="l" r="r" t="t"/>
              <a:pathLst>
                <a:path extrusionOk="0" h="1384" w="954">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g13eacc49de5_0_2715"/>
            <p:cNvSpPr/>
            <p:nvPr/>
          </p:nvSpPr>
          <p:spPr>
            <a:xfrm>
              <a:off x="2784925" y="918000"/>
              <a:ext cx="20950" cy="40450"/>
            </a:xfrm>
            <a:custGeom>
              <a:rect b="b" l="l" r="r" t="t"/>
              <a:pathLst>
                <a:path extrusionOk="0" h="1618" w="838">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g13eacc49de5_0_2715"/>
            <p:cNvSpPr/>
            <p:nvPr/>
          </p:nvSpPr>
          <p:spPr>
            <a:xfrm>
              <a:off x="2630225" y="976600"/>
              <a:ext cx="31425" cy="32025"/>
            </a:xfrm>
            <a:custGeom>
              <a:rect b="b" l="l" r="r" t="t"/>
              <a:pathLst>
                <a:path extrusionOk="0" h="1281" w="1257">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g13eacc49de5_0_2715"/>
            <p:cNvSpPr/>
            <p:nvPr/>
          </p:nvSpPr>
          <p:spPr>
            <a:xfrm>
              <a:off x="2661625" y="944775"/>
              <a:ext cx="29275" cy="35375"/>
            </a:xfrm>
            <a:custGeom>
              <a:rect b="b" l="l" r="r" t="t"/>
              <a:pathLst>
                <a:path extrusionOk="0" h="1415" w="1171">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g13eacc49de5_0_2715"/>
            <p:cNvSpPr/>
            <p:nvPr/>
          </p:nvSpPr>
          <p:spPr>
            <a:xfrm>
              <a:off x="2717450" y="910300"/>
              <a:ext cx="21550" cy="33775"/>
            </a:xfrm>
            <a:custGeom>
              <a:rect b="b" l="l" r="r" t="t"/>
              <a:pathLst>
                <a:path extrusionOk="0" h="1351" w="862">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g13eacc49de5_0_2715"/>
            <p:cNvSpPr/>
            <p:nvPr/>
          </p:nvSpPr>
          <p:spPr>
            <a:xfrm>
              <a:off x="2753525" y="901150"/>
              <a:ext cx="16875" cy="34150"/>
            </a:xfrm>
            <a:custGeom>
              <a:rect b="b" l="l" r="r" t="t"/>
              <a:pathLst>
                <a:path extrusionOk="0" h="1366" w="675">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g13eacc49de5_0_2715"/>
            <p:cNvSpPr/>
            <p:nvPr/>
          </p:nvSpPr>
          <p:spPr>
            <a:xfrm>
              <a:off x="2772750" y="863350"/>
              <a:ext cx="26750" cy="29550"/>
            </a:xfrm>
            <a:custGeom>
              <a:rect b="b" l="l" r="r" t="t"/>
              <a:pathLst>
                <a:path extrusionOk="0" h="1182" w="107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g13eacc49de5_0_2715"/>
            <p:cNvSpPr/>
            <p:nvPr/>
          </p:nvSpPr>
          <p:spPr>
            <a:xfrm>
              <a:off x="2676175" y="890525"/>
              <a:ext cx="19200" cy="34350"/>
            </a:xfrm>
            <a:custGeom>
              <a:rect b="b" l="l" r="r" t="t"/>
              <a:pathLst>
                <a:path extrusionOk="0" h="1374" w="768">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g13eacc49de5_0_2715"/>
            <p:cNvSpPr/>
            <p:nvPr/>
          </p:nvSpPr>
          <p:spPr>
            <a:xfrm>
              <a:off x="2718975" y="864325"/>
              <a:ext cx="30600" cy="23725"/>
            </a:xfrm>
            <a:custGeom>
              <a:rect b="b" l="l" r="r" t="t"/>
              <a:pathLst>
                <a:path extrusionOk="0" h="949" w="1224">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g13eacc49de5_0_2715"/>
            <p:cNvSpPr/>
            <p:nvPr/>
          </p:nvSpPr>
          <p:spPr>
            <a:xfrm>
              <a:off x="2622650" y="885875"/>
              <a:ext cx="24450" cy="36075"/>
            </a:xfrm>
            <a:custGeom>
              <a:rect b="b" l="l" r="r" t="t"/>
              <a:pathLst>
                <a:path extrusionOk="0" h="1443" w="978">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g13eacc49de5_0_2715"/>
            <p:cNvSpPr/>
            <p:nvPr/>
          </p:nvSpPr>
          <p:spPr>
            <a:xfrm>
              <a:off x="2586600" y="993150"/>
              <a:ext cx="29100" cy="37350"/>
            </a:xfrm>
            <a:custGeom>
              <a:rect b="b" l="l" r="r" t="t"/>
              <a:pathLst>
                <a:path extrusionOk="0" h="1494" w="1164">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g13eacc49de5_0_2715"/>
            <p:cNvSpPr/>
            <p:nvPr/>
          </p:nvSpPr>
          <p:spPr>
            <a:xfrm>
              <a:off x="2658775" y="1066900"/>
              <a:ext cx="37425" cy="29575"/>
            </a:xfrm>
            <a:custGeom>
              <a:rect b="b" l="l" r="r" t="t"/>
              <a:pathLst>
                <a:path extrusionOk="0" h="1183" w="1497">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g13eacc49de5_0_2715"/>
            <p:cNvSpPr/>
            <p:nvPr/>
          </p:nvSpPr>
          <p:spPr>
            <a:xfrm>
              <a:off x="2612775" y="940800"/>
              <a:ext cx="24450" cy="29175"/>
            </a:xfrm>
            <a:custGeom>
              <a:rect b="b" l="l" r="r" t="t"/>
              <a:pathLst>
                <a:path extrusionOk="0" h="1167" w="978">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 name="Google Shape;20;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94" name="Shape 894"/>
        <p:cNvGrpSpPr/>
        <p:nvPr/>
      </p:nvGrpSpPr>
      <p:grpSpPr>
        <a:xfrm>
          <a:off x="0" y="0"/>
          <a:ext cx="0" cy="0"/>
          <a:chOff x="0" y="0"/>
          <a:chExt cx="0" cy="0"/>
        </a:xfrm>
      </p:grpSpPr>
      <p:sp>
        <p:nvSpPr>
          <p:cNvPr id="895" name="Google Shape;895;g13eacc49de5_0_2898"/>
          <p:cNvSpPr/>
          <p:nvPr/>
        </p:nvSpPr>
        <p:spPr>
          <a:xfrm rot="10800000">
            <a:off x="7023122" y="-321245"/>
            <a:ext cx="3074676" cy="1993438"/>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g13eacc49de5_0_2898"/>
          <p:cNvSpPr/>
          <p:nvPr/>
        </p:nvSpPr>
        <p:spPr>
          <a:xfrm rot="10800000">
            <a:off x="-940582" y="3711360"/>
            <a:ext cx="2621806" cy="1858134"/>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7" name="Google Shape;897;g13eacc49de5_0_2898"/>
          <p:cNvGrpSpPr/>
          <p:nvPr/>
        </p:nvGrpSpPr>
        <p:grpSpPr>
          <a:xfrm rot="-9968762">
            <a:off x="21519" y="4008816"/>
            <a:ext cx="907591" cy="887303"/>
            <a:chOff x="3495050" y="1152875"/>
            <a:chExt cx="1082275" cy="847800"/>
          </a:xfrm>
        </p:grpSpPr>
        <p:sp>
          <p:nvSpPr>
            <p:cNvPr id="898" name="Google Shape;898;g13eacc49de5_0_2898"/>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g13eacc49de5_0_2898"/>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g13eacc49de5_0_2898"/>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g13eacc49de5_0_2898"/>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g13eacc49de5_0_2898"/>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g13eacc49de5_0_2898"/>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g13eacc49de5_0_2898"/>
            <p:cNvSpPr/>
            <p:nvPr/>
          </p:nvSpPr>
          <p:spPr>
            <a:xfrm>
              <a:off x="4283200" y="1837550"/>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g13eacc49de5_0_2898"/>
            <p:cNvSpPr/>
            <p:nvPr/>
          </p:nvSpPr>
          <p:spPr>
            <a:xfrm>
              <a:off x="4409450" y="1920125"/>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6" name="Google Shape;906;g13eacc49de5_0_2898"/>
          <p:cNvGrpSpPr/>
          <p:nvPr/>
        </p:nvGrpSpPr>
        <p:grpSpPr>
          <a:xfrm>
            <a:off x="7139174" y="240021"/>
            <a:ext cx="2176640" cy="982692"/>
            <a:chOff x="2915775" y="2073500"/>
            <a:chExt cx="874750" cy="394925"/>
          </a:xfrm>
        </p:grpSpPr>
        <p:sp>
          <p:nvSpPr>
            <p:cNvPr id="907" name="Google Shape;907;g13eacc49de5_0_2898"/>
            <p:cNvSpPr/>
            <p:nvPr/>
          </p:nvSpPr>
          <p:spPr>
            <a:xfrm>
              <a:off x="3546225" y="2317775"/>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g13eacc49de5_0_2898"/>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g13eacc49de5_0_2898"/>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g13eacc49de5_0_2898"/>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g13eacc49de5_0_2898"/>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g13eacc49de5_0_2898"/>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g13eacc49de5_0_2898"/>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g13eacc49de5_0_2898"/>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g13eacc49de5_0_2898"/>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g13eacc49de5_0_2898"/>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g13eacc49de5_0_2898"/>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g13eacc49de5_0_2898"/>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g13eacc49de5_0_2898"/>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g13eacc49de5_0_2898"/>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g13eacc49de5_0_2898"/>
            <p:cNvSpPr/>
            <p:nvPr/>
          </p:nvSpPr>
          <p:spPr>
            <a:xfrm>
              <a:off x="3405475" y="2346850"/>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g13eacc49de5_0_2898"/>
            <p:cNvSpPr/>
            <p:nvPr/>
          </p:nvSpPr>
          <p:spPr>
            <a:xfrm>
              <a:off x="3480525" y="2402675"/>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g13eacc49de5_0_2898"/>
            <p:cNvSpPr/>
            <p:nvPr/>
          </p:nvSpPr>
          <p:spPr>
            <a:xfrm>
              <a:off x="3575325" y="2431750"/>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g13eacc49de5_0_2898"/>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g13eacc49de5_0_2898"/>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g13eacc49de5_0_2898"/>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7" name="Google Shape;927;g13eacc49de5_0_2898"/>
          <p:cNvGrpSpPr/>
          <p:nvPr/>
        </p:nvGrpSpPr>
        <p:grpSpPr>
          <a:xfrm>
            <a:off x="138755" y="4268669"/>
            <a:ext cx="463129" cy="743511"/>
            <a:chOff x="1054675" y="3219250"/>
            <a:chExt cx="332875" cy="534400"/>
          </a:xfrm>
        </p:grpSpPr>
        <p:sp>
          <p:nvSpPr>
            <p:cNvPr id="928" name="Google Shape;928;g13eacc49de5_0_2898"/>
            <p:cNvSpPr/>
            <p:nvPr/>
          </p:nvSpPr>
          <p:spPr>
            <a:xfrm>
              <a:off x="1054675" y="3415400"/>
              <a:ext cx="332875" cy="338250"/>
            </a:xfrm>
            <a:custGeom>
              <a:rect b="b" l="l" r="r" t="t"/>
              <a:pathLst>
                <a:path extrusionOk="0" h="13530" w="13315">
                  <a:moveTo>
                    <a:pt x="6870" y="1"/>
                  </a:moveTo>
                  <a:cubicBezTo>
                    <a:pt x="4550" y="1"/>
                    <a:pt x="2224" y="1302"/>
                    <a:pt x="1164" y="4182"/>
                  </a:cubicBezTo>
                  <a:cubicBezTo>
                    <a:pt x="0" y="7392"/>
                    <a:pt x="1652" y="11161"/>
                    <a:pt x="4560" y="12719"/>
                  </a:cubicBezTo>
                  <a:cubicBezTo>
                    <a:pt x="5497" y="13232"/>
                    <a:pt x="6575" y="13529"/>
                    <a:pt x="7642" y="13529"/>
                  </a:cubicBezTo>
                  <a:cubicBezTo>
                    <a:pt x="8563" y="13529"/>
                    <a:pt x="9475" y="13308"/>
                    <a:pt x="10283" y="12812"/>
                  </a:cubicBezTo>
                  <a:cubicBezTo>
                    <a:pt x="12214" y="11556"/>
                    <a:pt x="13005" y="9137"/>
                    <a:pt x="13098" y="6810"/>
                  </a:cubicBezTo>
                  <a:cubicBezTo>
                    <a:pt x="13315" y="2520"/>
                    <a:pt x="10098" y="1"/>
                    <a:pt x="68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g13eacc49de5_0_2898"/>
            <p:cNvSpPr/>
            <p:nvPr/>
          </p:nvSpPr>
          <p:spPr>
            <a:xfrm>
              <a:off x="1212275" y="3418150"/>
              <a:ext cx="128575" cy="232650"/>
            </a:xfrm>
            <a:custGeom>
              <a:rect b="b" l="l" r="r" t="t"/>
              <a:pathLst>
                <a:path extrusionOk="0" h="9306" w="5143">
                  <a:moveTo>
                    <a:pt x="1" y="0"/>
                  </a:moveTo>
                  <a:cubicBezTo>
                    <a:pt x="885" y="489"/>
                    <a:pt x="1653" y="1070"/>
                    <a:pt x="2234" y="1745"/>
                  </a:cubicBezTo>
                  <a:cubicBezTo>
                    <a:pt x="2816" y="2420"/>
                    <a:pt x="3304" y="3211"/>
                    <a:pt x="3584" y="3978"/>
                  </a:cubicBezTo>
                  <a:cubicBezTo>
                    <a:pt x="3886" y="4746"/>
                    <a:pt x="4072" y="5630"/>
                    <a:pt x="4072" y="6584"/>
                  </a:cubicBezTo>
                  <a:cubicBezTo>
                    <a:pt x="4072" y="7468"/>
                    <a:pt x="3886" y="8329"/>
                    <a:pt x="3584" y="9306"/>
                  </a:cubicBezTo>
                  <a:cubicBezTo>
                    <a:pt x="4258" y="8631"/>
                    <a:pt x="4747" y="7654"/>
                    <a:pt x="4956" y="6700"/>
                  </a:cubicBezTo>
                  <a:cubicBezTo>
                    <a:pt x="5142" y="5630"/>
                    <a:pt x="5049" y="4560"/>
                    <a:pt x="4654" y="3583"/>
                  </a:cubicBezTo>
                  <a:cubicBezTo>
                    <a:pt x="4258" y="2629"/>
                    <a:pt x="3677" y="1745"/>
                    <a:pt x="2816" y="1070"/>
                  </a:cubicBezTo>
                  <a:cubicBezTo>
                    <a:pt x="2048" y="489"/>
                    <a:pt x="107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g13eacc49de5_0_2898"/>
            <p:cNvSpPr/>
            <p:nvPr/>
          </p:nvSpPr>
          <p:spPr>
            <a:xfrm>
              <a:off x="1166350" y="3219250"/>
              <a:ext cx="137850" cy="184375"/>
            </a:xfrm>
            <a:custGeom>
              <a:rect b="b" l="l" r="r" t="t"/>
              <a:pathLst>
                <a:path extrusionOk="0" h="7375" w="5514">
                  <a:moveTo>
                    <a:pt x="4560" y="0"/>
                  </a:moveTo>
                  <a:lnTo>
                    <a:pt x="4560" y="0"/>
                  </a:lnTo>
                  <a:cubicBezTo>
                    <a:pt x="1838" y="1070"/>
                    <a:pt x="0" y="4071"/>
                    <a:pt x="186" y="6979"/>
                  </a:cubicBezTo>
                  <a:lnTo>
                    <a:pt x="861" y="7375"/>
                  </a:lnTo>
                  <a:cubicBezTo>
                    <a:pt x="3676" y="6398"/>
                    <a:pt x="5514" y="2908"/>
                    <a:pt x="45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1" name="Google Shape;931;g13eacc49de5_0_2898"/>
          <p:cNvGrpSpPr/>
          <p:nvPr/>
        </p:nvGrpSpPr>
        <p:grpSpPr>
          <a:xfrm>
            <a:off x="6976911" y="80197"/>
            <a:ext cx="506497" cy="689871"/>
            <a:chOff x="5233207" y="1259125"/>
            <a:chExt cx="498668" cy="679208"/>
          </a:xfrm>
        </p:grpSpPr>
        <p:sp>
          <p:nvSpPr>
            <p:cNvPr id="932" name="Google Shape;932;g13eacc49de5_0_2898"/>
            <p:cNvSpPr/>
            <p:nvPr/>
          </p:nvSpPr>
          <p:spPr>
            <a:xfrm>
              <a:off x="5233207" y="1451994"/>
              <a:ext cx="380054" cy="486339"/>
            </a:xfrm>
            <a:custGeom>
              <a:rect b="b" l="l" r="r" t="t"/>
              <a:pathLst>
                <a:path extrusionOk="0" h="19351" w="15122">
                  <a:moveTo>
                    <a:pt x="9084" y="0"/>
                  </a:moveTo>
                  <a:cubicBezTo>
                    <a:pt x="5176" y="0"/>
                    <a:pt x="1676" y="7257"/>
                    <a:pt x="768" y="10414"/>
                  </a:cubicBezTo>
                  <a:cubicBezTo>
                    <a:pt x="0" y="13228"/>
                    <a:pt x="186" y="16811"/>
                    <a:pt x="2606" y="18463"/>
                  </a:cubicBezTo>
                  <a:cubicBezTo>
                    <a:pt x="3489" y="19056"/>
                    <a:pt x="4558" y="19350"/>
                    <a:pt x="5637" y="19350"/>
                  </a:cubicBezTo>
                  <a:cubicBezTo>
                    <a:pt x="6462" y="19350"/>
                    <a:pt x="7293" y="19178"/>
                    <a:pt x="8049" y="18835"/>
                  </a:cubicBezTo>
                  <a:cubicBezTo>
                    <a:pt x="9794" y="18067"/>
                    <a:pt x="11143" y="16509"/>
                    <a:pt x="12004" y="14857"/>
                  </a:cubicBezTo>
                  <a:cubicBezTo>
                    <a:pt x="13958" y="11577"/>
                    <a:pt x="15122" y="1783"/>
                    <a:pt x="9980" y="131"/>
                  </a:cubicBezTo>
                  <a:cubicBezTo>
                    <a:pt x="9680" y="42"/>
                    <a:pt x="9381" y="0"/>
                    <a:pt x="90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g13eacc49de5_0_2898"/>
            <p:cNvSpPr/>
            <p:nvPr/>
          </p:nvSpPr>
          <p:spPr>
            <a:xfrm>
              <a:off x="5473650" y="1259125"/>
              <a:ext cx="258225" cy="249950"/>
            </a:xfrm>
            <a:custGeom>
              <a:rect b="b" l="l" r="r" t="t"/>
              <a:pathLst>
                <a:path extrusionOk="0" h="9998" w="10329">
                  <a:moveTo>
                    <a:pt x="9365" y="0"/>
                  </a:moveTo>
                  <a:cubicBezTo>
                    <a:pt x="9331" y="0"/>
                    <a:pt x="9296" y="2"/>
                    <a:pt x="9259" y="6"/>
                  </a:cubicBezTo>
                  <a:cubicBezTo>
                    <a:pt x="4420" y="588"/>
                    <a:pt x="628" y="4356"/>
                    <a:pt x="47" y="9195"/>
                  </a:cubicBezTo>
                  <a:cubicBezTo>
                    <a:pt x="0" y="9730"/>
                    <a:pt x="390" y="9998"/>
                    <a:pt x="815" y="9998"/>
                  </a:cubicBezTo>
                  <a:cubicBezTo>
                    <a:pt x="1239" y="9998"/>
                    <a:pt x="1699" y="9730"/>
                    <a:pt x="1792" y="9195"/>
                  </a:cubicBezTo>
                  <a:cubicBezTo>
                    <a:pt x="2187" y="5333"/>
                    <a:pt x="5374" y="2123"/>
                    <a:pt x="9259" y="1634"/>
                  </a:cubicBezTo>
                  <a:cubicBezTo>
                    <a:pt x="10293" y="1545"/>
                    <a:pt x="10328" y="0"/>
                    <a:pt x="93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g13eacc49de5_0_2898"/>
            <p:cNvSpPr/>
            <p:nvPr/>
          </p:nvSpPr>
          <p:spPr>
            <a:xfrm>
              <a:off x="5249725" y="1397100"/>
              <a:ext cx="273950" cy="171225"/>
            </a:xfrm>
            <a:custGeom>
              <a:rect b="b" l="l" r="r" t="t"/>
              <a:pathLst>
                <a:path extrusionOk="0" h="6849" w="10958">
                  <a:moveTo>
                    <a:pt x="10958" y="1"/>
                  </a:moveTo>
                  <a:cubicBezTo>
                    <a:pt x="6584" y="675"/>
                    <a:pt x="2606" y="3095"/>
                    <a:pt x="1" y="6584"/>
                  </a:cubicBezTo>
                  <a:cubicBezTo>
                    <a:pt x="686" y="6764"/>
                    <a:pt x="1385" y="6849"/>
                    <a:pt x="2084" y="6849"/>
                  </a:cubicBezTo>
                  <a:cubicBezTo>
                    <a:pt x="5916" y="6849"/>
                    <a:pt x="9718" y="4281"/>
                    <a:pt x="10958" y="582"/>
                  </a:cubicBezTo>
                  <a:lnTo>
                    <a:pt x="1095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g13eacc49de5_0_2898"/>
            <p:cNvSpPr/>
            <p:nvPr/>
          </p:nvSpPr>
          <p:spPr>
            <a:xfrm>
              <a:off x="5424200" y="1433050"/>
              <a:ext cx="125650" cy="182175"/>
            </a:xfrm>
            <a:custGeom>
              <a:rect b="b" l="l" r="r" t="t"/>
              <a:pathLst>
                <a:path extrusionOk="0" h="7287" w="5026">
                  <a:moveTo>
                    <a:pt x="2867" y="0"/>
                  </a:moveTo>
                  <a:cubicBezTo>
                    <a:pt x="1280" y="0"/>
                    <a:pt x="88" y="2049"/>
                    <a:pt x="1" y="3401"/>
                  </a:cubicBezTo>
                  <a:cubicBezTo>
                    <a:pt x="1" y="4774"/>
                    <a:pt x="769" y="6123"/>
                    <a:pt x="280" y="7286"/>
                  </a:cubicBezTo>
                  <a:cubicBezTo>
                    <a:pt x="1746" y="6798"/>
                    <a:pt x="2909" y="5728"/>
                    <a:pt x="3583" y="4378"/>
                  </a:cubicBezTo>
                  <a:cubicBezTo>
                    <a:pt x="4165" y="3308"/>
                    <a:pt x="5026" y="307"/>
                    <a:pt x="3188" y="28"/>
                  </a:cubicBezTo>
                  <a:cubicBezTo>
                    <a:pt x="3080" y="9"/>
                    <a:pt x="2973" y="0"/>
                    <a:pt x="28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g13eacc49de5_0_2898"/>
            <p:cNvSpPr/>
            <p:nvPr/>
          </p:nvSpPr>
          <p:spPr>
            <a:xfrm>
              <a:off x="5490950" y="1424600"/>
              <a:ext cx="129275" cy="217375"/>
            </a:xfrm>
            <a:custGeom>
              <a:rect b="b" l="l" r="r" t="t"/>
              <a:pathLst>
                <a:path extrusionOk="0" h="8695" w="5171">
                  <a:moveTo>
                    <a:pt x="997" y="0"/>
                  </a:moveTo>
                  <a:cubicBezTo>
                    <a:pt x="0" y="0"/>
                    <a:pt x="211" y="1812"/>
                    <a:pt x="611" y="2972"/>
                  </a:cubicBezTo>
                  <a:cubicBezTo>
                    <a:pt x="1100" y="4042"/>
                    <a:pt x="1891" y="4903"/>
                    <a:pt x="2658" y="5787"/>
                  </a:cubicBezTo>
                  <a:cubicBezTo>
                    <a:pt x="3426" y="6647"/>
                    <a:pt x="4217" y="7531"/>
                    <a:pt x="4589" y="8695"/>
                  </a:cubicBezTo>
                  <a:cubicBezTo>
                    <a:pt x="5171" y="7043"/>
                    <a:pt x="5078" y="5019"/>
                    <a:pt x="4310" y="3367"/>
                  </a:cubicBezTo>
                  <a:cubicBezTo>
                    <a:pt x="3821" y="2204"/>
                    <a:pt x="2751" y="645"/>
                    <a:pt x="1588" y="157"/>
                  </a:cubicBezTo>
                  <a:cubicBezTo>
                    <a:pt x="1356" y="49"/>
                    <a:pt x="1160" y="0"/>
                    <a:pt x="9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7" name="Google Shape;937;g13eacc49de5_0_2898"/>
          <p:cNvSpPr txBox="1"/>
          <p:nvPr>
            <p:ph idx="1" type="body"/>
          </p:nvPr>
        </p:nvSpPr>
        <p:spPr>
          <a:xfrm>
            <a:off x="715950" y="1430850"/>
            <a:ext cx="7712100" cy="30738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accent1"/>
              </a:buClr>
              <a:buSzPts val="1200"/>
              <a:buChar char="●"/>
              <a:defRPr sz="1200">
                <a:solidFill>
                  <a:schemeClr val="accent1"/>
                </a:solidFill>
              </a:defRPr>
            </a:lvl1pPr>
            <a:lvl2pPr indent="-304800" lvl="1" marL="914400" rtl="0">
              <a:lnSpc>
                <a:spcPct val="100000"/>
              </a:lnSpc>
              <a:spcBef>
                <a:spcPts val="0"/>
              </a:spcBef>
              <a:spcAft>
                <a:spcPts val="0"/>
              </a:spcAft>
              <a:buClr>
                <a:schemeClr val="accent1"/>
              </a:buClr>
              <a:buSzPts val="1200"/>
              <a:buChar char="○"/>
              <a:defRPr sz="1200">
                <a:solidFill>
                  <a:schemeClr val="accent1"/>
                </a:solidFill>
              </a:defRPr>
            </a:lvl2pPr>
            <a:lvl3pPr indent="-304800" lvl="2" marL="1371600" rtl="0">
              <a:lnSpc>
                <a:spcPct val="100000"/>
              </a:lnSpc>
              <a:spcBef>
                <a:spcPts val="0"/>
              </a:spcBef>
              <a:spcAft>
                <a:spcPts val="0"/>
              </a:spcAft>
              <a:buClr>
                <a:schemeClr val="accent1"/>
              </a:buClr>
              <a:buSzPts val="1200"/>
              <a:buChar char="■"/>
              <a:defRPr sz="1200">
                <a:solidFill>
                  <a:schemeClr val="accent1"/>
                </a:solidFill>
              </a:defRPr>
            </a:lvl3pPr>
            <a:lvl4pPr indent="-304800" lvl="3" marL="1828800" rtl="0">
              <a:lnSpc>
                <a:spcPct val="100000"/>
              </a:lnSpc>
              <a:spcBef>
                <a:spcPts val="0"/>
              </a:spcBef>
              <a:spcAft>
                <a:spcPts val="0"/>
              </a:spcAft>
              <a:buClr>
                <a:schemeClr val="accent1"/>
              </a:buClr>
              <a:buSzPts val="1200"/>
              <a:buChar char="●"/>
              <a:defRPr sz="1200">
                <a:solidFill>
                  <a:schemeClr val="accent1"/>
                </a:solidFill>
              </a:defRPr>
            </a:lvl4pPr>
            <a:lvl5pPr indent="-304800" lvl="4" marL="2286000" rtl="0">
              <a:lnSpc>
                <a:spcPct val="100000"/>
              </a:lnSpc>
              <a:spcBef>
                <a:spcPts val="0"/>
              </a:spcBef>
              <a:spcAft>
                <a:spcPts val="0"/>
              </a:spcAft>
              <a:buClr>
                <a:schemeClr val="accent1"/>
              </a:buClr>
              <a:buSzPts val="1200"/>
              <a:buChar char="○"/>
              <a:defRPr sz="1200">
                <a:solidFill>
                  <a:schemeClr val="accent1"/>
                </a:solidFill>
              </a:defRPr>
            </a:lvl5pPr>
            <a:lvl6pPr indent="-304800" lvl="5" marL="2743200" rtl="0">
              <a:lnSpc>
                <a:spcPct val="100000"/>
              </a:lnSpc>
              <a:spcBef>
                <a:spcPts val="0"/>
              </a:spcBef>
              <a:spcAft>
                <a:spcPts val="0"/>
              </a:spcAft>
              <a:buClr>
                <a:schemeClr val="accent1"/>
              </a:buClr>
              <a:buSzPts val="1200"/>
              <a:buChar char="■"/>
              <a:defRPr sz="1200">
                <a:solidFill>
                  <a:schemeClr val="accent1"/>
                </a:solidFill>
              </a:defRPr>
            </a:lvl6pPr>
            <a:lvl7pPr indent="-304800" lvl="6" marL="3200400" rtl="0">
              <a:lnSpc>
                <a:spcPct val="100000"/>
              </a:lnSpc>
              <a:spcBef>
                <a:spcPts val="0"/>
              </a:spcBef>
              <a:spcAft>
                <a:spcPts val="0"/>
              </a:spcAft>
              <a:buClr>
                <a:schemeClr val="accent1"/>
              </a:buClr>
              <a:buSzPts val="1200"/>
              <a:buChar char="●"/>
              <a:defRPr sz="1200">
                <a:solidFill>
                  <a:schemeClr val="accent1"/>
                </a:solidFill>
              </a:defRPr>
            </a:lvl7pPr>
            <a:lvl8pPr indent="-304800" lvl="7" marL="3657600" rtl="0">
              <a:lnSpc>
                <a:spcPct val="100000"/>
              </a:lnSpc>
              <a:spcBef>
                <a:spcPts val="0"/>
              </a:spcBef>
              <a:spcAft>
                <a:spcPts val="0"/>
              </a:spcAft>
              <a:buClr>
                <a:schemeClr val="accent1"/>
              </a:buClr>
              <a:buSzPts val="1200"/>
              <a:buChar char="○"/>
              <a:defRPr sz="1200">
                <a:solidFill>
                  <a:schemeClr val="accent1"/>
                </a:solidFill>
              </a:defRPr>
            </a:lvl8pPr>
            <a:lvl9pPr indent="-304800" lvl="8" marL="4114800" rtl="0">
              <a:lnSpc>
                <a:spcPct val="100000"/>
              </a:lnSpc>
              <a:spcBef>
                <a:spcPts val="0"/>
              </a:spcBef>
              <a:spcAft>
                <a:spcPts val="0"/>
              </a:spcAft>
              <a:buClr>
                <a:schemeClr val="accent1"/>
              </a:buClr>
              <a:buSzPts val="1200"/>
              <a:buChar char="■"/>
              <a:defRPr sz="1200">
                <a:solidFill>
                  <a:schemeClr val="accent1"/>
                </a:solidFill>
              </a:defRPr>
            </a:lvl9pPr>
          </a:lstStyle>
          <a:p/>
        </p:txBody>
      </p:sp>
      <p:sp>
        <p:nvSpPr>
          <p:cNvPr id="938" name="Google Shape;938;g13eacc49de5_0_2898"/>
          <p:cNvSpPr txBox="1"/>
          <p:nvPr>
            <p:ph type="title"/>
          </p:nvPr>
        </p:nvSpPr>
        <p:spPr>
          <a:xfrm>
            <a:off x="718650" y="539500"/>
            <a:ext cx="5943600" cy="6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9" name="Shape 939"/>
        <p:cNvGrpSpPr/>
        <p:nvPr/>
      </p:nvGrpSpPr>
      <p:grpSpPr>
        <a:xfrm>
          <a:off x="0" y="0"/>
          <a:ext cx="0" cy="0"/>
          <a:chOff x="0" y="0"/>
          <a:chExt cx="0" cy="0"/>
        </a:xfrm>
      </p:grpSpPr>
      <p:sp>
        <p:nvSpPr>
          <p:cNvPr id="940" name="Google Shape;940;g13eacc49de5_0_2943"/>
          <p:cNvSpPr/>
          <p:nvPr/>
        </p:nvSpPr>
        <p:spPr>
          <a:xfrm>
            <a:off x="-407500" y="3486050"/>
            <a:ext cx="3074676" cy="1993438"/>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1" name="Google Shape;941;g13eacc49de5_0_2943"/>
          <p:cNvGrpSpPr/>
          <p:nvPr/>
        </p:nvGrpSpPr>
        <p:grpSpPr>
          <a:xfrm>
            <a:off x="28825" y="3919000"/>
            <a:ext cx="1972838" cy="1216700"/>
            <a:chOff x="3095850" y="2740875"/>
            <a:chExt cx="1972838" cy="1216700"/>
          </a:xfrm>
        </p:grpSpPr>
        <p:sp>
          <p:nvSpPr>
            <p:cNvPr id="942" name="Google Shape;942;g13eacc49de5_0_2943"/>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g13eacc49de5_0_2943"/>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g13eacc49de5_0_2943"/>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g13eacc49de5_0_2943"/>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g13eacc49de5_0_2943"/>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7" name="Google Shape;947;g13eacc49de5_0_2943"/>
          <p:cNvGrpSpPr/>
          <p:nvPr/>
        </p:nvGrpSpPr>
        <p:grpSpPr>
          <a:xfrm rot="-1930960">
            <a:off x="211268" y="4030819"/>
            <a:ext cx="661639" cy="993060"/>
            <a:chOff x="3463650" y="2615600"/>
            <a:chExt cx="467625" cy="701900"/>
          </a:xfrm>
        </p:grpSpPr>
        <p:sp>
          <p:nvSpPr>
            <p:cNvPr id="948" name="Google Shape;948;g13eacc49de5_0_2943"/>
            <p:cNvSpPr/>
            <p:nvPr/>
          </p:nvSpPr>
          <p:spPr>
            <a:xfrm>
              <a:off x="3463650" y="2615600"/>
              <a:ext cx="467625" cy="536200"/>
            </a:xfrm>
            <a:custGeom>
              <a:rect b="b" l="l" r="r" t="t"/>
              <a:pathLst>
                <a:path extrusionOk="0" h="21448" w="18705">
                  <a:moveTo>
                    <a:pt x="6293" y="0"/>
                  </a:moveTo>
                  <a:cubicBezTo>
                    <a:pt x="6099" y="0"/>
                    <a:pt x="5908" y="8"/>
                    <a:pt x="5723" y="22"/>
                  </a:cubicBezTo>
                  <a:cubicBezTo>
                    <a:pt x="4746" y="208"/>
                    <a:pt x="3676" y="510"/>
                    <a:pt x="3188" y="1371"/>
                  </a:cubicBezTo>
                  <a:cubicBezTo>
                    <a:pt x="2722" y="2348"/>
                    <a:pt x="3188" y="3511"/>
                    <a:pt x="3676" y="4488"/>
                  </a:cubicBezTo>
                  <a:cubicBezTo>
                    <a:pt x="4165" y="5349"/>
                    <a:pt x="4746" y="6326"/>
                    <a:pt x="4653" y="7396"/>
                  </a:cubicBezTo>
                  <a:cubicBezTo>
                    <a:pt x="4524" y="7464"/>
                    <a:pt x="4395" y="7493"/>
                    <a:pt x="4266" y="7493"/>
                  </a:cubicBezTo>
                  <a:cubicBezTo>
                    <a:pt x="3515" y="7493"/>
                    <a:pt x="2765" y="6499"/>
                    <a:pt x="1931" y="6419"/>
                  </a:cubicBezTo>
                  <a:cubicBezTo>
                    <a:pt x="1863" y="6404"/>
                    <a:pt x="1796" y="6397"/>
                    <a:pt x="1729" y="6397"/>
                  </a:cubicBezTo>
                  <a:cubicBezTo>
                    <a:pt x="951" y="6397"/>
                    <a:pt x="289" y="7350"/>
                    <a:pt x="396" y="8164"/>
                  </a:cubicBezTo>
                  <a:cubicBezTo>
                    <a:pt x="489" y="9025"/>
                    <a:pt x="1164" y="9816"/>
                    <a:pt x="1931" y="10397"/>
                  </a:cubicBezTo>
                  <a:cubicBezTo>
                    <a:pt x="2606" y="10886"/>
                    <a:pt x="3490" y="11351"/>
                    <a:pt x="4072" y="12049"/>
                  </a:cubicBezTo>
                  <a:cubicBezTo>
                    <a:pt x="4467" y="12421"/>
                    <a:pt x="4746" y="13212"/>
                    <a:pt x="4351" y="13491"/>
                  </a:cubicBezTo>
                  <a:cubicBezTo>
                    <a:pt x="4186" y="13625"/>
                    <a:pt x="3998" y="13677"/>
                    <a:pt x="3814" y="13677"/>
                  </a:cubicBezTo>
                  <a:cubicBezTo>
                    <a:pt x="3582" y="13677"/>
                    <a:pt x="3356" y="13595"/>
                    <a:pt x="3188" y="13491"/>
                  </a:cubicBezTo>
                  <a:cubicBezTo>
                    <a:pt x="2815" y="13212"/>
                    <a:pt x="2513" y="12910"/>
                    <a:pt x="2141" y="12817"/>
                  </a:cubicBezTo>
                  <a:cubicBezTo>
                    <a:pt x="1978" y="12746"/>
                    <a:pt x="1812" y="12714"/>
                    <a:pt x="1649" y="12714"/>
                  </a:cubicBezTo>
                  <a:cubicBezTo>
                    <a:pt x="1112" y="12714"/>
                    <a:pt x="610" y="13067"/>
                    <a:pt x="396" y="13584"/>
                  </a:cubicBezTo>
                  <a:cubicBezTo>
                    <a:pt x="0" y="14259"/>
                    <a:pt x="93" y="15050"/>
                    <a:pt x="396" y="15725"/>
                  </a:cubicBezTo>
                  <a:cubicBezTo>
                    <a:pt x="977" y="17283"/>
                    <a:pt x="2513" y="18330"/>
                    <a:pt x="4072" y="19121"/>
                  </a:cubicBezTo>
                  <a:cubicBezTo>
                    <a:pt x="5142" y="19703"/>
                    <a:pt x="6398" y="20563"/>
                    <a:pt x="7654" y="21052"/>
                  </a:cubicBezTo>
                  <a:cubicBezTo>
                    <a:pt x="7957" y="21238"/>
                    <a:pt x="8329" y="21354"/>
                    <a:pt x="8631" y="21448"/>
                  </a:cubicBezTo>
                  <a:lnTo>
                    <a:pt x="9213" y="21448"/>
                  </a:lnTo>
                  <a:cubicBezTo>
                    <a:pt x="10562" y="21448"/>
                    <a:pt x="12121" y="20563"/>
                    <a:pt x="13284" y="20191"/>
                  </a:cubicBezTo>
                  <a:cubicBezTo>
                    <a:pt x="14633" y="19703"/>
                    <a:pt x="16099" y="19214"/>
                    <a:pt x="17146" y="18144"/>
                  </a:cubicBezTo>
                  <a:cubicBezTo>
                    <a:pt x="18216" y="17074"/>
                    <a:pt x="18705" y="15422"/>
                    <a:pt x="18030" y="14166"/>
                  </a:cubicBezTo>
                  <a:cubicBezTo>
                    <a:pt x="17637" y="13379"/>
                    <a:pt x="16745" y="12917"/>
                    <a:pt x="15900" y="12917"/>
                  </a:cubicBezTo>
                  <a:cubicBezTo>
                    <a:pt x="15295" y="12917"/>
                    <a:pt x="14713" y="13153"/>
                    <a:pt x="14354" y="13677"/>
                  </a:cubicBezTo>
                  <a:cubicBezTo>
                    <a:pt x="14145" y="14073"/>
                    <a:pt x="13959" y="14561"/>
                    <a:pt x="13470" y="14748"/>
                  </a:cubicBezTo>
                  <a:cubicBezTo>
                    <a:pt x="13416" y="14764"/>
                    <a:pt x="13363" y="14772"/>
                    <a:pt x="13311" y="14772"/>
                  </a:cubicBezTo>
                  <a:cubicBezTo>
                    <a:pt x="12722" y="14772"/>
                    <a:pt x="12339" y="13737"/>
                    <a:pt x="12702" y="13096"/>
                  </a:cubicBezTo>
                  <a:cubicBezTo>
                    <a:pt x="13075" y="12514"/>
                    <a:pt x="13866" y="12235"/>
                    <a:pt x="14540" y="11840"/>
                  </a:cubicBezTo>
                  <a:cubicBezTo>
                    <a:pt x="16099" y="10886"/>
                    <a:pt x="16960" y="8932"/>
                    <a:pt x="16285" y="7280"/>
                  </a:cubicBezTo>
                  <a:cubicBezTo>
                    <a:pt x="15887" y="6164"/>
                    <a:pt x="14669" y="5441"/>
                    <a:pt x="13507" y="5441"/>
                  </a:cubicBezTo>
                  <a:cubicBezTo>
                    <a:pt x="12974" y="5441"/>
                    <a:pt x="12452" y="5594"/>
                    <a:pt x="12028" y="5931"/>
                  </a:cubicBezTo>
                  <a:cubicBezTo>
                    <a:pt x="11632" y="6326"/>
                    <a:pt x="11237" y="6815"/>
                    <a:pt x="10865" y="7094"/>
                  </a:cubicBezTo>
                  <a:cubicBezTo>
                    <a:pt x="10592" y="7314"/>
                    <a:pt x="10261" y="7441"/>
                    <a:pt x="9954" y="7441"/>
                  </a:cubicBezTo>
                  <a:cubicBezTo>
                    <a:pt x="9710" y="7441"/>
                    <a:pt x="9481" y="7362"/>
                    <a:pt x="9306" y="7187"/>
                  </a:cubicBezTo>
                  <a:cubicBezTo>
                    <a:pt x="9701" y="6233"/>
                    <a:pt x="10074" y="5163"/>
                    <a:pt x="10283" y="4093"/>
                  </a:cubicBezTo>
                  <a:cubicBezTo>
                    <a:pt x="10376" y="3023"/>
                    <a:pt x="10074" y="1952"/>
                    <a:pt x="9399" y="1092"/>
                  </a:cubicBezTo>
                  <a:cubicBezTo>
                    <a:pt x="8665" y="258"/>
                    <a:pt x="7422" y="0"/>
                    <a:pt x="62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g13eacc49de5_0_2943"/>
            <p:cNvSpPr/>
            <p:nvPr/>
          </p:nvSpPr>
          <p:spPr>
            <a:xfrm>
              <a:off x="3655000" y="3141900"/>
              <a:ext cx="91350" cy="175600"/>
            </a:xfrm>
            <a:custGeom>
              <a:rect b="b" l="l" r="r" t="t"/>
              <a:pathLst>
                <a:path extrusionOk="0" h="7024" w="3654">
                  <a:moveTo>
                    <a:pt x="0" y="0"/>
                  </a:moveTo>
                  <a:lnTo>
                    <a:pt x="0" y="0"/>
                  </a:lnTo>
                  <a:cubicBezTo>
                    <a:pt x="489" y="2233"/>
                    <a:pt x="1163" y="4467"/>
                    <a:pt x="2047" y="6584"/>
                  </a:cubicBezTo>
                  <a:cubicBezTo>
                    <a:pt x="2178" y="6893"/>
                    <a:pt x="2431" y="7023"/>
                    <a:pt x="2688" y="7023"/>
                  </a:cubicBezTo>
                  <a:cubicBezTo>
                    <a:pt x="3164" y="7023"/>
                    <a:pt x="3654" y="6576"/>
                    <a:pt x="3397" y="6002"/>
                  </a:cubicBezTo>
                  <a:cubicBezTo>
                    <a:pt x="2722" y="4164"/>
                    <a:pt x="2047" y="2326"/>
                    <a:pt x="1559" y="396"/>
                  </a:cubicBezTo>
                  <a:lnTo>
                    <a:pt x="977" y="396"/>
                  </a:lnTo>
                  <a:cubicBezTo>
                    <a:pt x="675" y="302"/>
                    <a:pt x="303" y="186"/>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g13eacc49de5_0_2943"/>
            <p:cNvSpPr/>
            <p:nvPr/>
          </p:nvSpPr>
          <p:spPr>
            <a:xfrm>
              <a:off x="3611375" y="2701525"/>
              <a:ext cx="82600" cy="450275"/>
            </a:xfrm>
            <a:custGeom>
              <a:rect b="b" l="l" r="r" t="t"/>
              <a:pathLst>
                <a:path extrusionOk="0" h="18011" w="3304">
                  <a:moveTo>
                    <a:pt x="1436" y="1"/>
                  </a:moveTo>
                  <a:cubicBezTo>
                    <a:pt x="1119" y="1"/>
                    <a:pt x="819" y="179"/>
                    <a:pt x="768" y="563"/>
                  </a:cubicBezTo>
                  <a:cubicBezTo>
                    <a:pt x="0" y="6286"/>
                    <a:pt x="396" y="12101"/>
                    <a:pt x="1745" y="17615"/>
                  </a:cubicBezTo>
                  <a:cubicBezTo>
                    <a:pt x="2048" y="17801"/>
                    <a:pt x="2420" y="17917"/>
                    <a:pt x="2722" y="18011"/>
                  </a:cubicBezTo>
                  <a:lnTo>
                    <a:pt x="3304" y="18011"/>
                  </a:lnTo>
                  <a:cubicBezTo>
                    <a:pt x="1838" y="12381"/>
                    <a:pt x="1466" y="6565"/>
                    <a:pt x="2234" y="842"/>
                  </a:cubicBezTo>
                  <a:cubicBezTo>
                    <a:pt x="2286" y="302"/>
                    <a:pt x="1848" y="1"/>
                    <a:pt x="143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1" name="Google Shape;951;g13eacc49de5_0_2943"/>
          <p:cNvSpPr txBox="1"/>
          <p:nvPr>
            <p:ph idx="1" type="subTitle"/>
          </p:nvPr>
        </p:nvSpPr>
        <p:spPr>
          <a:xfrm>
            <a:off x="1531200" y="2894763"/>
            <a:ext cx="2274000" cy="646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accent1"/>
              </a:buClr>
              <a:buSzPts val="1400"/>
              <a:buNone/>
              <a:defRPr sz="1400">
                <a:solidFill>
                  <a:schemeClr val="accent1"/>
                </a:solidFill>
              </a:defRPr>
            </a:lvl1pPr>
            <a:lvl2pPr lvl="1" rtl="0" algn="r">
              <a:lnSpc>
                <a:spcPct val="100000"/>
              </a:lnSpc>
              <a:spcBef>
                <a:spcPts val="0"/>
              </a:spcBef>
              <a:spcAft>
                <a:spcPts val="0"/>
              </a:spcAft>
              <a:buClr>
                <a:schemeClr val="accent1"/>
              </a:buClr>
              <a:buSzPts val="1400"/>
              <a:buNone/>
              <a:defRPr>
                <a:solidFill>
                  <a:schemeClr val="accent1"/>
                </a:solidFill>
              </a:defRPr>
            </a:lvl2pPr>
            <a:lvl3pPr lvl="2" rtl="0" algn="r">
              <a:lnSpc>
                <a:spcPct val="100000"/>
              </a:lnSpc>
              <a:spcBef>
                <a:spcPts val="1600"/>
              </a:spcBef>
              <a:spcAft>
                <a:spcPts val="0"/>
              </a:spcAft>
              <a:buClr>
                <a:schemeClr val="accent1"/>
              </a:buClr>
              <a:buSzPts val="1400"/>
              <a:buNone/>
              <a:defRPr>
                <a:solidFill>
                  <a:schemeClr val="accent1"/>
                </a:solidFill>
              </a:defRPr>
            </a:lvl3pPr>
            <a:lvl4pPr lvl="3" rtl="0" algn="r">
              <a:lnSpc>
                <a:spcPct val="100000"/>
              </a:lnSpc>
              <a:spcBef>
                <a:spcPts val="1600"/>
              </a:spcBef>
              <a:spcAft>
                <a:spcPts val="0"/>
              </a:spcAft>
              <a:buClr>
                <a:schemeClr val="accent1"/>
              </a:buClr>
              <a:buSzPts val="1400"/>
              <a:buNone/>
              <a:defRPr>
                <a:solidFill>
                  <a:schemeClr val="accent1"/>
                </a:solidFill>
              </a:defRPr>
            </a:lvl4pPr>
            <a:lvl5pPr lvl="4" rtl="0" algn="r">
              <a:lnSpc>
                <a:spcPct val="100000"/>
              </a:lnSpc>
              <a:spcBef>
                <a:spcPts val="1600"/>
              </a:spcBef>
              <a:spcAft>
                <a:spcPts val="0"/>
              </a:spcAft>
              <a:buClr>
                <a:schemeClr val="accent1"/>
              </a:buClr>
              <a:buSzPts val="1400"/>
              <a:buNone/>
              <a:defRPr>
                <a:solidFill>
                  <a:schemeClr val="accent1"/>
                </a:solidFill>
              </a:defRPr>
            </a:lvl5pPr>
            <a:lvl6pPr lvl="5" rtl="0" algn="r">
              <a:lnSpc>
                <a:spcPct val="100000"/>
              </a:lnSpc>
              <a:spcBef>
                <a:spcPts val="1600"/>
              </a:spcBef>
              <a:spcAft>
                <a:spcPts val="0"/>
              </a:spcAft>
              <a:buClr>
                <a:schemeClr val="accent1"/>
              </a:buClr>
              <a:buSzPts val="1400"/>
              <a:buNone/>
              <a:defRPr>
                <a:solidFill>
                  <a:schemeClr val="accent1"/>
                </a:solidFill>
              </a:defRPr>
            </a:lvl6pPr>
            <a:lvl7pPr lvl="6" rtl="0" algn="r">
              <a:lnSpc>
                <a:spcPct val="100000"/>
              </a:lnSpc>
              <a:spcBef>
                <a:spcPts val="1600"/>
              </a:spcBef>
              <a:spcAft>
                <a:spcPts val="0"/>
              </a:spcAft>
              <a:buClr>
                <a:schemeClr val="accent1"/>
              </a:buClr>
              <a:buSzPts val="1400"/>
              <a:buNone/>
              <a:defRPr>
                <a:solidFill>
                  <a:schemeClr val="accent1"/>
                </a:solidFill>
              </a:defRPr>
            </a:lvl7pPr>
            <a:lvl8pPr lvl="7" rtl="0" algn="r">
              <a:lnSpc>
                <a:spcPct val="100000"/>
              </a:lnSpc>
              <a:spcBef>
                <a:spcPts val="1600"/>
              </a:spcBef>
              <a:spcAft>
                <a:spcPts val="0"/>
              </a:spcAft>
              <a:buClr>
                <a:schemeClr val="accent1"/>
              </a:buClr>
              <a:buSzPts val="1400"/>
              <a:buNone/>
              <a:defRPr>
                <a:solidFill>
                  <a:schemeClr val="accent1"/>
                </a:solidFill>
              </a:defRPr>
            </a:lvl8pPr>
            <a:lvl9pPr lvl="8" rtl="0" algn="r">
              <a:lnSpc>
                <a:spcPct val="100000"/>
              </a:lnSpc>
              <a:spcBef>
                <a:spcPts val="1600"/>
              </a:spcBef>
              <a:spcAft>
                <a:spcPts val="1600"/>
              </a:spcAft>
              <a:buClr>
                <a:schemeClr val="accent1"/>
              </a:buClr>
              <a:buSzPts val="1400"/>
              <a:buNone/>
              <a:defRPr>
                <a:solidFill>
                  <a:schemeClr val="accent1"/>
                </a:solidFill>
              </a:defRPr>
            </a:lvl9pPr>
          </a:lstStyle>
          <a:p/>
        </p:txBody>
      </p:sp>
      <p:sp>
        <p:nvSpPr>
          <p:cNvPr id="952" name="Google Shape;952;g13eacc49de5_0_2943"/>
          <p:cNvSpPr txBox="1"/>
          <p:nvPr>
            <p:ph type="title"/>
          </p:nvPr>
        </p:nvSpPr>
        <p:spPr>
          <a:xfrm>
            <a:off x="1574450" y="2460852"/>
            <a:ext cx="2230800" cy="4071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accent2"/>
              </a:buClr>
              <a:buSzPts val="2000"/>
              <a:buNone/>
              <a:defRPr sz="1800">
                <a:solidFill>
                  <a:schemeClr val="accent2"/>
                </a:solidFill>
              </a:defRPr>
            </a:lvl1pPr>
            <a:lvl2pPr lvl="1" rtl="0" algn="r">
              <a:spcBef>
                <a:spcPts val="0"/>
              </a:spcBef>
              <a:spcAft>
                <a:spcPts val="0"/>
              </a:spcAft>
              <a:buClr>
                <a:schemeClr val="accent2"/>
              </a:buClr>
              <a:buSzPts val="2000"/>
              <a:buNone/>
              <a:defRPr sz="2000">
                <a:solidFill>
                  <a:schemeClr val="accent2"/>
                </a:solidFill>
              </a:defRPr>
            </a:lvl2pPr>
            <a:lvl3pPr lvl="2" rtl="0" algn="r">
              <a:spcBef>
                <a:spcPts val="0"/>
              </a:spcBef>
              <a:spcAft>
                <a:spcPts val="0"/>
              </a:spcAft>
              <a:buClr>
                <a:schemeClr val="accent2"/>
              </a:buClr>
              <a:buSzPts val="2000"/>
              <a:buNone/>
              <a:defRPr sz="2000">
                <a:solidFill>
                  <a:schemeClr val="accent2"/>
                </a:solidFill>
              </a:defRPr>
            </a:lvl3pPr>
            <a:lvl4pPr lvl="3" rtl="0" algn="r">
              <a:spcBef>
                <a:spcPts val="0"/>
              </a:spcBef>
              <a:spcAft>
                <a:spcPts val="0"/>
              </a:spcAft>
              <a:buClr>
                <a:schemeClr val="accent2"/>
              </a:buClr>
              <a:buSzPts val="2000"/>
              <a:buNone/>
              <a:defRPr sz="2000">
                <a:solidFill>
                  <a:schemeClr val="accent2"/>
                </a:solidFill>
              </a:defRPr>
            </a:lvl4pPr>
            <a:lvl5pPr lvl="4" rtl="0" algn="r">
              <a:spcBef>
                <a:spcPts val="0"/>
              </a:spcBef>
              <a:spcAft>
                <a:spcPts val="0"/>
              </a:spcAft>
              <a:buClr>
                <a:schemeClr val="accent2"/>
              </a:buClr>
              <a:buSzPts val="2000"/>
              <a:buNone/>
              <a:defRPr sz="2000">
                <a:solidFill>
                  <a:schemeClr val="accent2"/>
                </a:solidFill>
              </a:defRPr>
            </a:lvl5pPr>
            <a:lvl6pPr lvl="5" rtl="0" algn="r">
              <a:spcBef>
                <a:spcPts val="0"/>
              </a:spcBef>
              <a:spcAft>
                <a:spcPts val="0"/>
              </a:spcAft>
              <a:buClr>
                <a:schemeClr val="accent2"/>
              </a:buClr>
              <a:buSzPts val="2000"/>
              <a:buNone/>
              <a:defRPr sz="2000">
                <a:solidFill>
                  <a:schemeClr val="accent2"/>
                </a:solidFill>
              </a:defRPr>
            </a:lvl6pPr>
            <a:lvl7pPr lvl="6" rtl="0" algn="r">
              <a:spcBef>
                <a:spcPts val="0"/>
              </a:spcBef>
              <a:spcAft>
                <a:spcPts val="0"/>
              </a:spcAft>
              <a:buClr>
                <a:schemeClr val="accent2"/>
              </a:buClr>
              <a:buSzPts val="2000"/>
              <a:buNone/>
              <a:defRPr sz="2000">
                <a:solidFill>
                  <a:schemeClr val="accent2"/>
                </a:solidFill>
              </a:defRPr>
            </a:lvl7pPr>
            <a:lvl8pPr lvl="7" rtl="0" algn="r">
              <a:spcBef>
                <a:spcPts val="0"/>
              </a:spcBef>
              <a:spcAft>
                <a:spcPts val="0"/>
              </a:spcAft>
              <a:buClr>
                <a:schemeClr val="accent2"/>
              </a:buClr>
              <a:buSzPts val="2000"/>
              <a:buNone/>
              <a:defRPr sz="2000">
                <a:solidFill>
                  <a:schemeClr val="accent2"/>
                </a:solidFill>
              </a:defRPr>
            </a:lvl8pPr>
            <a:lvl9pPr lvl="8" rtl="0" algn="r">
              <a:spcBef>
                <a:spcPts val="0"/>
              </a:spcBef>
              <a:spcAft>
                <a:spcPts val="0"/>
              </a:spcAft>
              <a:buClr>
                <a:schemeClr val="accent2"/>
              </a:buClr>
              <a:buSzPts val="2000"/>
              <a:buNone/>
              <a:defRPr sz="2000">
                <a:solidFill>
                  <a:schemeClr val="accent2"/>
                </a:solidFill>
              </a:defRPr>
            </a:lvl9pPr>
          </a:lstStyle>
          <a:p/>
        </p:txBody>
      </p:sp>
      <p:sp>
        <p:nvSpPr>
          <p:cNvPr id="953" name="Google Shape;953;g13eacc49de5_0_2943"/>
          <p:cNvSpPr txBox="1"/>
          <p:nvPr>
            <p:ph idx="2" type="subTitle"/>
          </p:nvPr>
        </p:nvSpPr>
        <p:spPr>
          <a:xfrm>
            <a:off x="5338800" y="2894763"/>
            <a:ext cx="2274000" cy="646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1600"/>
              </a:spcBef>
              <a:spcAft>
                <a:spcPts val="0"/>
              </a:spcAft>
              <a:buClr>
                <a:schemeClr val="accent1"/>
              </a:buClr>
              <a:buSzPts val="1400"/>
              <a:buNone/>
              <a:defRPr>
                <a:solidFill>
                  <a:schemeClr val="accent1"/>
                </a:solidFill>
              </a:defRPr>
            </a:lvl3pPr>
            <a:lvl4pPr lvl="3" rtl="0">
              <a:lnSpc>
                <a:spcPct val="100000"/>
              </a:lnSpc>
              <a:spcBef>
                <a:spcPts val="1600"/>
              </a:spcBef>
              <a:spcAft>
                <a:spcPts val="0"/>
              </a:spcAft>
              <a:buClr>
                <a:schemeClr val="accent1"/>
              </a:buClr>
              <a:buSzPts val="1400"/>
              <a:buNone/>
              <a:defRPr>
                <a:solidFill>
                  <a:schemeClr val="accent1"/>
                </a:solidFill>
              </a:defRPr>
            </a:lvl4pPr>
            <a:lvl5pPr lvl="4" rtl="0">
              <a:lnSpc>
                <a:spcPct val="100000"/>
              </a:lnSpc>
              <a:spcBef>
                <a:spcPts val="1600"/>
              </a:spcBef>
              <a:spcAft>
                <a:spcPts val="0"/>
              </a:spcAft>
              <a:buClr>
                <a:schemeClr val="accent1"/>
              </a:buClr>
              <a:buSzPts val="1400"/>
              <a:buNone/>
              <a:defRPr>
                <a:solidFill>
                  <a:schemeClr val="accent1"/>
                </a:solidFill>
              </a:defRPr>
            </a:lvl5pPr>
            <a:lvl6pPr lvl="5" rtl="0">
              <a:lnSpc>
                <a:spcPct val="100000"/>
              </a:lnSpc>
              <a:spcBef>
                <a:spcPts val="1600"/>
              </a:spcBef>
              <a:spcAft>
                <a:spcPts val="0"/>
              </a:spcAft>
              <a:buClr>
                <a:schemeClr val="accent1"/>
              </a:buClr>
              <a:buSzPts val="1400"/>
              <a:buNone/>
              <a:defRPr>
                <a:solidFill>
                  <a:schemeClr val="accent1"/>
                </a:solidFill>
              </a:defRPr>
            </a:lvl6pPr>
            <a:lvl7pPr lvl="6" rtl="0">
              <a:lnSpc>
                <a:spcPct val="100000"/>
              </a:lnSpc>
              <a:spcBef>
                <a:spcPts val="1600"/>
              </a:spcBef>
              <a:spcAft>
                <a:spcPts val="0"/>
              </a:spcAft>
              <a:buClr>
                <a:schemeClr val="accent1"/>
              </a:buClr>
              <a:buSzPts val="1400"/>
              <a:buNone/>
              <a:defRPr>
                <a:solidFill>
                  <a:schemeClr val="accent1"/>
                </a:solidFill>
              </a:defRPr>
            </a:lvl7pPr>
            <a:lvl8pPr lvl="7" rtl="0">
              <a:lnSpc>
                <a:spcPct val="100000"/>
              </a:lnSpc>
              <a:spcBef>
                <a:spcPts val="1600"/>
              </a:spcBef>
              <a:spcAft>
                <a:spcPts val="0"/>
              </a:spcAft>
              <a:buClr>
                <a:schemeClr val="accent1"/>
              </a:buClr>
              <a:buSzPts val="1400"/>
              <a:buNone/>
              <a:defRPr>
                <a:solidFill>
                  <a:schemeClr val="accent1"/>
                </a:solidFill>
              </a:defRPr>
            </a:lvl8pPr>
            <a:lvl9pPr lvl="8" rtl="0">
              <a:lnSpc>
                <a:spcPct val="100000"/>
              </a:lnSpc>
              <a:spcBef>
                <a:spcPts val="1600"/>
              </a:spcBef>
              <a:spcAft>
                <a:spcPts val="1600"/>
              </a:spcAft>
              <a:buClr>
                <a:schemeClr val="accent1"/>
              </a:buClr>
              <a:buSzPts val="1400"/>
              <a:buNone/>
              <a:defRPr>
                <a:solidFill>
                  <a:schemeClr val="accent1"/>
                </a:solidFill>
              </a:defRPr>
            </a:lvl9pPr>
          </a:lstStyle>
          <a:p/>
        </p:txBody>
      </p:sp>
      <p:sp>
        <p:nvSpPr>
          <p:cNvPr id="954" name="Google Shape;954;g13eacc49de5_0_2943"/>
          <p:cNvSpPr txBox="1"/>
          <p:nvPr>
            <p:ph idx="3" type="title"/>
          </p:nvPr>
        </p:nvSpPr>
        <p:spPr>
          <a:xfrm>
            <a:off x="5338800" y="2460852"/>
            <a:ext cx="2230800" cy="4071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2000"/>
              <a:buNone/>
              <a:defRPr sz="1800">
                <a:solidFill>
                  <a:schemeClr val="accent2"/>
                </a:solidFill>
              </a:defRPr>
            </a:lvl1pPr>
            <a:lvl2pPr lvl="1" rtl="0">
              <a:spcBef>
                <a:spcPts val="0"/>
              </a:spcBef>
              <a:spcAft>
                <a:spcPts val="0"/>
              </a:spcAft>
              <a:buClr>
                <a:schemeClr val="accent2"/>
              </a:buClr>
              <a:buSzPts val="2000"/>
              <a:buNone/>
              <a:defRPr sz="2000">
                <a:solidFill>
                  <a:schemeClr val="accent2"/>
                </a:solidFill>
              </a:defRPr>
            </a:lvl2pPr>
            <a:lvl3pPr lvl="2" rtl="0">
              <a:spcBef>
                <a:spcPts val="0"/>
              </a:spcBef>
              <a:spcAft>
                <a:spcPts val="0"/>
              </a:spcAft>
              <a:buClr>
                <a:schemeClr val="accent2"/>
              </a:buClr>
              <a:buSzPts val="2000"/>
              <a:buNone/>
              <a:defRPr sz="2000">
                <a:solidFill>
                  <a:schemeClr val="accent2"/>
                </a:solidFill>
              </a:defRPr>
            </a:lvl3pPr>
            <a:lvl4pPr lvl="3" rtl="0">
              <a:spcBef>
                <a:spcPts val="0"/>
              </a:spcBef>
              <a:spcAft>
                <a:spcPts val="0"/>
              </a:spcAft>
              <a:buClr>
                <a:schemeClr val="accent2"/>
              </a:buClr>
              <a:buSzPts val="2000"/>
              <a:buNone/>
              <a:defRPr sz="2000">
                <a:solidFill>
                  <a:schemeClr val="accent2"/>
                </a:solidFill>
              </a:defRPr>
            </a:lvl4pPr>
            <a:lvl5pPr lvl="4" rtl="0">
              <a:spcBef>
                <a:spcPts val="0"/>
              </a:spcBef>
              <a:spcAft>
                <a:spcPts val="0"/>
              </a:spcAft>
              <a:buClr>
                <a:schemeClr val="accent2"/>
              </a:buClr>
              <a:buSzPts val="2000"/>
              <a:buNone/>
              <a:defRPr sz="2000">
                <a:solidFill>
                  <a:schemeClr val="accent2"/>
                </a:solidFill>
              </a:defRPr>
            </a:lvl5pPr>
            <a:lvl6pPr lvl="5" rtl="0">
              <a:spcBef>
                <a:spcPts val="0"/>
              </a:spcBef>
              <a:spcAft>
                <a:spcPts val="0"/>
              </a:spcAft>
              <a:buClr>
                <a:schemeClr val="accent2"/>
              </a:buClr>
              <a:buSzPts val="2000"/>
              <a:buNone/>
              <a:defRPr sz="2000">
                <a:solidFill>
                  <a:schemeClr val="accent2"/>
                </a:solidFill>
              </a:defRPr>
            </a:lvl6pPr>
            <a:lvl7pPr lvl="6" rtl="0">
              <a:spcBef>
                <a:spcPts val="0"/>
              </a:spcBef>
              <a:spcAft>
                <a:spcPts val="0"/>
              </a:spcAft>
              <a:buClr>
                <a:schemeClr val="accent2"/>
              </a:buClr>
              <a:buSzPts val="2000"/>
              <a:buNone/>
              <a:defRPr sz="2000">
                <a:solidFill>
                  <a:schemeClr val="accent2"/>
                </a:solidFill>
              </a:defRPr>
            </a:lvl7pPr>
            <a:lvl8pPr lvl="7" rtl="0">
              <a:spcBef>
                <a:spcPts val="0"/>
              </a:spcBef>
              <a:spcAft>
                <a:spcPts val="0"/>
              </a:spcAft>
              <a:buClr>
                <a:schemeClr val="accent2"/>
              </a:buClr>
              <a:buSzPts val="2000"/>
              <a:buNone/>
              <a:defRPr sz="2000">
                <a:solidFill>
                  <a:schemeClr val="accent2"/>
                </a:solidFill>
              </a:defRPr>
            </a:lvl8pPr>
            <a:lvl9pPr lvl="8" rtl="0">
              <a:spcBef>
                <a:spcPts val="0"/>
              </a:spcBef>
              <a:spcAft>
                <a:spcPts val="0"/>
              </a:spcAft>
              <a:buClr>
                <a:schemeClr val="accent2"/>
              </a:buClr>
              <a:buSzPts val="2000"/>
              <a:buNone/>
              <a:defRPr sz="2000">
                <a:solidFill>
                  <a:schemeClr val="accent2"/>
                </a:solidFill>
              </a:defRPr>
            </a:lvl9pPr>
          </a:lstStyle>
          <a:p/>
        </p:txBody>
      </p:sp>
      <p:sp>
        <p:nvSpPr>
          <p:cNvPr id="955" name="Google Shape;955;g13eacc49de5_0_2943"/>
          <p:cNvSpPr/>
          <p:nvPr/>
        </p:nvSpPr>
        <p:spPr>
          <a:xfrm flipH="1" rot="10800000">
            <a:off x="7180824" y="-318340"/>
            <a:ext cx="2402422" cy="1893966"/>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6" name="Google Shape;956;g13eacc49de5_0_2943"/>
          <p:cNvGrpSpPr/>
          <p:nvPr/>
        </p:nvGrpSpPr>
        <p:grpSpPr>
          <a:xfrm flipH="1" rot="10800000">
            <a:off x="6648267" y="-417635"/>
            <a:ext cx="2265304" cy="1362306"/>
            <a:chOff x="3260100" y="4040200"/>
            <a:chExt cx="1579600" cy="893550"/>
          </a:xfrm>
        </p:grpSpPr>
        <p:sp>
          <p:nvSpPr>
            <p:cNvPr id="957" name="Google Shape;957;g13eacc49de5_0_2943"/>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g13eacc49de5_0_2943"/>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g13eacc49de5_0_2943"/>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g13eacc49de5_0_2943"/>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g13eacc49de5_0_2943"/>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g13eacc49de5_0_2943"/>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g13eacc49de5_0_2943"/>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g13eacc49de5_0_2943"/>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g13eacc49de5_0_2943"/>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g13eacc49de5_0_2943"/>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g13eacc49de5_0_2943"/>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g13eacc49de5_0_2943"/>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g13eacc49de5_0_2943"/>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g13eacc49de5_0_2943"/>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g13eacc49de5_0_2943"/>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g13eacc49de5_0_2943"/>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g13eacc49de5_0_2943"/>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g13eacc49de5_0_2943"/>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g13eacc49de5_0_2943"/>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g13eacc49de5_0_2943"/>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g13eacc49de5_0_2943"/>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g13eacc49de5_0_2943"/>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g13eacc49de5_0_2943"/>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g13eacc49de5_0_2943"/>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g13eacc49de5_0_2943"/>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g13eacc49de5_0_2943"/>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g13eacc49de5_0_2943"/>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4" name="Google Shape;984;g13eacc49de5_0_2943"/>
          <p:cNvGrpSpPr/>
          <p:nvPr/>
        </p:nvGrpSpPr>
        <p:grpSpPr>
          <a:xfrm rot="-1591136">
            <a:off x="707052" y="4247557"/>
            <a:ext cx="845662" cy="713085"/>
            <a:chOff x="2385375" y="4063625"/>
            <a:chExt cx="845650" cy="713075"/>
          </a:xfrm>
        </p:grpSpPr>
        <p:sp>
          <p:nvSpPr>
            <p:cNvPr id="985" name="Google Shape;985;g13eacc49de5_0_2943"/>
            <p:cNvSpPr/>
            <p:nvPr/>
          </p:nvSpPr>
          <p:spPr>
            <a:xfrm>
              <a:off x="2385375" y="4063625"/>
              <a:ext cx="411775" cy="713075"/>
            </a:xfrm>
            <a:custGeom>
              <a:rect b="b" l="l" r="r" t="t"/>
              <a:pathLst>
                <a:path extrusionOk="0" h="28523" w="16471">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g13eacc49de5_0_2943"/>
            <p:cNvSpPr/>
            <p:nvPr/>
          </p:nvSpPr>
          <p:spPr>
            <a:xfrm>
              <a:off x="2472600" y="4225400"/>
              <a:ext cx="280950" cy="503675"/>
            </a:xfrm>
            <a:custGeom>
              <a:rect b="b" l="l" r="r" t="t"/>
              <a:pathLst>
                <a:path extrusionOk="0" h="20147" w="11238">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g13eacc49de5_0_2943"/>
            <p:cNvSpPr/>
            <p:nvPr/>
          </p:nvSpPr>
          <p:spPr>
            <a:xfrm>
              <a:off x="2598225" y="4066700"/>
              <a:ext cx="632800" cy="590350"/>
            </a:xfrm>
            <a:custGeom>
              <a:rect b="b" l="l" r="r" t="t"/>
              <a:pathLst>
                <a:path extrusionOk="0" h="23614" w="25312">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g13eacc49de5_0_2943"/>
            <p:cNvSpPr/>
            <p:nvPr/>
          </p:nvSpPr>
          <p:spPr>
            <a:xfrm>
              <a:off x="2695350" y="4295200"/>
              <a:ext cx="513575" cy="270450"/>
            </a:xfrm>
            <a:custGeom>
              <a:rect b="b" l="l" r="r" t="t"/>
              <a:pathLst>
                <a:path extrusionOk="0" h="10818" w="20543">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9" name="Google Shape;989;g13eacc49de5_0_2943"/>
          <p:cNvSpPr txBox="1"/>
          <p:nvPr>
            <p:ph idx="4" type="title"/>
          </p:nvPr>
        </p:nvSpPr>
        <p:spPr>
          <a:xfrm>
            <a:off x="718650" y="539500"/>
            <a:ext cx="4025100" cy="62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0" name="Shape 990"/>
        <p:cNvGrpSpPr/>
        <p:nvPr/>
      </p:nvGrpSpPr>
      <p:grpSpPr>
        <a:xfrm>
          <a:off x="0" y="0"/>
          <a:ext cx="0" cy="0"/>
          <a:chOff x="0" y="0"/>
          <a:chExt cx="0" cy="0"/>
        </a:xfrm>
      </p:grpSpPr>
      <p:sp>
        <p:nvSpPr>
          <p:cNvPr id="991" name="Google Shape;991;g13eacc49de5_0_2994"/>
          <p:cNvSpPr/>
          <p:nvPr/>
        </p:nvSpPr>
        <p:spPr>
          <a:xfrm flipH="1">
            <a:off x="7132951" y="-226722"/>
            <a:ext cx="2524752" cy="2234062"/>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g13eacc49de5_0_2994"/>
          <p:cNvSpPr/>
          <p:nvPr/>
        </p:nvSpPr>
        <p:spPr>
          <a:xfrm flipH="1">
            <a:off x="-828842" y="3398503"/>
            <a:ext cx="3585011" cy="2038711"/>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3" name="Google Shape;993;g13eacc49de5_0_2994"/>
          <p:cNvGrpSpPr/>
          <p:nvPr/>
        </p:nvGrpSpPr>
        <p:grpSpPr>
          <a:xfrm flipH="1">
            <a:off x="6402369" y="-282565"/>
            <a:ext cx="1765953" cy="1392514"/>
            <a:chOff x="2533100" y="1212175"/>
            <a:chExt cx="1066075" cy="839825"/>
          </a:xfrm>
        </p:grpSpPr>
        <p:sp>
          <p:nvSpPr>
            <p:cNvPr id="994" name="Google Shape;994;g13eacc49de5_0_2994"/>
            <p:cNvSpPr/>
            <p:nvPr/>
          </p:nvSpPr>
          <p:spPr>
            <a:xfrm>
              <a:off x="2981500" y="1242700"/>
              <a:ext cx="93025" cy="139875"/>
            </a:xfrm>
            <a:custGeom>
              <a:rect b="b" l="l" r="r" t="t"/>
              <a:pathLst>
                <a:path extrusionOk="0" h="5595" w="3721">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g13eacc49de5_0_2994"/>
            <p:cNvSpPr/>
            <p:nvPr/>
          </p:nvSpPr>
          <p:spPr>
            <a:xfrm>
              <a:off x="3008250" y="1488625"/>
              <a:ext cx="56925" cy="134075"/>
            </a:xfrm>
            <a:custGeom>
              <a:rect b="b" l="l" r="r" t="t"/>
              <a:pathLst>
                <a:path extrusionOk="0" h="5363" w="2277">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g13eacc49de5_0_2994"/>
            <p:cNvSpPr/>
            <p:nvPr/>
          </p:nvSpPr>
          <p:spPr>
            <a:xfrm>
              <a:off x="2913925" y="1708150"/>
              <a:ext cx="120050" cy="96675"/>
            </a:xfrm>
            <a:custGeom>
              <a:rect b="b" l="l" r="r" t="t"/>
              <a:pathLst>
                <a:path extrusionOk="0" h="3867" w="4802">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g13eacc49de5_0_2994"/>
            <p:cNvSpPr/>
            <p:nvPr/>
          </p:nvSpPr>
          <p:spPr>
            <a:xfrm>
              <a:off x="2994100" y="1789400"/>
              <a:ext cx="95600" cy="80850"/>
            </a:xfrm>
            <a:custGeom>
              <a:rect b="b" l="l" r="r" t="t"/>
              <a:pathLst>
                <a:path extrusionOk="0" h="3234" w="3824">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g13eacc49de5_0_2994"/>
            <p:cNvSpPr/>
            <p:nvPr/>
          </p:nvSpPr>
          <p:spPr>
            <a:xfrm>
              <a:off x="3067075" y="1594650"/>
              <a:ext cx="99100" cy="131950"/>
            </a:xfrm>
            <a:custGeom>
              <a:rect b="b" l="l" r="r" t="t"/>
              <a:pathLst>
                <a:path extrusionOk="0" h="5278" w="3964">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g13eacc49de5_0_2994"/>
            <p:cNvSpPr/>
            <p:nvPr/>
          </p:nvSpPr>
          <p:spPr>
            <a:xfrm>
              <a:off x="3097825" y="1386450"/>
              <a:ext cx="62825" cy="142025"/>
            </a:xfrm>
            <a:custGeom>
              <a:rect b="b" l="l" r="r" t="t"/>
              <a:pathLst>
                <a:path extrusionOk="0" h="5681" w="2513">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g13eacc49de5_0_2994"/>
            <p:cNvSpPr/>
            <p:nvPr/>
          </p:nvSpPr>
          <p:spPr>
            <a:xfrm>
              <a:off x="3141450" y="1243125"/>
              <a:ext cx="75050" cy="76925"/>
            </a:xfrm>
            <a:custGeom>
              <a:rect b="b" l="l" r="r" t="t"/>
              <a:pathLst>
                <a:path extrusionOk="0" h="3077" w="3002">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g13eacc49de5_0_2994"/>
            <p:cNvSpPr/>
            <p:nvPr/>
          </p:nvSpPr>
          <p:spPr>
            <a:xfrm>
              <a:off x="3127325" y="1715875"/>
              <a:ext cx="108350" cy="116725"/>
            </a:xfrm>
            <a:custGeom>
              <a:rect b="b" l="l" r="r" t="t"/>
              <a:pathLst>
                <a:path extrusionOk="0" h="4669" w="4334">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g13eacc49de5_0_2994"/>
            <p:cNvSpPr/>
            <p:nvPr/>
          </p:nvSpPr>
          <p:spPr>
            <a:xfrm>
              <a:off x="3208900" y="1508450"/>
              <a:ext cx="61100" cy="141575"/>
            </a:xfrm>
            <a:custGeom>
              <a:rect b="b" l="l" r="r" t="t"/>
              <a:pathLst>
                <a:path extrusionOk="0" h="5663" w="2444">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g13eacc49de5_0_2994"/>
            <p:cNvSpPr/>
            <p:nvPr/>
          </p:nvSpPr>
          <p:spPr>
            <a:xfrm>
              <a:off x="3201925" y="1328500"/>
              <a:ext cx="79700" cy="99925"/>
            </a:xfrm>
            <a:custGeom>
              <a:rect b="b" l="l" r="r" t="t"/>
              <a:pathLst>
                <a:path extrusionOk="0" h="3997" w="3188">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g13eacc49de5_0_2994"/>
            <p:cNvSpPr/>
            <p:nvPr/>
          </p:nvSpPr>
          <p:spPr>
            <a:xfrm>
              <a:off x="3299050" y="1212175"/>
              <a:ext cx="69825" cy="58750"/>
            </a:xfrm>
            <a:custGeom>
              <a:rect b="b" l="l" r="r" t="t"/>
              <a:pathLst>
                <a:path extrusionOk="0" h="2350" w="2793">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g13eacc49de5_0_2994"/>
            <p:cNvSpPr/>
            <p:nvPr/>
          </p:nvSpPr>
          <p:spPr>
            <a:xfrm>
              <a:off x="2706825" y="1804225"/>
              <a:ext cx="158375" cy="68400"/>
            </a:xfrm>
            <a:custGeom>
              <a:rect b="b" l="l" r="r" t="t"/>
              <a:pathLst>
                <a:path extrusionOk="0" h="2736" w="6335">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g13eacc49de5_0_2994"/>
            <p:cNvSpPr/>
            <p:nvPr/>
          </p:nvSpPr>
          <p:spPr>
            <a:xfrm>
              <a:off x="2741300" y="1735625"/>
              <a:ext cx="63425" cy="48925"/>
            </a:xfrm>
            <a:custGeom>
              <a:rect b="b" l="l" r="r" t="t"/>
              <a:pathLst>
                <a:path extrusionOk="0" h="1957" w="2537">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g13eacc49de5_0_2994"/>
            <p:cNvSpPr/>
            <p:nvPr/>
          </p:nvSpPr>
          <p:spPr>
            <a:xfrm>
              <a:off x="2533100" y="1876325"/>
              <a:ext cx="75050" cy="59800"/>
            </a:xfrm>
            <a:custGeom>
              <a:rect b="b" l="l" r="r" t="t"/>
              <a:pathLst>
                <a:path extrusionOk="0" h="2392" w="3002">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g13eacc49de5_0_2994"/>
            <p:cNvSpPr/>
            <p:nvPr/>
          </p:nvSpPr>
          <p:spPr>
            <a:xfrm>
              <a:off x="2540075" y="1968275"/>
              <a:ext cx="46550" cy="83725"/>
            </a:xfrm>
            <a:custGeom>
              <a:rect b="b" l="l" r="r" t="t"/>
              <a:pathLst>
                <a:path extrusionOk="0" h="3349" w="1862">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g13eacc49de5_0_2994"/>
            <p:cNvSpPr/>
            <p:nvPr/>
          </p:nvSpPr>
          <p:spPr>
            <a:xfrm>
              <a:off x="2652450" y="1932650"/>
              <a:ext cx="91200" cy="63375"/>
            </a:xfrm>
            <a:custGeom>
              <a:rect b="b" l="l" r="r" t="t"/>
              <a:pathLst>
                <a:path extrusionOk="0" h="2535" w="3648">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g13eacc49de5_0_2994"/>
            <p:cNvSpPr/>
            <p:nvPr/>
          </p:nvSpPr>
          <p:spPr>
            <a:xfrm>
              <a:off x="2833775" y="1862025"/>
              <a:ext cx="131750" cy="60875"/>
            </a:xfrm>
            <a:custGeom>
              <a:rect b="b" l="l" r="r" t="t"/>
              <a:pathLst>
                <a:path extrusionOk="0" h="2435" w="527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g13eacc49de5_0_2994"/>
            <p:cNvSpPr/>
            <p:nvPr/>
          </p:nvSpPr>
          <p:spPr>
            <a:xfrm>
              <a:off x="3303700" y="1632075"/>
              <a:ext cx="39000" cy="63400"/>
            </a:xfrm>
            <a:custGeom>
              <a:rect b="b" l="l" r="r" t="t"/>
              <a:pathLst>
                <a:path extrusionOk="0" h="2536" w="156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g13eacc49de5_0_2994"/>
            <p:cNvSpPr/>
            <p:nvPr/>
          </p:nvSpPr>
          <p:spPr>
            <a:xfrm>
              <a:off x="3322900" y="1424900"/>
              <a:ext cx="58175" cy="131875"/>
            </a:xfrm>
            <a:custGeom>
              <a:rect b="b" l="l" r="r" t="t"/>
              <a:pathLst>
                <a:path extrusionOk="0" h="5275" w="2327">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g13eacc49de5_0_2994"/>
            <p:cNvSpPr/>
            <p:nvPr/>
          </p:nvSpPr>
          <p:spPr>
            <a:xfrm>
              <a:off x="3370950" y="1270275"/>
              <a:ext cx="99850" cy="114875"/>
            </a:xfrm>
            <a:custGeom>
              <a:rect b="b" l="l" r="r" t="t"/>
              <a:pathLst>
                <a:path extrusionOk="0" h="4595" w="3994">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g13eacc49de5_0_2994"/>
            <p:cNvSpPr/>
            <p:nvPr/>
          </p:nvSpPr>
          <p:spPr>
            <a:xfrm>
              <a:off x="3475850" y="1219725"/>
              <a:ext cx="123325" cy="56425"/>
            </a:xfrm>
            <a:custGeom>
              <a:rect b="b" l="l" r="r" t="t"/>
              <a:pathLst>
                <a:path extrusionOk="0" h="2257" w="4933">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5" name="Google Shape;1015;g13eacc49de5_0_2994"/>
          <p:cNvGrpSpPr/>
          <p:nvPr/>
        </p:nvGrpSpPr>
        <p:grpSpPr>
          <a:xfrm flipH="1">
            <a:off x="727873" y="4386591"/>
            <a:ext cx="2263567" cy="1281440"/>
            <a:chOff x="3260100" y="4040200"/>
            <a:chExt cx="1579600" cy="893550"/>
          </a:xfrm>
        </p:grpSpPr>
        <p:sp>
          <p:nvSpPr>
            <p:cNvPr id="1016" name="Google Shape;1016;g13eacc49de5_0_2994"/>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g13eacc49de5_0_2994"/>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g13eacc49de5_0_2994"/>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g13eacc49de5_0_2994"/>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g13eacc49de5_0_2994"/>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g13eacc49de5_0_2994"/>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g13eacc49de5_0_2994"/>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g13eacc49de5_0_2994"/>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g13eacc49de5_0_2994"/>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g13eacc49de5_0_2994"/>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g13eacc49de5_0_2994"/>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g13eacc49de5_0_2994"/>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g13eacc49de5_0_2994"/>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g13eacc49de5_0_2994"/>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g13eacc49de5_0_2994"/>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g13eacc49de5_0_2994"/>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g13eacc49de5_0_2994"/>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g13eacc49de5_0_2994"/>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g13eacc49de5_0_2994"/>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g13eacc49de5_0_2994"/>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g13eacc49de5_0_2994"/>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g13eacc49de5_0_2994"/>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g13eacc49de5_0_2994"/>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g13eacc49de5_0_2994"/>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g13eacc49de5_0_2994"/>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g13eacc49de5_0_2994"/>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g13eacc49de5_0_2994"/>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3" name="Google Shape;1043;g13eacc49de5_0_2994"/>
          <p:cNvGrpSpPr/>
          <p:nvPr/>
        </p:nvGrpSpPr>
        <p:grpSpPr>
          <a:xfrm flipH="1" rot="-8218719">
            <a:off x="8559373" y="-187214"/>
            <a:ext cx="911950" cy="977787"/>
            <a:chOff x="1721175" y="2665325"/>
            <a:chExt cx="809625" cy="868075"/>
          </a:xfrm>
        </p:grpSpPr>
        <p:sp>
          <p:nvSpPr>
            <p:cNvPr id="1044" name="Google Shape;1044;g13eacc49de5_0_2994"/>
            <p:cNvSpPr/>
            <p:nvPr/>
          </p:nvSpPr>
          <p:spPr>
            <a:xfrm>
              <a:off x="2191125" y="2884650"/>
              <a:ext cx="339675" cy="506775"/>
            </a:xfrm>
            <a:custGeom>
              <a:rect b="b" l="l" r="r" t="t"/>
              <a:pathLst>
                <a:path extrusionOk="0" h="20271" w="13587">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g13eacc49de5_0_2994"/>
            <p:cNvSpPr/>
            <p:nvPr/>
          </p:nvSpPr>
          <p:spPr>
            <a:xfrm>
              <a:off x="2009650" y="2665325"/>
              <a:ext cx="239650" cy="472150"/>
            </a:xfrm>
            <a:custGeom>
              <a:rect b="b" l="l" r="r" t="t"/>
              <a:pathLst>
                <a:path extrusionOk="0" h="18886" w="9586">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g13eacc49de5_0_2994"/>
            <p:cNvSpPr/>
            <p:nvPr/>
          </p:nvSpPr>
          <p:spPr>
            <a:xfrm>
              <a:off x="1721175" y="2710025"/>
              <a:ext cx="353650" cy="604050"/>
            </a:xfrm>
            <a:custGeom>
              <a:rect b="b" l="l" r="r" t="t"/>
              <a:pathLst>
                <a:path extrusionOk="0" h="24162" w="14146">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g13eacc49de5_0_2994"/>
            <p:cNvSpPr/>
            <p:nvPr/>
          </p:nvSpPr>
          <p:spPr>
            <a:xfrm>
              <a:off x="1816475" y="2797975"/>
              <a:ext cx="294975" cy="678200"/>
            </a:xfrm>
            <a:custGeom>
              <a:rect b="b" l="l" r="r" t="t"/>
              <a:pathLst>
                <a:path extrusionOk="0" h="27128" w="11799">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g13eacc49de5_0_2994"/>
            <p:cNvSpPr/>
            <p:nvPr/>
          </p:nvSpPr>
          <p:spPr>
            <a:xfrm>
              <a:off x="2060900" y="2847025"/>
              <a:ext cx="113375" cy="657125"/>
            </a:xfrm>
            <a:custGeom>
              <a:rect b="b" l="l" r="r" t="t"/>
              <a:pathLst>
                <a:path extrusionOk="0" h="26285" w="4535">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g13eacc49de5_0_2994"/>
            <p:cNvSpPr/>
            <p:nvPr/>
          </p:nvSpPr>
          <p:spPr>
            <a:xfrm>
              <a:off x="2044050" y="3053725"/>
              <a:ext cx="317450" cy="479675"/>
            </a:xfrm>
            <a:custGeom>
              <a:rect b="b" l="l" r="r" t="t"/>
              <a:pathLst>
                <a:path extrusionOk="0" h="19187" w="12698">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0" name="Google Shape;1050;g13eacc49de5_0_2994"/>
          <p:cNvGrpSpPr/>
          <p:nvPr/>
        </p:nvGrpSpPr>
        <p:grpSpPr>
          <a:xfrm flipH="1" rot="-1556019">
            <a:off x="445076" y="4030645"/>
            <a:ext cx="304348" cy="774463"/>
            <a:chOff x="4992675" y="1797250"/>
            <a:chExt cx="198925" cy="506000"/>
          </a:xfrm>
        </p:grpSpPr>
        <p:sp>
          <p:nvSpPr>
            <p:cNvPr id="1051" name="Google Shape;1051;g13eacc49de5_0_2994"/>
            <p:cNvSpPr/>
            <p:nvPr/>
          </p:nvSpPr>
          <p:spPr>
            <a:xfrm>
              <a:off x="5004875" y="1797250"/>
              <a:ext cx="152400" cy="506000"/>
            </a:xfrm>
            <a:custGeom>
              <a:rect b="b" l="l" r="r" t="t"/>
              <a:pathLst>
                <a:path extrusionOk="0" h="20240" w="6096">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g13eacc49de5_0_2994"/>
            <p:cNvSpPr/>
            <p:nvPr/>
          </p:nvSpPr>
          <p:spPr>
            <a:xfrm>
              <a:off x="4992675" y="1974625"/>
              <a:ext cx="55850" cy="101225"/>
            </a:xfrm>
            <a:custGeom>
              <a:rect b="b" l="l" r="r" t="t"/>
              <a:pathLst>
                <a:path extrusionOk="0" h="4049" w="2234">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g13eacc49de5_0_2994"/>
            <p:cNvSpPr/>
            <p:nvPr/>
          </p:nvSpPr>
          <p:spPr>
            <a:xfrm>
              <a:off x="5019425" y="1904250"/>
              <a:ext cx="55850" cy="101225"/>
            </a:xfrm>
            <a:custGeom>
              <a:rect b="b" l="l" r="r" t="t"/>
              <a:pathLst>
                <a:path extrusionOk="0" h="4049" w="2234">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g13eacc49de5_0_2994"/>
            <p:cNvSpPr/>
            <p:nvPr/>
          </p:nvSpPr>
          <p:spPr>
            <a:xfrm>
              <a:off x="5053150" y="1872850"/>
              <a:ext cx="41325" cy="76800"/>
            </a:xfrm>
            <a:custGeom>
              <a:rect b="b" l="l" r="r" t="t"/>
              <a:pathLst>
                <a:path extrusionOk="0" h="3072" w="1653">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g13eacc49de5_0_2994"/>
            <p:cNvSpPr/>
            <p:nvPr/>
          </p:nvSpPr>
          <p:spPr>
            <a:xfrm>
              <a:off x="5043850" y="1988300"/>
              <a:ext cx="96575" cy="73000"/>
            </a:xfrm>
            <a:custGeom>
              <a:rect b="b" l="l" r="r" t="t"/>
              <a:pathLst>
                <a:path extrusionOk="0" h="2920" w="3863">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g13eacc49de5_0_2994"/>
            <p:cNvSpPr/>
            <p:nvPr/>
          </p:nvSpPr>
          <p:spPr>
            <a:xfrm>
              <a:off x="5077575" y="1920525"/>
              <a:ext cx="77375" cy="55875"/>
            </a:xfrm>
            <a:custGeom>
              <a:rect b="b" l="l" r="r" t="t"/>
              <a:pathLst>
                <a:path extrusionOk="0" h="2235" w="3095">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g13eacc49de5_0_2994"/>
            <p:cNvSpPr/>
            <p:nvPr/>
          </p:nvSpPr>
          <p:spPr>
            <a:xfrm>
              <a:off x="5089800" y="1823400"/>
              <a:ext cx="26775" cy="58200"/>
            </a:xfrm>
            <a:custGeom>
              <a:rect b="b" l="l" r="r" t="t"/>
              <a:pathLst>
                <a:path extrusionOk="0" h="2328" w="1071">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g13eacc49de5_0_2994"/>
            <p:cNvSpPr/>
            <p:nvPr/>
          </p:nvSpPr>
          <p:spPr>
            <a:xfrm>
              <a:off x="5121200" y="1812350"/>
              <a:ext cx="70400" cy="45400"/>
            </a:xfrm>
            <a:custGeom>
              <a:rect b="b" l="l" r="r" t="t"/>
              <a:pathLst>
                <a:path extrusionOk="0" h="1816" w="2816">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g13eacc49de5_0_2994"/>
            <p:cNvSpPr/>
            <p:nvPr/>
          </p:nvSpPr>
          <p:spPr>
            <a:xfrm>
              <a:off x="5099100" y="1862375"/>
              <a:ext cx="70400" cy="43650"/>
            </a:xfrm>
            <a:custGeom>
              <a:rect b="b" l="l" r="r" t="t"/>
              <a:pathLst>
                <a:path extrusionOk="0" h="1746" w="2816">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0" name="Google Shape;1060;g13eacc49de5_0_2994"/>
          <p:cNvGrpSpPr/>
          <p:nvPr/>
        </p:nvGrpSpPr>
        <p:grpSpPr>
          <a:xfrm flipH="1">
            <a:off x="643256" y="3914071"/>
            <a:ext cx="491910" cy="1007595"/>
            <a:chOff x="5291025" y="2315450"/>
            <a:chExt cx="319900" cy="654750"/>
          </a:xfrm>
        </p:grpSpPr>
        <p:sp>
          <p:nvSpPr>
            <p:cNvPr id="1061" name="Google Shape;1061;g13eacc49de5_0_2994"/>
            <p:cNvSpPr/>
            <p:nvPr/>
          </p:nvSpPr>
          <p:spPr>
            <a:xfrm>
              <a:off x="5382925" y="2317775"/>
              <a:ext cx="193675" cy="348975"/>
            </a:xfrm>
            <a:custGeom>
              <a:rect b="b" l="l" r="r" t="t"/>
              <a:pathLst>
                <a:path extrusionOk="0" h="13959" w="7747">
                  <a:moveTo>
                    <a:pt x="7747" y="0"/>
                  </a:moveTo>
                  <a:lnTo>
                    <a:pt x="7747" y="0"/>
                  </a:lnTo>
                  <a:cubicBezTo>
                    <a:pt x="4560" y="2536"/>
                    <a:pt x="0" y="9794"/>
                    <a:pt x="2420" y="13958"/>
                  </a:cubicBezTo>
                  <a:cubicBezTo>
                    <a:pt x="4560" y="13586"/>
                    <a:pt x="6095" y="9608"/>
                    <a:pt x="6793" y="7770"/>
                  </a:cubicBezTo>
                  <a:cubicBezTo>
                    <a:pt x="7165" y="6514"/>
                    <a:pt x="7561" y="5235"/>
                    <a:pt x="7654" y="3885"/>
                  </a:cubicBezTo>
                  <a:cubicBezTo>
                    <a:pt x="7747" y="3397"/>
                    <a:pt x="7561" y="210"/>
                    <a:pt x="77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g13eacc49de5_0_2994"/>
            <p:cNvSpPr/>
            <p:nvPr/>
          </p:nvSpPr>
          <p:spPr>
            <a:xfrm>
              <a:off x="5322425" y="2315450"/>
              <a:ext cx="196025" cy="342000"/>
            </a:xfrm>
            <a:custGeom>
              <a:rect b="b" l="l" r="r" t="t"/>
              <a:pathLst>
                <a:path extrusionOk="0" h="13680" w="7841">
                  <a:moveTo>
                    <a:pt x="489" y="0"/>
                  </a:moveTo>
                  <a:cubicBezTo>
                    <a:pt x="1" y="4071"/>
                    <a:pt x="2025" y="12423"/>
                    <a:pt x="6677" y="13679"/>
                  </a:cubicBezTo>
                  <a:cubicBezTo>
                    <a:pt x="7841" y="11934"/>
                    <a:pt x="6096" y="7956"/>
                    <a:pt x="5328" y="6212"/>
                  </a:cubicBezTo>
                  <a:cubicBezTo>
                    <a:pt x="4747" y="5048"/>
                    <a:pt x="4072" y="3885"/>
                    <a:pt x="3188" y="2815"/>
                  </a:cubicBezTo>
                  <a:cubicBezTo>
                    <a:pt x="2909" y="2420"/>
                    <a:pt x="489" y="303"/>
                    <a:pt x="4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g13eacc49de5_0_2994"/>
            <p:cNvSpPr/>
            <p:nvPr/>
          </p:nvSpPr>
          <p:spPr>
            <a:xfrm>
              <a:off x="5291025" y="2579050"/>
              <a:ext cx="319900" cy="391150"/>
            </a:xfrm>
            <a:custGeom>
              <a:rect b="b" l="l" r="r" t="t"/>
              <a:pathLst>
                <a:path extrusionOk="0" h="15646" w="12796">
                  <a:moveTo>
                    <a:pt x="5544" y="1"/>
                  </a:moveTo>
                  <a:cubicBezTo>
                    <a:pt x="5472" y="1"/>
                    <a:pt x="5400" y="6"/>
                    <a:pt x="5328" y="18"/>
                  </a:cubicBezTo>
                  <a:cubicBezTo>
                    <a:pt x="4537" y="134"/>
                    <a:pt x="3955" y="809"/>
                    <a:pt x="3862" y="1484"/>
                  </a:cubicBezTo>
                  <a:cubicBezTo>
                    <a:pt x="1536" y="3042"/>
                    <a:pt x="0" y="6322"/>
                    <a:pt x="768" y="9905"/>
                  </a:cubicBezTo>
                  <a:cubicBezTo>
                    <a:pt x="1164" y="11766"/>
                    <a:pt x="2327" y="13604"/>
                    <a:pt x="4072" y="14465"/>
                  </a:cubicBezTo>
                  <a:cubicBezTo>
                    <a:pt x="4704" y="14714"/>
                    <a:pt x="5337" y="14884"/>
                    <a:pt x="5983" y="14884"/>
                  </a:cubicBezTo>
                  <a:cubicBezTo>
                    <a:pt x="6121" y="14884"/>
                    <a:pt x="6259" y="14877"/>
                    <a:pt x="6398" y="14860"/>
                  </a:cubicBezTo>
                  <a:cubicBezTo>
                    <a:pt x="6804" y="15368"/>
                    <a:pt x="7459" y="15646"/>
                    <a:pt x="8068" y="15646"/>
                  </a:cubicBezTo>
                  <a:cubicBezTo>
                    <a:pt x="8156" y="15646"/>
                    <a:pt x="8244" y="15640"/>
                    <a:pt x="8329" y="15628"/>
                  </a:cubicBezTo>
                  <a:cubicBezTo>
                    <a:pt x="9190" y="15349"/>
                    <a:pt x="9678" y="14465"/>
                    <a:pt x="9678" y="13790"/>
                  </a:cubicBezTo>
                  <a:cubicBezTo>
                    <a:pt x="10167" y="13395"/>
                    <a:pt x="10655" y="13022"/>
                    <a:pt x="11051" y="12441"/>
                  </a:cubicBezTo>
                  <a:cubicBezTo>
                    <a:pt x="12586" y="10301"/>
                    <a:pt x="12796" y="7393"/>
                    <a:pt x="11725" y="4973"/>
                  </a:cubicBezTo>
                  <a:cubicBezTo>
                    <a:pt x="10469" y="2065"/>
                    <a:pt x="8724" y="809"/>
                    <a:pt x="6980" y="599"/>
                  </a:cubicBezTo>
                  <a:cubicBezTo>
                    <a:pt x="6552" y="273"/>
                    <a:pt x="6052" y="1"/>
                    <a:pt x="554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4" name="Google Shape;1064;g13eacc49de5_0_2994"/>
          <p:cNvSpPr txBox="1"/>
          <p:nvPr>
            <p:ph type="title"/>
          </p:nvPr>
        </p:nvSpPr>
        <p:spPr>
          <a:xfrm>
            <a:off x="718650" y="539500"/>
            <a:ext cx="4025100" cy="62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5" name="Shape 1065"/>
        <p:cNvGrpSpPr/>
        <p:nvPr/>
      </p:nvGrpSpPr>
      <p:grpSpPr>
        <a:xfrm>
          <a:off x="0" y="0"/>
          <a:ext cx="0" cy="0"/>
          <a:chOff x="0" y="0"/>
          <a:chExt cx="0" cy="0"/>
        </a:xfrm>
      </p:grpSpPr>
      <p:sp>
        <p:nvSpPr>
          <p:cNvPr id="1066" name="Google Shape;1066;g13eacc49de5_0_3069"/>
          <p:cNvSpPr txBox="1"/>
          <p:nvPr>
            <p:ph type="title"/>
          </p:nvPr>
        </p:nvSpPr>
        <p:spPr>
          <a:xfrm>
            <a:off x="713225" y="1385575"/>
            <a:ext cx="4045200" cy="1291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p:txBody>
      </p:sp>
      <p:sp>
        <p:nvSpPr>
          <p:cNvPr id="1067" name="Google Shape;1067;g13eacc49de5_0_3069"/>
          <p:cNvSpPr txBox="1"/>
          <p:nvPr>
            <p:ph idx="1" type="subTitle"/>
          </p:nvPr>
        </p:nvSpPr>
        <p:spPr>
          <a:xfrm>
            <a:off x="713225" y="2753750"/>
            <a:ext cx="3993000" cy="73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600"/>
              <a:buNone/>
              <a:defRPr sz="1600">
                <a:solidFill>
                  <a:schemeClr val="accent1"/>
                </a:solidFill>
              </a:defRPr>
            </a:lvl1pPr>
            <a:lvl2pPr lvl="1" rtl="0">
              <a:lnSpc>
                <a:spcPct val="100000"/>
              </a:lnSpc>
              <a:spcBef>
                <a:spcPts val="0"/>
              </a:spcBef>
              <a:spcAft>
                <a:spcPts val="0"/>
              </a:spcAft>
              <a:buClr>
                <a:schemeClr val="accent1"/>
              </a:buClr>
              <a:buSzPts val="1600"/>
              <a:buNone/>
              <a:defRPr sz="1600">
                <a:solidFill>
                  <a:schemeClr val="accent1"/>
                </a:solidFill>
              </a:defRPr>
            </a:lvl2pPr>
            <a:lvl3pPr lvl="2" rtl="0">
              <a:lnSpc>
                <a:spcPct val="100000"/>
              </a:lnSpc>
              <a:spcBef>
                <a:spcPts val="0"/>
              </a:spcBef>
              <a:spcAft>
                <a:spcPts val="0"/>
              </a:spcAft>
              <a:buClr>
                <a:schemeClr val="accent1"/>
              </a:buClr>
              <a:buSzPts val="1600"/>
              <a:buNone/>
              <a:defRPr sz="1600">
                <a:solidFill>
                  <a:schemeClr val="accent1"/>
                </a:solidFill>
              </a:defRPr>
            </a:lvl3pPr>
            <a:lvl4pPr lvl="3" rtl="0">
              <a:lnSpc>
                <a:spcPct val="100000"/>
              </a:lnSpc>
              <a:spcBef>
                <a:spcPts val="0"/>
              </a:spcBef>
              <a:spcAft>
                <a:spcPts val="0"/>
              </a:spcAft>
              <a:buClr>
                <a:schemeClr val="accent1"/>
              </a:buClr>
              <a:buSzPts val="1600"/>
              <a:buNone/>
              <a:defRPr sz="1600">
                <a:solidFill>
                  <a:schemeClr val="accent1"/>
                </a:solidFill>
              </a:defRPr>
            </a:lvl4pPr>
            <a:lvl5pPr lvl="4" rtl="0">
              <a:lnSpc>
                <a:spcPct val="100000"/>
              </a:lnSpc>
              <a:spcBef>
                <a:spcPts val="0"/>
              </a:spcBef>
              <a:spcAft>
                <a:spcPts val="0"/>
              </a:spcAft>
              <a:buClr>
                <a:schemeClr val="accent1"/>
              </a:buClr>
              <a:buSzPts val="1600"/>
              <a:buNone/>
              <a:defRPr sz="1600">
                <a:solidFill>
                  <a:schemeClr val="accent1"/>
                </a:solidFill>
              </a:defRPr>
            </a:lvl5pPr>
            <a:lvl6pPr lvl="5" rtl="0">
              <a:lnSpc>
                <a:spcPct val="100000"/>
              </a:lnSpc>
              <a:spcBef>
                <a:spcPts val="0"/>
              </a:spcBef>
              <a:spcAft>
                <a:spcPts val="0"/>
              </a:spcAft>
              <a:buClr>
                <a:schemeClr val="accent1"/>
              </a:buClr>
              <a:buSzPts val="1600"/>
              <a:buNone/>
              <a:defRPr sz="1600">
                <a:solidFill>
                  <a:schemeClr val="accent1"/>
                </a:solidFill>
              </a:defRPr>
            </a:lvl6pPr>
            <a:lvl7pPr lvl="6" rtl="0">
              <a:lnSpc>
                <a:spcPct val="100000"/>
              </a:lnSpc>
              <a:spcBef>
                <a:spcPts val="0"/>
              </a:spcBef>
              <a:spcAft>
                <a:spcPts val="0"/>
              </a:spcAft>
              <a:buClr>
                <a:schemeClr val="accent1"/>
              </a:buClr>
              <a:buSzPts val="1600"/>
              <a:buNone/>
              <a:defRPr sz="1600">
                <a:solidFill>
                  <a:schemeClr val="accent1"/>
                </a:solidFill>
              </a:defRPr>
            </a:lvl7pPr>
            <a:lvl8pPr lvl="7" rtl="0">
              <a:lnSpc>
                <a:spcPct val="100000"/>
              </a:lnSpc>
              <a:spcBef>
                <a:spcPts val="0"/>
              </a:spcBef>
              <a:spcAft>
                <a:spcPts val="0"/>
              </a:spcAft>
              <a:buClr>
                <a:schemeClr val="accent1"/>
              </a:buClr>
              <a:buSzPts val="1600"/>
              <a:buNone/>
              <a:defRPr sz="1600">
                <a:solidFill>
                  <a:schemeClr val="accent1"/>
                </a:solidFill>
              </a:defRPr>
            </a:lvl8pPr>
            <a:lvl9pPr lvl="8" rtl="0">
              <a:lnSpc>
                <a:spcPct val="100000"/>
              </a:lnSpc>
              <a:spcBef>
                <a:spcPts val="0"/>
              </a:spcBef>
              <a:spcAft>
                <a:spcPts val="0"/>
              </a:spcAft>
              <a:buClr>
                <a:schemeClr val="accent1"/>
              </a:buClr>
              <a:buSzPts val="1600"/>
              <a:buNone/>
              <a:defRPr sz="1600">
                <a:solidFill>
                  <a:schemeClr val="accent1"/>
                </a:solidFill>
              </a:defRPr>
            </a:lvl9pPr>
          </a:lstStyle>
          <a:p/>
        </p:txBody>
      </p:sp>
      <p:sp>
        <p:nvSpPr>
          <p:cNvPr id="1068" name="Google Shape;1068;g13eacc49de5_0_3069"/>
          <p:cNvSpPr/>
          <p:nvPr/>
        </p:nvSpPr>
        <p:spPr>
          <a:xfrm>
            <a:off x="-527663" y="3338900"/>
            <a:ext cx="3395186" cy="1919709"/>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9" name="Google Shape;1069;g13eacc49de5_0_3069"/>
          <p:cNvGrpSpPr/>
          <p:nvPr/>
        </p:nvGrpSpPr>
        <p:grpSpPr>
          <a:xfrm>
            <a:off x="183500" y="3690400"/>
            <a:ext cx="1972838" cy="1216700"/>
            <a:chOff x="3095850" y="2740875"/>
            <a:chExt cx="1972838" cy="1216700"/>
          </a:xfrm>
        </p:grpSpPr>
        <p:sp>
          <p:nvSpPr>
            <p:cNvPr id="1070" name="Google Shape;1070;g13eacc49de5_0_3069"/>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g13eacc49de5_0_3069"/>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g13eacc49de5_0_3069"/>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g13eacc49de5_0_3069"/>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g13eacc49de5_0_3069"/>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5" name="Google Shape;1075;g13eacc49de5_0_3069"/>
          <p:cNvGrpSpPr/>
          <p:nvPr/>
        </p:nvGrpSpPr>
        <p:grpSpPr>
          <a:xfrm rot="5100183">
            <a:off x="440516" y="4050590"/>
            <a:ext cx="657160" cy="704603"/>
            <a:chOff x="1721175" y="2665325"/>
            <a:chExt cx="809625" cy="868075"/>
          </a:xfrm>
        </p:grpSpPr>
        <p:sp>
          <p:nvSpPr>
            <p:cNvPr id="1076" name="Google Shape;1076;g13eacc49de5_0_3069"/>
            <p:cNvSpPr/>
            <p:nvPr/>
          </p:nvSpPr>
          <p:spPr>
            <a:xfrm>
              <a:off x="2191125" y="2884650"/>
              <a:ext cx="339675" cy="506775"/>
            </a:xfrm>
            <a:custGeom>
              <a:rect b="b" l="l" r="r" t="t"/>
              <a:pathLst>
                <a:path extrusionOk="0" h="20271" w="13587">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g13eacc49de5_0_3069"/>
            <p:cNvSpPr/>
            <p:nvPr/>
          </p:nvSpPr>
          <p:spPr>
            <a:xfrm>
              <a:off x="2009650" y="2665325"/>
              <a:ext cx="239650" cy="472150"/>
            </a:xfrm>
            <a:custGeom>
              <a:rect b="b" l="l" r="r" t="t"/>
              <a:pathLst>
                <a:path extrusionOk="0" h="18886" w="9586">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g13eacc49de5_0_3069"/>
            <p:cNvSpPr/>
            <p:nvPr/>
          </p:nvSpPr>
          <p:spPr>
            <a:xfrm>
              <a:off x="1721175" y="2710025"/>
              <a:ext cx="353650" cy="604050"/>
            </a:xfrm>
            <a:custGeom>
              <a:rect b="b" l="l" r="r" t="t"/>
              <a:pathLst>
                <a:path extrusionOk="0" h="24162" w="14146">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g13eacc49de5_0_3069"/>
            <p:cNvSpPr/>
            <p:nvPr/>
          </p:nvSpPr>
          <p:spPr>
            <a:xfrm>
              <a:off x="1816475" y="2797975"/>
              <a:ext cx="294975" cy="678200"/>
            </a:xfrm>
            <a:custGeom>
              <a:rect b="b" l="l" r="r" t="t"/>
              <a:pathLst>
                <a:path extrusionOk="0" h="27128" w="11799">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g13eacc49de5_0_3069"/>
            <p:cNvSpPr/>
            <p:nvPr/>
          </p:nvSpPr>
          <p:spPr>
            <a:xfrm>
              <a:off x="2060900" y="2847025"/>
              <a:ext cx="113375" cy="657125"/>
            </a:xfrm>
            <a:custGeom>
              <a:rect b="b" l="l" r="r" t="t"/>
              <a:pathLst>
                <a:path extrusionOk="0" h="26285" w="4535">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g13eacc49de5_0_3069"/>
            <p:cNvSpPr/>
            <p:nvPr/>
          </p:nvSpPr>
          <p:spPr>
            <a:xfrm>
              <a:off x="2044050" y="3053725"/>
              <a:ext cx="317450" cy="479675"/>
            </a:xfrm>
            <a:custGeom>
              <a:rect b="b" l="l" r="r" t="t"/>
              <a:pathLst>
                <a:path extrusionOk="0" h="19187" w="12698">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1082" name="Shape 1082"/>
        <p:cNvGrpSpPr/>
        <p:nvPr/>
      </p:nvGrpSpPr>
      <p:grpSpPr>
        <a:xfrm>
          <a:off x="0" y="0"/>
          <a:ext cx="0" cy="0"/>
          <a:chOff x="0" y="0"/>
          <a:chExt cx="0" cy="0"/>
        </a:xfrm>
      </p:grpSpPr>
      <p:grpSp>
        <p:nvGrpSpPr>
          <p:cNvPr id="1083" name="Google Shape;1083;g13eacc49de5_0_3086"/>
          <p:cNvGrpSpPr/>
          <p:nvPr/>
        </p:nvGrpSpPr>
        <p:grpSpPr>
          <a:xfrm>
            <a:off x="-585550" y="-251369"/>
            <a:ext cx="2197697" cy="1243196"/>
            <a:chOff x="3260100" y="4040200"/>
            <a:chExt cx="1579600" cy="893550"/>
          </a:xfrm>
        </p:grpSpPr>
        <p:sp>
          <p:nvSpPr>
            <p:cNvPr id="1084" name="Google Shape;1084;g13eacc49de5_0_3086"/>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g13eacc49de5_0_3086"/>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g13eacc49de5_0_3086"/>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g13eacc49de5_0_3086"/>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g13eacc49de5_0_3086"/>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g13eacc49de5_0_3086"/>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g13eacc49de5_0_3086"/>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g13eacc49de5_0_3086"/>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g13eacc49de5_0_3086"/>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g13eacc49de5_0_3086"/>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g13eacc49de5_0_3086"/>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g13eacc49de5_0_3086"/>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g13eacc49de5_0_3086"/>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g13eacc49de5_0_3086"/>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g13eacc49de5_0_3086"/>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g13eacc49de5_0_3086"/>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g13eacc49de5_0_3086"/>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g13eacc49de5_0_3086"/>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g13eacc49de5_0_3086"/>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g13eacc49de5_0_3086"/>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g13eacc49de5_0_3086"/>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g13eacc49de5_0_3086"/>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g13eacc49de5_0_3086"/>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g13eacc49de5_0_3086"/>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g13eacc49de5_0_3086"/>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g13eacc49de5_0_3086"/>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g13eacc49de5_0_3086"/>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1" name="Google Shape;1111;g13eacc49de5_0_3086"/>
          <p:cNvGrpSpPr/>
          <p:nvPr/>
        </p:nvGrpSpPr>
        <p:grpSpPr>
          <a:xfrm>
            <a:off x="7892711" y="-37929"/>
            <a:ext cx="1505769" cy="1179544"/>
            <a:chOff x="3495050" y="1152875"/>
            <a:chExt cx="1082275" cy="847800"/>
          </a:xfrm>
        </p:grpSpPr>
        <p:sp>
          <p:nvSpPr>
            <p:cNvPr id="1112" name="Google Shape;1112;g13eacc49de5_0_3086"/>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g13eacc49de5_0_3086"/>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g13eacc49de5_0_3086"/>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g13eacc49de5_0_3086"/>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g13eacc49de5_0_3086"/>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g13eacc49de5_0_3086"/>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g13eacc49de5_0_3086"/>
            <p:cNvSpPr/>
            <p:nvPr/>
          </p:nvSpPr>
          <p:spPr>
            <a:xfrm>
              <a:off x="4283200" y="1837550"/>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g13eacc49de5_0_3086"/>
            <p:cNvSpPr/>
            <p:nvPr/>
          </p:nvSpPr>
          <p:spPr>
            <a:xfrm>
              <a:off x="4409450" y="1920125"/>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0" name="Google Shape;1120;g13eacc49de5_0_3086"/>
          <p:cNvGrpSpPr/>
          <p:nvPr/>
        </p:nvGrpSpPr>
        <p:grpSpPr>
          <a:xfrm>
            <a:off x="799786" y="362581"/>
            <a:ext cx="415164" cy="629250"/>
            <a:chOff x="2525525" y="689125"/>
            <a:chExt cx="298400" cy="452275"/>
          </a:xfrm>
        </p:grpSpPr>
        <p:sp>
          <p:nvSpPr>
            <p:cNvPr id="1121" name="Google Shape;1121;g13eacc49de5_0_3086"/>
            <p:cNvSpPr/>
            <p:nvPr/>
          </p:nvSpPr>
          <p:spPr>
            <a:xfrm>
              <a:off x="2525525" y="689125"/>
              <a:ext cx="269300" cy="187475"/>
            </a:xfrm>
            <a:custGeom>
              <a:rect b="b" l="l" r="r" t="t"/>
              <a:pathLst>
                <a:path extrusionOk="0" h="7499" w="10772">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g13eacc49de5_0_3086"/>
            <p:cNvSpPr/>
            <p:nvPr/>
          </p:nvSpPr>
          <p:spPr>
            <a:xfrm>
              <a:off x="2542975" y="832625"/>
              <a:ext cx="280950" cy="308775"/>
            </a:xfrm>
            <a:custGeom>
              <a:rect b="b" l="l" r="r" t="t"/>
              <a:pathLst>
                <a:path extrusionOk="0" h="12351" w="11238">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g13eacc49de5_0_3086"/>
            <p:cNvSpPr/>
            <p:nvPr/>
          </p:nvSpPr>
          <p:spPr>
            <a:xfrm>
              <a:off x="2572050" y="929775"/>
              <a:ext cx="32450" cy="39625"/>
            </a:xfrm>
            <a:custGeom>
              <a:rect b="b" l="l" r="r" t="t"/>
              <a:pathLst>
                <a:path extrusionOk="0" h="1585" w="1298">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g13eacc49de5_0_3086"/>
            <p:cNvSpPr/>
            <p:nvPr/>
          </p:nvSpPr>
          <p:spPr>
            <a:xfrm>
              <a:off x="2630225" y="1020500"/>
              <a:ext cx="38400" cy="28250"/>
            </a:xfrm>
            <a:custGeom>
              <a:rect b="b" l="l" r="r" t="t"/>
              <a:pathLst>
                <a:path extrusionOk="0" h="1130" w="1536">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g13eacc49de5_0_3086"/>
            <p:cNvSpPr/>
            <p:nvPr/>
          </p:nvSpPr>
          <p:spPr>
            <a:xfrm>
              <a:off x="2717450" y="1077225"/>
              <a:ext cx="21550" cy="29100"/>
            </a:xfrm>
            <a:custGeom>
              <a:rect b="b" l="l" r="r" t="t"/>
              <a:pathLst>
                <a:path extrusionOk="0" h="1164" w="862">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g13eacc49de5_0_3086"/>
            <p:cNvSpPr/>
            <p:nvPr/>
          </p:nvSpPr>
          <p:spPr>
            <a:xfrm>
              <a:off x="2758175" y="1064400"/>
              <a:ext cx="29100" cy="40225"/>
            </a:xfrm>
            <a:custGeom>
              <a:rect b="b" l="l" r="r" t="t"/>
              <a:pathLst>
                <a:path extrusionOk="0" h="1609" w="1164">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g13eacc49de5_0_3086"/>
            <p:cNvSpPr/>
            <p:nvPr/>
          </p:nvSpPr>
          <p:spPr>
            <a:xfrm>
              <a:off x="2774700" y="994375"/>
              <a:ext cx="28900" cy="37325"/>
            </a:xfrm>
            <a:custGeom>
              <a:rect b="b" l="l" r="r" t="t"/>
              <a:pathLst>
                <a:path extrusionOk="0" h="1493" w="1156">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g13eacc49de5_0_3086"/>
            <p:cNvSpPr/>
            <p:nvPr/>
          </p:nvSpPr>
          <p:spPr>
            <a:xfrm>
              <a:off x="2738975" y="1016725"/>
              <a:ext cx="19225" cy="29125"/>
            </a:xfrm>
            <a:custGeom>
              <a:rect b="b" l="l" r="r" t="t"/>
              <a:pathLst>
                <a:path extrusionOk="0" h="1165" w="769">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g13eacc49de5_0_3086"/>
            <p:cNvSpPr/>
            <p:nvPr/>
          </p:nvSpPr>
          <p:spPr>
            <a:xfrm>
              <a:off x="2678225" y="1010300"/>
              <a:ext cx="37725" cy="41975"/>
            </a:xfrm>
            <a:custGeom>
              <a:rect b="b" l="l" r="r" t="t"/>
              <a:pathLst>
                <a:path extrusionOk="0" h="1679" w="1509">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g13eacc49de5_0_3086"/>
            <p:cNvSpPr/>
            <p:nvPr/>
          </p:nvSpPr>
          <p:spPr>
            <a:xfrm>
              <a:off x="2712225" y="977775"/>
              <a:ext cx="22125" cy="36650"/>
            </a:xfrm>
            <a:custGeom>
              <a:rect b="b" l="l" r="r" t="t"/>
              <a:pathLst>
                <a:path extrusionOk="0" h="1466" w="885">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g13eacc49de5_0_3086"/>
            <p:cNvSpPr/>
            <p:nvPr/>
          </p:nvSpPr>
          <p:spPr>
            <a:xfrm>
              <a:off x="2748875" y="960900"/>
              <a:ext cx="23850" cy="34600"/>
            </a:xfrm>
            <a:custGeom>
              <a:rect b="b" l="l" r="r" t="t"/>
              <a:pathLst>
                <a:path extrusionOk="0" h="1384" w="954">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g13eacc49de5_0_3086"/>
            <p:cNvSpPr/>
            <p:nvPr/>
          </p:nvSpPr>
          <p:spPr>
            <a:xfrm>
              <a:off x="2784925" y="918000"/>
              <a:ext cx="20950" cy="40450"/>
            </a:xfrm>
            <a:custGeom>
              <a:rect b="b" l="l" r="r" t="t"/>
              <a:pathLst>
                <a:path extrusionOk="0" h="1618" w="838">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g13eacc49de5_0_3086"/>
            <p:cNvSpPr/>
            <p:nvPr/>
          </p:nvSpPr>
          <p:spPr>
            <a:xfrm>
              <a:off x="2630225" y="976600"/>
              <a:ext cx="31425" cy="32025"/>
            </a:xfrm>
            <a:custGeom>
              <a:rect b="b" l="l" r="r" t="t"/>
              <a:pathLst>
                <a:path extrusionOk="0" h="1281" w="1257">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g13eacc49de5_0_3086"/>
            <p:cNvSpPr/>
            <p:nvPr/>
          </p:nvSpPr>
          <p:spPr>
            <a:xfrm>
              <a:off x="2661625" y="944775"/>
              <a:ext cx="29275" cy="35375"/>
            </a:xfrm>
            <a:custGeom>
              <a:rect b="b" l="l" r="r" t="t"/>
              <a:pathLst>
                <a:path extrusionOk="0" h="1415" w="1171">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g13eacc49de5_0_3086"/>
            <p:cNvSpPr/>
            <p:nvPr/>
          </p:nvSpPr>
          <p:spPr>
            <a:xfrm>
              <a:off x="2717450" y="910300"/>
              <a:ext cx="21550" cy="33775"/>
            </a:xfrm>
            <a:custGeom>
              <a:rect b="b" l="l" r="r" t="t"/>
              <a:pathLst>
                <a:path extrusionOk="0" h="1351" w="862">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g13eacc49de5_0_3086"/>
            <p:cNvSpPr/>
            <p:nvPr/>
          </p:nvSpPr>
          <p:spPr>
            <a:xfrm>
              <a:off x="2753525" y="901150"/>
              <a:ext cx="16875" cy="34150"/>
            </a:xfrm>
            <a:custGeom>
              <a:rect b="b" l="l" r="r" t="t"/>
              <a:pathLst>
                <a:path extrusionOk="0" h="1366" w="675">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g13eacc49de5_0_3086"/>
            <p:cNvSpPr/>
            <p:nvPr/>
          </p:nvSpPr>
          <p:spPr>
            <a:xfrm>
              <a:off x="2772750" y="863350"/>
              <a:ext cx="26750" cy="29550"/>
            </a:xfrm>
            <a:custGeom>
              <a:rect b="b" l="l" r="r" t="t"/>
              <a:pathLst>
                <a:path extrusionOk="0" h="1182" w="107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g13eacc49de5_0_3086"/>
            <p:cNvSpPr/>
            <p:nvPr/>
          </p:nvSpPr>
          <p:spPr>
            <a:xfrm>
              <a:off x="2676175" y="890525"/>
              <a:ext cx="19200" cy="34350"/>
            </a:xfrm>
            <a:custGeom>
              <a:rect b="b" l="l" r="r" t="t"/>
              <a:pathLst>
                <a:path extrusionOk="0" h="1374" w="768">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g13eacc49de5_0_3086"/>
            <p:cNvSpPr/>
            <p:nvPr/>
          </p:nvSpPr>
          <p:spPr>
            <a:xfrm>
              <a:off x="2718975" y="864325"/>
              <a:ext cx="30600" cy="23725"/>
            </a:xfrm>
            <a:custGeom>
              <a:rect b="b" l="l" r="r" t="t"/>
              <a:pathLst>
                <a:path extrusionOk="0" h="949" w="1224">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g13eacc49de5_0_3086"/>
            <p:cNvSpPr/>
            <p:nvPr/>
          </p:nvSpPr>
          <p:spPr>
            <a:xfrm>
              <a:off x="2622650" y="885875"/>
              <a:ext cx="24450" cy="36075"/>
            </a:xfrm>
            <a:custGeom>
              <a:rect b="b" l="l" r="r" t="t"/>
              <a:pathLst>
                <a:path extrusionOk="0" h="1443" w="978">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g13eacc49de5_0_3086"/>
            <p:cNvSpPr/>
            <p:nvPr/>
          </p:nvSpPr>
          <p:spPr>
            <a:xfrm>
              <a:off x="2586600" y="993150"/>
              <a:ext cx="29100" cy="37350"/>
            </a:xfrm>
            <a:custGeom>
              <a:rect b="b" l="l" r="r" t="t"/>
              <a:pathLst>
                <a:path extrusionOk="0" h="1494" w="1164">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g13eacc49de5_0_3086"/>
            <p:cNvSpPr/>
            <p:nvPr/>
          </p:nvSpPr>
          <p:spPr>
            <a:xfrm>
              <a:off x="2658775" y="1066900"/>
              <a:ext cx="37425" cy="29575"/>
            </a:xfrm>
            <a:custGeom>
              <a:rect b="b" l="l" r="r" t="t"/>
              <a:pathLst>
                <a:path extrusionOk="0" h="1183" w="1497">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g13eacc49de5_0_3086"/>
            <p:cNvSpPr/>
            <p:nvPr/>
          </p:nvSpPr>
          <p:spPr>
            <a:xfrm>
              <a:off x="2612775" y="940800"/>
              <a:ext cx="24450" cy="29175"/>
            </a:xfrm>
            <a:custGeom>
              <a:rect b="b" l="l" r="r" t="t"/>
              <a:pathLst>
                <a:path extrusionOk="0" h="1167" w="978">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4" name="Google Shape;1144;g13eacc49de5_0_3086"/>
          <p:cNvGrpSpPr/>
          <p:nvPr/>
        </p:nvGrpSpPr>
        <p:grpSpPr>
          <a:xfrm>
            <a:off x="8330408" y="2006571"/>
            <a:ext cx="630363" cy="1130362"/>
            <a:chOff x="6608925" y="2056050"/>
            <a:chExt cx="453075" cy="812450"/>
          </a:xfrm>
        </p:grpSpPr>
        <p:sp>
          <p:nvSpPr>
            <p:cNvPr id="1145" name="Google Shape;1145;g13eacc49de5_0_3086"/>
            <p:cNvSpPr/>
            <p:nvPr/>
          </p:nvSpPr>
          <p:spPr>
            <a:xfrm>
              <a:off x="6766525" y="2277050"/>
              <a:ext cx="230350" cy="544975"/>
            </a:xfrm>
            <a:custGeom>
              <a:rect b="b" l="l" r="r" t="t"/>
              <a:pathLst>
                <a:path extrusionOk="0" h="21799" w="9214">
                  <a:moveTo>
                    <a:pt x="2816" y="1"/>
                  </a:moveTo>
                  <a:lnTo>
                    <a:pt x="2420" y="1536"/>
                  </a:lnTo>
                  <a:cubicBezTo>
                    <a:pt x="1932" y="3188"/>
                    <a:pt x="1560" y="4933"/>
                    <a:pt x="1164" y="6584"/>
                  </a:cubicBezTo>
                  <a:cubicBezTo>
                    <a:pt x="885" y="8236"/>
                    <a:pt x="582" y="9888"/>
                    <a:pt x="396" y="11633"/>
                  </a:cubicBezTo>
                  <a:lnTo>
                    <a:pt x="303" y="12889"/>
                  </a:lnTo>
                  <a:lnTo>
                    <a:pt x="187" y="14145"/>
                  </a:lnTo>
                  <a:lnTo>
                    <a:pt x="94" y="15401"/>
                  </a:lnTo>
                  <a:lnTo>
                    <a:pt x="1" y="16751"/>
                  </a:lnTo>
                  <a:cubicBezTo>
                    <a:pt x="1" y="18402"/>
                    <a:pt x="1" y="20147"/>
                    <a:pt x="187" y="21799"/>
                  </a:cubicBezTo>
                  <a:cubicBezTo>
                    <a:pt x="303" y="20147"/>
                    <a:pt x="489" y="18402"/>
                    <a:pt x="676" y="16751"/>
                  </a:cubicBezTo>
                  <a:lnTo>
                    <a:pt x="769" y="15494"/>
                  </a:lnTo>
                  <a:lnTo>
                    <a:pt x="978" y="14238"/>
                  </a:lnTo>
                  <a:lnTo>
                    <a:pt x="1164" y="12982"/>
                  </a:lnTo>
                  <a:lnTo>
                    <a:pt x="1350" y="11726"/>
                  </a:lnTo>
                  <a:cubicBezTo>
                    <a:pt x="1653" y="10074"/>
                    <a:pt x="1932" y="8422"/>
                    <a:pt x="2327" y="6770"/>
                  </a:cubicBezTo>
                  <a:cubicBezTo>
                    <a:pt x="2528" y="5674"/>
                    <a:pt x="2800" y="4589"/>
                    <a:pt x="3076" y="3527"/>
                  </a:cubicBezTo>
                  <a:lnTo>
                    <a:pt x="3076" y="3527"/>
                  </a:lnTo>
                  <a:cubicBezTo>
                    <a:pt x="3384" y="4251"/>
                    <a:pt x="3697" y="4976"/>
                    <a:pt x="3979" y="5700"/>
                  </a:cubicBezTo>
                  <a:lnTo>
                    <a:pt x="4840" y="7655"/>
                  </a:lnTo>
                  <a:lnTo>
                    <a:pt x="5724" y="9492"/>
                  </a:lnTo>
                  <a:cubicBezTo>
                    <a:pt x="6212" y="10749"/>
                    <a:pt x="6794" y="12005"/>
                    <a:pt x="7375" y="13168"/>
                  </a:cubicBezTo>
                  <a:cubicBezTo>
                    <a:pt x="7957" y="14424"/>
                    <a:pt x="8632" y="15704"/>
                    <a:pt x="9213" y="16867"/>
                  </a:cubicBezTo>
                  <a:cubicBezTo>
                    <a:pt x="8818" y="15587"/>
                    <a:pt x="8329" y="14238"/>
                    <a:pt x="7864" y="12982"/>
                  </a:cubicBezTo>
                  <a:cubicBezTo>
                    <a:pt x="7469" y="11726"/>
                    <a:pt x="6980" y="10469"/>
                    <a:pt x="6491" y="9097"/>
                  </a:cubicBezTo>
                  <a:lnTo>
                    <a:pt x="5724" y="7259"/>
                  </a:lnTo>
                  <a:lnTo>
                    <a:pt x="5049" y="5328"/>
                  </a:lnTo>
                  <a:cubicBezTo>
                    <a:pt x="4468" y="4072"/>
                    <a:pt x="3979" y="2792"/>
                    <a:pt x="3490" y="1536"/>
                  </a:cubicBezTo>
                  <a:lnTo>
                    <a:pt x="281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g13eacc49de5_0_3086"/>
            <p:cNvSpPr/>
            <p:nvPr/>
          </p:nvSpPr>
          <p:spPr>
            <a:xfrm>
              <a:off x="6694575" y="2713450"/>
              <a:ext cx="171425" cy="155050"/>
            </a:xfrm>
            <a:custGeom>
              <a:rect b="b" l="l" r="r" t="t"/>
              <a:pathLst>
                <a:path extrusionOk="0" h="6202" w="6857">
                  <a:moveTo>
                    <a:pt x="3476" y="0"/>
                  </a:moveTo>
                  <a:cubicBezTo>
                    <a:pt x="1752" y="0"/>
                    <a:pt x="0" y="1571"/>
                    <a:pt x="157" y="3273"/>
                  </a:cubicBezTo>
                  <a:cubicBezTo>
                    <a:pt x="248" y="4952"/>
                    <a:pt x="1929" y="6201"/>
                    <a:pt x="3536" y="6201"/>
                  </a:cubicBezTo>
                  <a:cubicBezTo>
                    <a:pt x="3978" y="6201"/>
                    <a:pt x="4414" y="6107"/>
                    <a:pt x="4810" y="5902"/>
                  </a:cubicBezTo>
                  <a:cubicBezTo>
                    <a:pt x="6671" y="4925"/>
                    <a:pt x="6857" y="1830"/>
                    <a:pt x="5205" y="574"/>
                  </a:cubicBezTo>
                  <a:lnTo>
                    <a:pt x="4438" y="179"/>
                  </a:lnTo>
                  <a:cubicBezTo>
                    <a:pt x="4127" y="57"/>
                    <a:pt x="3802" y="0"/>
                    <a:pt x="34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g13eacc49de5_0_3086"/>
            <p:cNvSpPr/>
            <p:nvPr/>
          </p:nvSpPr>
          <p:spPr>
            <a:xfrm>
              <a:off x="6890800" y="2558000"/>
              <a:ext cx="171200" cy="155450"/>
            </a:xfrm>
            <a:custGeom>
              <a:rect b="b" l="l" r="r" t="t"/>
              <a:pathLst>
                <a:path extrusionOk="0" h="6218" w="6848">
                  <a:moveTo>
                    <a:pt x="3358" y="1"/>
                  </a:moveTo>
                  <a:cubicBezTo>
                    <a:pt x="1678" y="1"/>
                    <a:pt x="0" y="1514"/>
                    <a:pt x="78" y="3303"/>
                  </a:cubicBezTo>
                  <a:cubicBezTo>
                    <a:pt x="224" y="4960"/>
                    <a:pt x="1866" y="6217"/>
                    <a:pt x="3454" y="6217"/>
                  </a:cubicBezTo>
                  <a:cubicBezTo>
                    <a:pt x="3895" y="6217"/>
                    <a:pt x="4331" y="6120"/>
                    <a:pt x="4731" y="5908"/>
                  </a:cubicBezTo>
                  <a:cubicBezTo>
                    <a:pt x="6569" y="4838"/>
                    <a:pt x="6848" y="1837"/>
                    <a:pt x="5103" y="581"/>
                  </a:cubicBezTo>
                  <a:lnTo>
                    <a:pt x="4335" y="185"/>
                  </a:lnTo>
                  <a:cubicBezTo>
                    <a:pt x="4018" y="59"/>
                    <a:pt x="3688" y="1"/>
                    <a:pt x="33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g13eacc49de5_0_3086"/>
            <p:cNvSpPr/>
            <p:nvPr/>
          </p:nvSpPr>
          <p:spPr>
            <a:xfrm>
              <a:off x="6608925" y="2056050"/>
              <a:ext cx="257075" cy="273950"/>
            </a:xfrm>
            <a:custGeom>
              <a:rect b="b" l="l" r="r" t="t"/>
              <a:pathLst>
                <a:path extrusionOk="0" h="10958" w="10283">
                  <a:moveTo>
                    <a:pt x="0" y="0"/>
                  </a:moveTo>
                  <a:cubicBezTo>
                    <a:pt x="1373" y="4374"/>
                    <a:pt x="5235" y="9795"/>
                    <a:pt x="9794" y="10958"/>
                  </a:cubicBezTo>
                  <a:cubicBezTo>
                    <a:pt x="10283" y="8841"/>
                    <a:pt x="8050" y="5816"/>
                    <a:pt x="6491" y="4188"/>
                  </a:cubicBezTo>
                  <a:cubicBezTo>
                    <a:pt x="5630" y="3211"/>
                    <a:pt x="210" y="582"/>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g13eacc49de5_0_3086"/>
            <p:cNvSpPr/>
            <p:nvPr/>
          </p:nvSpPr>
          <p:spPr>
            <a:xfrm>
              <a:off x="6829350" y="2146200"/>
              <a:ext cx="138450" cy="183800"/>
            </a:xfrm>
            <a:custGeom>
              <a:rect b="b" l="l" r="r" t="t"/>
              <a:pathLst>
                <a:path extrusionOk="0" h="7352" w="5538">
                  <a:moveTo>
                    <a:pt x="4560" y="0"/>
                  </a:moveTo>
                  <a:lnTo>
                    <a:pt x="4560" y="0"/>
                  </a:lnTo>
                  <a:cubicBezTo>
                    <a:pt x="1861" y="1047"/>
                    <a:pt x="0" y="4072"/>
                    <a:pt x="303" y="6979"/>
                  </a:cubicBezTo>
                  <a:lnTo>
                    <a:pt x="884" y="7352"/>
                  </a:lnTo>
                  <a:cubicBezTo>
                    <a:pt x="3792" y="6398"/>
                    <a:pt x="5537" y="2908"/>
                    <a:pt x="45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0" name="Google Shape;1150;g13eacc49de5_0_3086"/>
          <p:cNvGrpSpPr/>
          <p:nvPr/>
        </p:nvGrpSpPr>
        <p:grpSpPr>
          <a:xfrm>
            <a:off x="313249" y="4001885"/>
            <a:ext cx="877030" cy="883664"/>
            <a:chOff x="1474000" y="3672875"/>
            <a:chExt cx="492050" cy="495800"/>
          </a:xfrm>
        </p:grpSpPr>
        <p:sp>
          <p:nvSpPr>
            <p:cNvPr id="1151" name="Google Shape;1151;g13eacc49de5_0_3086"/>
            <p:cNvSpPr/>
            <p:nvPr/>
          </p:nvSpPr>
          <p:spPr>
            <a:xfrm>
              <a:off x="1503075" y="3672875"/>
              <a:ext cx="433900" cy="460075"/>
            </a:xfrm>
            <a:custGeom>
              <a:rect b="b" l="l" r="r" t="t"/>
              <a:pathLst>
                <a:path extrusionOk="0" h="18403" w="17356">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g13eacc49de5_0_3086"/>
            <p:cNvSpPr/>
            <p:nvPr/>
          </p:nvSpPr>
          <p:spPr>
            <a:xfrm>
              <a:off x="1474000" y="3960775"/>
              <a:ext cx="492050" cy="207900"/>
            </a:xfrm>
            <a:custGeom>
              <a:rect b="b" l="l" r="r" t="t"/>
              <a:pathLst>
                <a:path extrusionOk="0" h="8316" w="19682">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g13eacc49de5_0_3086"/>
            <p:cNvSpPr/>
            <p:nvPr/>
          </p:nvSpPr>
          <p:spPr>
            <a:xfrm>
              <a:off x="1566475" y="3920950"/>
              <a:ext cx="52500" cy="53425"/>
            </a:xfrm>
            <a:custGeom>
              <a:rect b="b" l="l" r="r" t="t"/>
              <a:pathLst>
                <a:path extrusionOk="0" h="2137" w="210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g13eacc49de5_0_3086"/>
            <p:cNvSpPr/>
            <p:nvPr/>
          </p:nvSpPr>
          <p:spPr>
            <a:xfrm>
              <a:off x="1648475" y="3965400"/>
              <a:ext cx="31450" cy="46575"/>
            </a:xfrm>
            <a:custGeom>
              <a:rect b="b" l="l" r="r" t="t"/>
              <a:pathLst>
                <a:path extrusionOk="0" h="1863" w="1258">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g13eacc49de5_0_3086"/>
            <p:cNvSpPr/>
            <p:nvPr/>
          </p:nvSpPr>
          <p:spPr>
            <a:xfrm>
              <a:off x="1733400" y="3972375"/>
              <a:ext cx="29100" cy="46575"/>
            </a:xfrm>
            <a:custGeom>
              <a:rect b="b" l="l" r="r" t="t"/>
              <a:pathLst>
                <a:path extrusionOk="0" h="1863" w="1164">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g13eacc49de5_0_3086"/>
            <p:cNvSpPr/>
            <p:nvPr/>
          </p:nvSpPr>
          <p:spPr>
            <a:xfrm>
              <a:off x="1810750" y="3944875"/>
              <a:ext cx="39000" cy="50300"/>
            </a:xfrm>
            <a:custGeom>
              <a:rect b="b" l="l" r="r" t="t"/>
              <a:pathLst>
                <a:path extrusionOk="0" h="2012" w="156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g13eacc49de5_0_3086"/>
            <p:cNvSpPr/>
            <p:nvPr/>
          </p:nvSpPr>
          <p:spPr>
            <a:xfrm>
              <a:off x="1777025" y="3839800"/>
              <a:ext cx="31425" cy="55850"/>
            </a:xfrm>
            <a:custGeom>
              <a:rect b="b" l="l" r="r" t="t"/>
              <a:pathLst>
                <a:path extrusionOk="0" h="2234" w="1257">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g13eacc49de5_0_3086"/>
            <p:cNvSpPr/>
            <p:nvPr/>
          </p:nvSpPr>
          <p:spPr>
            <a:xfrm>
              <a:off x="1667675" y="3877900"/>
              <a:ext cx="32025" cy="42750"/>
            </a:xfrm>
            <a:custGeom>
              <a:rect b="b" l="l" r="r" t="t"/>
              <a:pathLst>
                <a:path extrusionOk="0" h="1710" w="1281">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g13eacc49de5_0_3086"/>
            <p:cNvSpPr/>
            <p:nvPr/>
          </p:nvSpPr>
          <p:spPr>
            <a:xfrm>
              <a:off x="1706650" y="3776125"/>
              <a:ext cx="26775" cy="47275"/>
            </a:xfrm>
            <a:custGeom>
              <a:rect b="b" l="l" r="r" t="t"/>
              <a:pathLst>
                <a:path extrusionOk="0" h="1891" w="1071">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0" name="Google Shape;1160;g13eacc49de5_0_3086"/>
          <p:cNvGrpSpPr/>
          <p:nvPr/>
        </p:nvGrpSpPr>
        <p:grpSpPr>
          <a:xfrm>
            <a:off x="3851012" y="4192581"/>
            <a:ext cx="681354" cy="678363"/>
            <a:chOff x="2302775" y="3407725"/>
            <a:chExt cx="489725" cy="487575"/>
          </a:xfrm>
        </p:grpSpPr>
        <p:sp>
          <p:nvSpPr>
            <p:cNvPr id="1161" name="Google Shape;1161;g13eacc49de5_0_3086"/>
            <p:cNvSpPr/>
            <p:nvPr/>
          </p:nvSpPr>
          <p:spPr>
            <a:xfrm>
              <a:off x="2499350" y="3580400"/>
              <a:ext cx="293150" cy="314900"/>
            </a:xfrm>
            <a:custGeom>
              <a:rect b="b" l="l" r="r" t="t"/>
              <a:pathLst>
                <a:path extrusionOk="0" h="12596" w="11726">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g13eacc49de5_0_3086"/>
            <p:cNvSpPr/>
            <p:nvPr/>
          </p:nvSpPr>
          <p:spPr>
            <a:xfrm>
              <a:off x="2302775" y="3407725"/>
              <a:ext cx="431575" cy="370225"/>
            </a:xfrm>
            <a:custGeom>
              <a:rect b="b" l="l" r="r" t="t"/>
              <a:pathLst>
                <a:path extrusionOk="0" h="14809" w="17263">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3" name="Google Shape;1163;g13eacc49de5_0_3086"/>
          <p:cNvGrpSpPr/>
          <p:nvPr/>
        </p:nvGrpSpPr>
        <p:grpSpPr>
          <a:xfrm>
            <a:off x="8007742" y="4001865"/>
            <a:ext cx="599650" cy="780276"/>
            <a:chOff x="6936350" y="2855900"/>
            <a:chExt cx="431000" cy="560825"/>
          </a:xfrm>
        </p:grpSpPr>
        <p:sp>
          <p:nvSpPr>
            <p:cNvPr id="1164" name="Google Shape;1164;g13eacc49de5_0_3086"/>
            <p:cNvSpPr/>
            <p:nvPr/>
          </p:nvSpPr>
          <p:spPr>
            <a:xfrm>
              <a:off x="7144575" y="2855900"/>
              <a:ext cx="132525" cy="214775"/>
            </a:xfrm>
            <a:custGeom>
              <a:rect b="b" l="l" r="r" t="t"/>
              <a:pathLst>
                <a:path extrusionOk="0" h="8591" w="5301">
                  <a:moveTo>
                    <a:pt x="4241" y="0"/>
                  </a:moveTo>
                  <a:cubicBezTo>
                    <a:pt x="4127" y="0"/>
                    <a:pt x="4006" y="34"/>
                    <a:pt x="3885" y="111"/>
                  </a:cubicBezTo>
                  <a:cubicBezTo>
                    <a:pt x="1466" y="1948"/>
                    <a:pt x="0" y="4763"/>
                    <a:pt x="303" y="7857"/>
                  </a:cubicBezTo>
                  <a:cubicBezTo>
                    <a:pt x="303" y="8346"/>
                    <a:pt x="687" y="8590"/>
                    <a:pt x="1059" y="8590"/>
                  </a:cubicBezTo>
                  <a:cubicBezTo>
                    <a:pt x="1431" y="8590"/>
                    <a:pt x="1792" y="8346"/>
                    <a:pt x="1745" y="7857"/>
                  </a:cubicBezTo>
                  <a:cubicBezTo>
                    <a:pt x="1559" y="5345"/>
                    <a:pt x="2629" y="2902"/>
                    <a:pt x="4653" y="1460"/>
                  </a:cubicBezTo>
                  <a:cubicBezTo>
                    <a:pt x="5300" y="970"/>
                    <a:pt x="4856" y="0"/>
                    <a:pt x="42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g13eacc49de5_0_3086"/>
            <p:cNvSpPr/>
            <p:nvPr/>
          </p:nvSpPr>
          <p:spPr>
            <a:xfrm>
              <a:off x="6936350" y="2970950"/>
              <a:ext cx="431000" cy="445775"/>
            </a:xfrm>
            <a:custGeom>
              <a:rect b="b" l="l" r="r" t="t"/>
              <a:pathLst>
                <a:path extrusionOk="0" h="17831" w="17240">
                  <a:moveTo>
                    <a:pt x="5064" y="1"/>
                  </a:moveTo>
                  <a:cubicBezTo>
                    <a:pt x="3862" y="1"/>
                    <a:pt x="2602" y="896"/>
                    <a:pt x="1653" y="3162"/>
                  </a:cubicBezTo>
                  <a:cubicBezTo>
                    <a:pt x="1" y="6838"/>
                    <a:pt x="187" y="11305"/>
                    <a:pt x="2234" y="14887"/>
                  </a:cubicBezTo>
                  <a:cubicBezTo>
                    <a:pt x="2700" y="15655"/>
                    <a:pt x="3397" y="16539"/>
                    <a:pt x="4351" y="16632"/>
                  </a:cubicBezTo>
                  <a:cubicBezTo>
                    <a:pt x="4453" y="16648"/>
                    <a:pt x="4553" y="16656"/>
                    <a:pt x="4649" y="16656"/>
                  </a:cubicBezTo>
                  <a:cubicBezTo>
                    <a:pt x="5102" y="16656"/>
                    <a:pt x="5491" y="16486"/>
                    <a:pt x="5817" y="16237"/>
                  </a:cubicBezTo>
                  <a:cubicBezTo>
                    <a:pt x="6189" y="16911"/>
                    <a:pt x="6678" y="17493"/>
                    <a:pt x="7469" y="17493"/>
                  </a:cubicBezTo>
                  <a:cubicBezTo>
                    <a:pt x="7934" y="17493"/>
                    <a:pt x="8329" y="17400"/>
                    <a:pt x="8725" y="17214"/>
                  </a:cubicBezTo>
                  <a:cubicBezTo>
                    <a:pt x="9004" y="17493"/>
                    <a:pt x="9399" y="17702"/>
                    <a:pt x="9795" y="17795"/>
                  </a:cubicBezTo>
                  <a:cubicBezTo>
                    <a:pt x="9907" y="17819"/>
                    <a:pt x="10020" y="17831"/>
                    <a:pt x="10135" y="17831"/>
                  </a:cubicBezTo>
                  <a:cubicBezTo>
                    <a:pt x="10906" y="17831"/>
                    <a:pt x="11732" y="17324"/>
                    <a:pt x="12401" y="16818"/>
                  </a:cubicBezTo>
                  <a:cubicBezTo>
                    <a:pt x="15495" y="14213"/>
                    <a:pt x="17239" y="10048"/>
                    <a:pt x="16960" y="6070"/>
                  </a:cubicBezTo>
                  <a:cubicBezTo>
                    <a:pt x="16826" y="2984"/>
                    <a:pt x="15519" y="1772"/>
                    <a:pt x="13972" y="1772"/>
                  </a:cubicBezTo>
                  <a:cubicBezTo>
                    <a:pt x="13373" y="1772"/>
                    <a:pt x="12738" y="1954"/>
                    <a:pt x="12121" y="2278"/>
                  </a:cubicBezTo>
                  <a:cubicBezTo>
                    <a:pt x="11469" y="1300"/>
                    <a:pt x="10634" y="870"/>
                    <a:pt x="9767" y="870"/>
                  </a:cubicBezTo>
                  <a:cubicBezTo>
                    <a:pt x="9089" y="870"/>
                    <a:pt x="8391" y="1134"/>
                    <a:pt x="7748" y="1604"/>
                  </a:cubicBezTo>
                  <a:cubicBezTo>
                    <a:pt x="7037" y="628"/>
                    <a:pt x="6071" y="1"/>
                    <a:pt x="50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g13eacc49de5_0_3086"/>
            <p:cNvSpPr/>
            <p:nvPr/>
          </p:nvSpPr>
          <p:spPr>
            <a:xfrm>
              <a:off x="7205050" y="3023250"/>
              <a:ext cx="82625" cy="324550"/>
            </a:xfrm>
            <a:custGeom>
              <a:rect b="b" l="l" r="r" t="t"/>
              <a:pathLst>
                <a:path extrusionOk="0" h="12982" w="3305">
                  <a:moveTo>
                    <a:pt x="1955" y="0"/>
                  </a:moveTo>
                  <a:lnTo>
                    <a:pt x="1955" y="0"/>
                  </a:lnTo>
                  <a:cubicBezTo>
                    <a:pt x="2141" y="1163"/>
                    <a:pt x="2234" y="2327"/>
                    <a:pt x="2234" y="3397"/>
                  </a:cubicBezTo>
                  <a:cubicBezTo>
                    <a:pt x="2234" y="4467"/>
                    <a:pt x="2141" y="5630"/>
                    <a:pt x="2048" y="6677"/>
                  </a:cubicBezTo>
                  <a:cubicBezTo>
                    <a:pt x="1839" y="7747"/>
                    <a:pt x="1559" y="8817"/>
                    <a:pt x="1257" y="9887"/>
                  </a:cubicBezTo>
                  <a:cubicBezTo>
                    <a:pt x="978" y="10957"/>
                    <a:pt x="489" y="11911"/>
                    <a:pt x="1" y="12981"/>
                  </a:cubicBezTo>
                  <a:cubicBezTo>
                    <a:pt x="885" y="12214"/>
                    <a:pt x="1559" y="11237"/>
                    <a:pt x="2141" y="10166"/>
                  </a:cubicBezTo>
                  <a:cubicBezTo>
                    <a:pt x="2630" y="9120"/>
                    <a:pt x="3002" y="8049"/>
                    <a:pt x="3118" y="6886"/>
                  </a:cubicBezTo>
                  <a:cubicBezTo>
                    <a:pt x="3304" y="5723"/>
                    <a:pt x="3304" y="4467"/>
                    <a:pt x="3118" y="3304"/>
                  </a:cubicBezTo>
                  <a:cubicBezTo>
                    <a:pt x="2909" y="2140"/>
                    <a:pt x="2537" y="1070"/>
                    <a:pt x="19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g13eacc49de5_0_3086"/>
            <p:cNvSpPr/>
            <p:nvPr/>
          </p:nvSpPr>
          <p:spPr>
            <a:xfrm>
              <a:off x="7045125" y="3132000"/>
              <a:ext cx="36650" cy="244875"/>
            </a:xfrm>
            <a:custGeom>
              <a:rect b="b" l="l" r="r" t="t"/>
              <a:pathLst>
                <a:path extrusionOk="0" h="9795" w="1466">
                  <a:moveTo>
                    <a:pt x="884" y="1"/>
                  </a:moveTo>
                  <a:cubicBezTo>
                    <a:pt x="582" y="792"/>
                    <a:pt x="303" y="1559"/>
                    <a:pt x="210" y="2443"/>
                  </a:cubicBezTo>
                  <a:cubicBezTo>
                    <a:pt x="93" y="3211"/>
                    <a:pt x="0" y="4072"/>
                    <a:pt x="93" y="4956"/>
                  </a:cubicBezTo>
                  <a:cubicBezTo>
                    <a:pt x="210" y="5816"/>
                    <a:pt x="303" y="6607"/>
                    <a:pt x="489" y="7468"/>
                  </a:cubicBezTo>
                  <a:cubicBezTo>
                    <a:pt x="791" y="8259"/>
                    <a:pt x="1070" y="9027"/>
                    <a:pt x="1466" y="9795"/>
                  </a:cubicBezTo>
                  <a:cubicBezTo>
                    <a:pt x="1466" y="8934"/>
                    <a:pt x="1466" y="8050"/>
                    <a:pt x="1373" y="7282"/>
                  </a:cubicBezTo>
                  <a:lnTo>
                    <a:pt x="1256" y="4863"/>
                  </a:lnTo>
                  <a:lnTo>
                    <a:pt x="1163" y="2443"/>
                  </a:lnTo>
                  <a:cubicBezTo>
                    <a:pt x="1070" y="1652"/>
                    <a:pt x="1070" y="792"/>
                    <a:pt x="88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8" name="Google Shape;1168;g13eacc49de5_0_3086"/>
          <p:cNvGrpSpPr/>
          <p:nvPr/>
        </p:nvGrpSpPr>
        <p:grpSpPr>
          <a:xfrm>
            <a:off x="4078795" y="6285"/>
            <a:ext cx="680956" cy="619867"/>
            <a:chOff x="853450" y="2614875"/>
            <a:chExt cx="654325" cy="595625"/>
          </a:xfrm>
        </p:grpSpPr>
        <p:sp>
          <p:nvSpPr>
            <p:cNvPr id="1169" name="Google Shape;1169;g13eacc49de5_0_3086"/>
            <p:cNvSpPr/>
            <p:nvPr/>
          </p:nvSpPr>
          <p:spPr>
            <a:xfrm>
              <a:off x="853450" y="2614875"/>
              <a:ext cx="654325" cy="595625"/>
            </a:xfrm>
            <a:custGeom>
              <a:rect b="b" l="l" r="r" t="t"/>
              <a:pathLst>
                <a:path extrusionOk="0" h="23825" w="26173">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g13eacc49de5_0_3086"/>
            <p:cNvSpPr/>
            <p:nvPr/>
          </p:nvSpPr>
          <p:spPr>
            <a:xfrm>
              <a:off x="923825" y="2677650"/>
              <a:ext cx="518800" cy="471900"/>
            </a:xfrm>
            <a:custGeom>
              <a:rect b="b" l="l" r="r" t="t"/>
              <a:pathLst>
                <a:path extrusionOk="0" h="18876" w="20752">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g13eacc49de5_0_3086"/>
            <p:cNvSpPr/>
            <p:nvPr/>
          </p:nvSpPr>
          <p:spPr>
            <a:xfrm>
              <a:off x="1112825" y="2883475"/>
              <a:ext cx="217925" cy="169225"/>
            </a:xfrm>
            <a:custGeom>
              <a:rect b="b" l="l" r="r" t="t"/>
              <a:pathLst>
                <a:path extrusionOk="0" h="6769" w="8717">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2" name="Google Shape;1172;g13eacc49de5_0_3086"/>
          <p:cNvGrpSpPr/>
          <p:nvPr/>
        </p:nvGrpSpPr>
        <p:grpSpPr>
          <a:xfrm>
            <a:off x="374907" y="1790880"/>
            <a:ext cx="424868" cy="760241"/>
            <a:chOff x="478300" y="2547225"/>
            <a:chExt cx="305375" cy="546425"/>
          </a:xfrm>
        </p:grpSpPr>
        <p:sp>
          <p:nvSpPr>
            <p:cNvPr id="1173" name="Google Shape;1173;g13eacc49de5_0_3086"/>
            <p:cNvSpPr/>
            <p:nvPr/>
          </p:nvSpPr>
          <p:spPr>
            <a:xfrm>
              <a:off x="478300" y="2547225"/>
              <a:ext cx="305375" cy="546425"/>
            </a:xfrm>
            <a:custGeom>
              <a:rect b="b" l="l" r="r" t="t"/>
              <a:pathLst>
                <a:path extrusionOk="0" h="21857" w="12215">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g13eacc49de5_0_3086"/>
            <p:cNvSpPr/>
            <p:nvPr/>
          </p:nvSpPr>
          <p:spPr>
            <a:xfrm>
              <a:off x="667325" y="2599075"/>
              <a:ext cx="94250" cy="87650"/>
            </a:xfrm>
            <a:custGeom>
              <a:rect b="b" l="l" r="r" t="t"/>
              <a:pathLst>
                <a:path extrusionOk="0" h="3506" w="377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g13eacc49de5_0_3086"/>
            <p:cNvSpPr/>
            <p:nvPr/>
          </p:nvSpPr>
          <p:spPr>
            <a:xfrm>
              <a:off x="613825" y="2695625"/>
              <a:ext cx="94250" cy="87725"/>
            </a:xfrm>
            <a:custGeom>
              <a:rect b="b" l="l" r="r" t="t"/>
              <a:pathLst>
                <a:path extrusionOk="0" h="3509" w="377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g13eacc49de5_0_3086"/>
            <p:cNvSpPr/>
            <p:nvPr/>
          </p:nvSpPr>
          <p:spPr>
            <a:xfrm>
              <a:off x="572525" y="2795250"/>
              <a:ext cx="91925" cy="89875"/>
            </a:xfrm>
            <a:custGeom>
              <a:rect b="b" l="l" r="r" t="t"/>
              <a:pathLst>
                <a:path extrusionOk="0" h="3595" w="3677">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g13eacc49de5_0_3086"/>
            <p:cNvSpPr/>
            <p:nvPr/>
          </p:nvSpPr>
          <p:spPr>
            <a:xfrm>
              <a:off x="519025" y="2884625"/>
              <a:ext cx="94825" cy="87750"/>
            </a:xfrm>
            <a:custGeom>
              <a:rect b="b" l="l" r="r" t="t"/>
              <a:pathLst>
                <a:path extrusionOk="0" h="3510" w="3793">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8" name="Google Shape;1178;g13eacc49de5_0_3086"/>
          <p:cNvSpPr txBox="1"/>
          <p:nvPr>
            <p:ph type="title"/>
          </p:nvPr>
        </p:nvSpPr>
        <p:spPr>
          <a:xfrm>
            <a:off x="1243650" y="2055950"/>
            <a:ext cx="6656700" cy="992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5400"/>
              <a:buNone/>
              <a:defRPr sz="5400">
                <a:solidFill>
                  <a:schemeClr val="accent1"/>
                </a:solidFill>
              </a:defRPr>
            </a:lvl1pPr>
            <a:lvl2pPr lvl="1" rtl="0">
              <a:spcBef>
                <a:spcPts val="0"/>
              </a:spcBef>
              <a:spcAft>
                <a:spcPts val="0"/>
              </a:spcAft>
              <a:buClr>
                <a:schemeClr val="accent1"/>
              </a:buClr>
              <a:buSzPts val="5400"/>
              <a:buNone/>
              <a:defRPr sz="5400">
                <a:solidFill>
                  <a:schemeClr val="accent1"/>
                </a:solidFill>
              </a:defRPr>
            </a:lvl2pPr>
            <a:lvl3pPr lvl="2" rtl="0">
              <a:spcBef>
                <a:spcPts val="0"/>
              </a:spcBef>
              <a:spcAft>
                <a:spcPts val="0"/>
              </a:spcAft>
              <a:buClr>
                <a:schemeClr val="accent1"/>
              </a:buClr>
              <a:buSzPts val="5400"/>
              <a:buNone/>
              <a:defRPr sz="5400">
                <a:solidFill>
                  <a:schemeClr val="accent1"/>
                </a:solidFill>
              </a:defRPr>
            </a:lvl3pPr>
            <a:lvl4pPr lvl="3" rtl="0">
              <a:spcBef>
                <a:spcPts val="0"/>
              </a:spcBef>
              <a:spcAft>
                <a:spcPts val="0"/>
              </a:spcAft>
              <a:buClr>
                <a:schemeClr val="accent1"/>
              </a:buClr>
              <a:buSzPts val="5400"/>
              <a:buNone/>
              <a:defRPr sz="5400">
                <a:solidFill>
                  <a:schemeClr val="accent1"/>
                </a:solidFill>
              </a:defRPr>
            </a:lvl4pPr>
            <a:lvl5pPr lvl="4" rtl="0">
              <a:spcBef>
                <a:spcPts val="0"/>
              </a:spcBef>
              <a:spcAft>
                <a:spcPts val="0"/>
              </a:spcAft>
              <a:buClr>
                <a:schemeClr val="accent1"/>
              </a:buClr>
              <a:buSzPts val="5400"/>
              <a:buNone/>
              <a:defRPr sz="5400">
                <a:solidFill>
                  <a:schemeClr val="accent1"/>
                </a:solidFill>
              </a:defRPr>
            </a:lvl5pPr>
            <a:lvl6pPr lvl="5" rtl="0">
              <a:spcBef>
                <a:spcPts val="0"/>
              </a:spcBef>
              <a:spcAft>
                <a:spcPts val="0"/>
              </a:spcAft>
              <a:buClr>
                <a:schemeClr val="accent1"/>
              </a:buClr>
              <a:buSzPts val="5400"/>
              <a:buNone/>
              <a:defRPr sz="5400">
                <a:solidFill>
                  <a:schemeClr val="accent1"/>
                </a:solidFill>
              </a:defRPr>
            </a:lvl6pPr>
            <a:lvl7pPr lvl="6" rtl="0">
              <a:spcBef>
                <a:spcPts val="0"/>
              </a:spcBef>
              <a:spcAft>
                <a:spcPts val="0"/>
              </a:spcAft>
              <a:buClr>
                <a:schemeClr val="accent1"/>
              </a:buClr>
              <a:buSzPts val="5400"/>
              <a:buNone/>
              <a:defRPr sz="5400">
                <a:solidFill>
                  <a:schemeClr val="accent1"/>
                </a:solidFill>
              </a:defRPr>
            </a:lvl7pPr>
            <a:lvl8pPr lvl="7" rtl="0">
              <a:spcBef>
                <a:spcPts val="0"/>
              </a:spcBef>
              <a:spcAft>
                <a:spcPts val="0"/>
              </a:spcAft>
              <a:buClr>
                <a:schemeClr val="accent1"/>
              </a:buClr>
              <a:buSzPts val="5400"/>
              <a:buNone/>
              <a:defRPr sz="5400">
                <a:solidFill>
                  <a:schemeClr val="accent1"/>
                </a:solidFill>
              </a:defRPr>
            </a:lvl8pPr>
            <a:lvl9pPr lvl="8" rtl="0">
              <a:spcBef>
                <a:spcPts val="0"/>
              </a:spcBef>
              <a:spcAft>
                <a:spcPts val="0"/>
              </a:spcAft>
              <a:buClr>
                <a:schemeClr val="accent1"/>
              </a:buClr>
              <a:buSzPts val="5400"/>
              <a:buNone/>
              <a:defRPr sz="5400">
                <a:solidFill>
                  <a:schemeClr val="accen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79" name="Shape 1179"/>
        <p:cNvGrpSpPr/>
        <p:nvPr/>
      </p:nvGrpSpPr>
      <p:grpSpPr>
        <a:xfrm>
          <a:off x="0" y="0"/>
          <a:ext cx="0" cy="0"/>
          <a:chOff x="0" y="0"/>
          <a:chExt cx="0" cy="0"/>
        </a:xfrm>
      </p:grpSpPr>
      <p:grpSp>
        <p:nvGrpSpPr>
          <p:cNvPr id="1180" name="Google Shape;1180;g13eacc49de5_0_3183"/>
          <p:cNvGrpSpPr/>
          <p:nvPr/>
        </p:nvGrpSpPr>
        <p:grpSpPr>
          <a:xfrm>
            <a:off x="-585550" y="-251369"/>
            <a:ext cx="2197697" cy="1243196"/>
            <a:chOff x="3260100" y="4040200"/>
            <a:chExt cx="1579600" cy="893550"/>
          </a:xfrm>
        </p:grpSpPr>
        <p:sp>
          <p:nvSpPr>
            <p:cNvPr id="1181" name="Google Shape;1181;g13eacc49de5_0_3183"/>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g13eacc49de5_0_3183"/>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g13eacc49de5_0_3183"/>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g13eacc49de5_0_3183"/>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g13eacc49de5_0_3183"/>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g13eacc49de5_0_3183"/>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g13eacc49de5_0_3183"/>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g13eacc49de5_0_3183"/>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g13eacc49de5_0_3183"/>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g13eacc49de5_0_3183"/>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g13eacc49de5_0_3183"/>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g13eacc49de5_0_3183"/>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g13eacc49de5_0_3183"/>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g13eacc49de5_0_3183"/>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g13eacc49de5_0_3183"/>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g13eacc49de5_0_3183"/>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g13eacc49de5_0_3183"/>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g13eacc49de5_0_3183"/>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g13eacc49de5_0_3183"/>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g13eacc49de5_0_3183"/>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g13eacc49de5_0_3183"/>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g13eacc49de5_0_3183"/>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g13eacc49de5_0_3183"/>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g13eacc49de5_0_3183"/>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g13eacc49de5_0_3183"/>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g13eacc49de5_0_3183"/>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g13eacc49de5_0_3183"/>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8" name="Google Shape;1208;g13eacc49de5_0_3183"/>
          <p:cNvGrpSpPr/>
          <p:nvPr/>
        </p:nvGrpSpPr>
        <p:grpSpPr>
          <a:xfrm>
            <a:off x="7892711" y="-37929"/>
            <a:ext cx="1505769" cy="1179544"/>
            <a:chOff x="3495050" y="1152875"/>
            <a:chExt cx="1082275" cy="847800"/>
          </a:xfrm>
        </p:grpSpPr>
        <p:sp>
          <p:nvSpPr>
            <p:cNvPr id="1209" name="Google Shape;1209;g13eacc49de5_0_3183"/>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g13eacc49de5_0_3183"/>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g13eacc49de5_0_3183"/>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g13eacc49de5_0_3183"/>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g13eacc49de5_0_3183"/>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g13eacc49de5_0_3183"/>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g13eacc49de5_0_3183"/>
            <p:cNvSpPr/>
            <p:nvPr/>
          </p:nvSpPr>
          <p:spPr>
            <a:xfrm>
              <a:off x="4283200" y="1837550"/>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g13eacc49de5_0_3183"/>
            <p:cNvSpPr/>
            <p:nvPr/>
          </p:nvSpPr>
          <p:spPr>
            <a:xfrm>
              <a:off x="4409450" y="1920125"/>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7" name="Google Shape;1217;g13eacc49de5_0_3183"/>
          <p:cNvGrpSpPr/>
          <p:nvPr/>
        </p:nvGrpSpPr>
        <p:grpSpPr>
          <a:xfrm>
            <a:off x="799786" y="362581"/>
            <a:ext cx="415164" cy="629250"/>
            <a:chOff x="2525525" y="689125"/>
            <a:chExt cx="298400" cy="452275"/>
          </a:xfrm>
        </p:grpSpPr>
        <p:sp>
          <p:nvSpPr>
            <p:cNvPr id="1218" name="Google Shape;1218;g13eacc49de5_0_3183"/>
            <p:cNvSpPr/>
            <p:nvPr/>
          </p:nvSpPr>
          <p:spPr>
            <a:xfrm>
              <a:off x="2525525" y="689125"/>
              <a:ext cx="269300" cy="187475"/>
            </a:xfrm>
            <a:custGeom>
              <a:rect b="b" l="l" r="r" t="t"/>
              <a:pathLst>
                <a:path extrusionOk="0" h="7499" w="10772">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g13eacc49de5_0_3183"/>
            <p:cNvSpPr/>
            <p:nvPr/>
          </p:nvSpPr>
          <p:spPr>
            <a:xfrm>
              <a:off x="2542975" y="832625"/>
              <a:ext cx="280950" cy="308775"/>
            </a:xfrm>
            <a:custGeom>
              <a:rect b="b" l="l" r="r" t="t"/>
              <a:pathLst>
                <a:path extrusionOk="0" h="12351" w="11238">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g13eacc49de5_0_3183"/>
            <p:cNvSpPr/>
            <p:nvPr/>
          </p:nvSpPr>
          <p:spPr>
            <a:xfrm>
              <a:off x="2572050" y="929775"/>
              <a:ext cx="32450" cy="39625"/>
            </a:xfrm>
            <a:custGeom>
              <a:rect b="b" l="l" r="r" t="t"/>
              <a:pathLst>
                <a:path extrusionOk="0" h="1585" w="1298">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g13eacc49de5_0_3183"/>
            <p:cNvSpPr/>
            <p:nvPr/>
          </p:nvSpPr>
          <p:spPr>
            <a:xfrm>
              <a:off x="2630225" y="1020500"/>
              <a:ext cx="38400" cy="28250"/>
            </a:xfrm>
            <a:custGeom>
              <a:rect b="b" l="l" r="r" t="t"/>
              <a:pathLst>
                <a:path extrusionOk="0" h="1130" w="1536">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g13eacc49de5_0_3183"/>
            <p:cNvSpPr/>
            <p:nvPr/>
          </p:nvSpPr>
          <p:spPr>
            <a:xfrm>
              <a:off x="2717450" y="1077225"/>
              <a:ext cx="21550" cy="29100"/>
            </a:xfrm>
            <a:custGeom>
              <a:rect b="b" l="l" r="r" t="t"/>
              <a:pathLst>
                <a:path extrusionOk="0" h="1164" w="862">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g13eacc49de5_0_3183"/>
            <p:cNvSpPr/>
            <p:nvPr/>
          </p:nvSpPr>
          <p:spPr>
            <a:xfrm>
              <a:off x="2758175" y="1064400"/>
              <a:ext cx="29100" cy="40225"/>
            </a:xfrm>
            <a:custGeom>
              <a:rect b="b" l="l" r="r" t="t"/>
              <a:pathLst>
                <a:path extrusionOk="0" h="1609" w="1164">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g13eacc49de5_0_3183"/>
            <p:cNvSpPr/>
            <p:nvPr/>
          </p:nvSpPr>
          <p:spPr>
            <a:xfrm>
              <a:off x="2774700" y="994375"/>
              <a:ext cx="28900" cy="37325"/>
            </a:xfrm>
            <a:custGeom>
              <a:rect b="b" l="l" r="r" t="t"/>
              <a:pathLst>
                <a:path extrusionOk="0" h="1493" w="1156">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g13eacc49de5_0_3183"/>
            <p:cNvSpPr/>
            <p:nvPr/>
          </p:nvSpPr>
          <p:spPr>
            <a:xfrm>
              <a:off x="2738975" y="1016725"/>
              <a:ext cx="19225" cy="29125"/>
            </a:xfrm>
            <a:custGeom>
              <a:rect b="b" l="l" r="r" t="t"/>
              <a:pathLst>
                <a:path extrusionOk="0" h="1165" w="769">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g13eacc49de5_0_3183"/>
            <p:cNvSpPr/>
            <p:nvPr/>
          </p:nvSpPr>
          <p:spPr>
            <a:xfrm>
              <a:off x="2678225" y="1010300"/>
              <a:ext cx="37725" cy="41975"/>
            </a:xfrm>
            <a:custGeom>
              <a:rect b="b" l="l" r="r" t="t"/>
              <a:pathLst>
                <a:path extrusionOk="0" h="1679" w="1509">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g13eacc49de5_0_3183"/>
            <p:cNvSpPr/>
            <p:nvPr/>
          </p:nvSpPr>
          <p:spPr>
            <a:xfrm>
              <a:off x="2712225" y="977775"/>
              <a:ext cx="22125" cy="36650"/>
            </a:xfrm>
            <a:custGeom>
              <a:rect b="b" l="l" r="r" t="t"/>
              <a:pathLst>
                <a:path extrusionOk="0" h="1466" w="885">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g13eacc49de5_0_3183"/>
            <p:cNvSpPr/>
            <p:nvPr/>
          </p:nvSpPr>
          <p:spPr>
            <a:xfrm>
              <a:off x="2748875" y="960900"/>
              <a:ext cx="23850" cy="34600"/>
            </a:xfrm>
            <a:custGeom>
              <a:rect b="b" l="l" r="r" t="t"/>
              <a:pathLst>
                <a:path extrusionOk="0" h="1384" w="954">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g13eacc49de5_0_3183"/>
            <p:cNvSpPr/>
            <p:nvPr/>
          </p:nvSpPr>
          <p:spPr>
            <a:xfrm>
              <a:off x="2784925" y="918000"/>
              <a:ext cx="20950" cy="40450"/>
            </a:xfrm>
            <a:custGeom>
              <a:rect b="b" l="l" r="r" t="t"/>
              <a:pathLst>
                <a:path extrusionOk="0" h="1618" w="838">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g13eacc49de5_0_3183"/>
            <p:cNvSpPr/>
            <p:nvPr/>
          </p:nvSpPr>
          <p:spPr>
            <a:xfrm>
              <a:off x="2630225" y="976600"/>
              <a:ext cx="31425" cy="32025"/>
            </a:xfrm>
            <a:custGeom>
              <a:rect b="b" l="l" r="r" t="t"/>
              <a:pathLst>
                <a:path extrusionOk="0" h="1281" w="1257">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g13eacc49de5_0_3183"/>
            <p:cNvSpPr/>
            <p:nvPr/>
          </p:nvSpPr>
          <p:spPr>
            <a:xfrm>
              <a:off x="2661625" y="944775"/>
              <a:ext cx="29275" cy="35375"/>
            </a:xfrm>
            <a:custGeom>
              <a:rect b="b" l="l" r="r" t="t"/>
              <a:pathLst>
                <a:path extrusionOk="0" h="1415" w="1171">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g13eacc49de5_0_3183"/>
            <p:cNvSpPr/>
            <p:nvPr/>
          </p:nvSpPr>
          <p:spPr>
            <a:xfrm>
              <a:off x="2717450" y="910300"/>
              <a:ext cx="21550" cy="33775"/>
            </a:xfrm>
            <a:custGeom>
              <a:rect b="b" l="l" r="r" t="t"/>
              <a:pathLst>
                <a:path extrusionOk="0" h="1351" w="862">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g13eacc49de5_0_3183"/>
            <p:cNvSpPr/>
            <p:nvPr/>
          </p:nvSpPr>
          <p:spPr>
            <a:xfrm>
              <a:off x="2753525" y="901150"/>
              <a:ext cx="16875" cy="34150"/>
            </a:xfrm>
            <a:custGeom>
              <a:rect b="b" l="l" r="r" t="t"/>
              <a:pathLst>
                <a:path extrusionOk="0" h="1366" w="675">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g13eacc49de5_0_3183"/>
            <p:cNvSpPr/>
            <p:nvPr/>
          </p:nvSpPr>
          <p:spPr>
            <a:xfrm>
              <a:off x="2772750" y="863350"/>
              <a:ext cx="26750" cy="29550"/>
            </a:xfrm>
            <a:custGeom>
              <a:rect b="b" l="l" r="r" t="t"/>
              <a:pathLst>
                <a:path extrusionOk="0" h="1182" w="107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g13eacc49de5_0_3183"/>
            <p:cNvSpPr/>
            <p:nvPr/>
          </p:nvSpPr>
          <p:spPr>
            <a:xfrm>
              <a:off x="2676175" y="890525"/>
              <a:ext cx="19200" cy="34350"/>
            </a:xfrm>
            <a:custGeom>
              <a:rect b="b" l="l" r="r" t="t"/>
              <a:pathLst>
                <a:path extrusionOk="0" h="1374" w="768">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g13eacc49de5_0_3183"/>
            <p:cNvSpPr/>
            <p:nvPr/>
          </p:nvSpPr>
          <p:spPr>
            <a:xfrm>
              <a:off x="2718975" y="864325"/>
              <a:ext cx="30600" cy="23725"/>
            </a:xfrm>
            <a:custGeom>
              <a:rect b="b" l="l" r="r" t="t"/>
              <a:pathLst>
                <a:path extrusionOk="0" h="949" w="1224">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g13eacc49de5_0_3183"/>
            <p:cNvSpPr/>
            <p:nvPr/>
          </p:nvSpPr>
          <p:spPr>
            <a:xfrm>
              <a:off x="2622650" y="885875"/>
              <a:ext cx="24450" cy="36075"/>
            </a:xfrm>
            <a:custGeom>
              <a:rect b="b" l="l" r="r" t="t"/>
              <a:pathLst>
                <a:path extrusionOk="0" h="1443" w="978">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g13eacc49de5_0_3183"/>
            <p:cNvSpPr/>
            <p:nvPr/>
          </p:nvSpPr>
          <p:spPr>
            <a:xfrm>
              <a:off x="2586600" y="993150"/>
              <a:ext cx="29100" cy="37350"/>
            </a:xfrm>
            <a:custGeom>
              <a:rect b="b" l="l" r="r" t="t"/>
              <a:pathLst>
                <a:path extrusionOk="0" h="1494" w="1164">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g13eacc49de5_0_3183"/>
            <p:cNvSpPr/>
            <p:nvPr/>
          </p:nvSpPr>
          <p:spPr>
            <a:xfrm>
              <a:off x="2658775" y="1066900"/>
              <a:ext cx="37425" cy="29575"/>
            </a:xfrm>
            <a:custGeom>
              <a:rect b="b" l="l" r="r" t="t"/>
              <a:pathLst>
                <a:path extrusionOk="0" h="1183" w="1497">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g13eacc49de5_0_3183"/>
            <p:cNvSpPr/>
            <p:nvPr/>
          </p:nvSpPr>
          <p:spPr>
            <a:xfrm>
              <a:off x="2612775" y="940800"/>
              <a:ext cx="24450" cy="29175"/>
            </a:xfrm>
            <a:custGeom>
              <a:rect b="b" l="l" r="r" t="t"/>
              <a:pathLst>
                <a:path extrusionOk="0" h="1167" w="978">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1" name="Google Shape;1241;g13eacc49de5_0_3183"/>
          <p:cNvGrpSpPr/>
          <p:nvPr/>
        </p:nvGrpSpPr>
        <p:grpSpPr>
          <a:xfrm>
            <a:off x="8330408" y="2006571"/>
            <a:ext cx="630363" cy="1130362"/>
            <a:chOff x="6608925" y="2056050"/>
            <a:chExt cx="453075" cy="812450"/>
          </a:xfrm>
        </p:grpSpPr>
        <p:sp>
          <p:nvSpPr>
            <p:cNvPr id="1242" name="Google Shape;1242;g13eacc49de5_0_3183"/>
            <p:cNvSpPr/>
            <p:nvPr/>
          </p:nvSpPr>
          <p:spPr>
            <a:xfrm>
              <a:off x="6766525" y="2277050"/>
              <a:ext cx="230350" cy="544975"/>
            </a:xfrm>
            <a:custGeom>
              <a:rect b="b" l="l" r="r" t="t"/>
              <a:pathLst>
                <a:path extrusionOk="0" h="21799" w="9214">
                  <a:moveTo>
                    <a:pt x="2816" y="1"/>
                  </a:moveTo>
                  <a:lnTo>
                    <a:pt x="2420" y="1536"/>
                  </a:lnTo>
                  <a:cubicBezTo>
                    <a:pt x="1932" y="3188"/>
                    <a:pt x="1560" y="4933"/>
                    <a:pt x="1164" y="6584"/>
                  </a:cubicBezTo>
                  <a:cubicBezTo>
                    <a:pt x="885" y="8236"/>
                    <a:pt x="582" y="9888"/>
                    <a:pt x="396" y="11633"/>
                  </a:cubicBezTo>
                  <a:lnTo>
                    <a:pt x="303" y="12889"/>
                  </a:lnTo>
                  <a:lnTo>
                    <a:pt x="187" y="14145"/>
                  </a:lnTo>
                  <a:lnTo>
                    <a:pt x="94" y="15401"/>
                  </a:lnTo>
                  <a:lnTo>
                    <a:pt x="1" y="16751"/>
                  </a:lnTo>
                  <a:cubicBezTo>
                    <a:pt x="1" y="18402"/>
                    <a:pt x="1" y="20147"/>
                    <a:pt x="187" y="21799"/>
                  </a:cubicBezTo>
                  <a:cubicBezTo>
                    <a:pt x="303" y="20147"/>
                    <a:pt x="489" y="18402"/>
                    <a:pt x="676" y="16751"/>
                  </a:cubicBezTo>
                  <a:lnTo>
                    <a:pt x="769" y="15494"/>
                  </a:lnTo>
                  <a:lnTo>
                    <a:pt x="978" y="14238"/>
                  </a:lnTo>
                  <a:lnTo>
                    <a:pt x="1164" y="12982"/>
                  </a:lnTo>
                  <a:lnTo>
                    <a:pt x="1350" y="11726"/>
                  </a:lnTo>
                  <a:cubicBezTo>
                    <a:pt x="1653" y="10074"/>
                    <a:pt x="1932" y="8422"/>
                    <a:pt x="2327" y="6770"/>
                  </a:cubicBezTo>
                  <a:cubicBezTo>
                    <a:pt x="2528" y="5674"/>
                    <a:pt x="2800" y="4589"/>
                    <a:pt x="3076" y="3527"/>
                  </a:cubicBezTo>
                  <a:lnTo>
                    <a:pt x="3076" y="3527"/>
                  </a:lnTo>
                  <a:cubicBezTo>
                    <a:pt x="3384" y="4251"/>
                    <a:pt x="3697" y="4976"/>
                    <a:pt x="3979" y="5700"/>
                  </a:cubicBezTo>
                  <a:lnTo>
                    <a:pt x="4840" y="7655"/>
                  </a:lnTo>
                  <a:lnTo>
                    <a:pt x="5724" y="9492"/>
                  </a:lnTo>
                  <a:cubicBezTo>
                    <a:pt x="6212" y="10749"/>
                    <a:pt x="6794" y="12005"/>
                    <a:pt x="7375" y="13168"/>
                  </a:cubicBezTo>
                  <a:cubicBezTo>
                    <a:pt x="7957" y="14424"/>
                    <a:pt x="8632" y="15704"/>
                    <a:pt x="9213" y="16867"/>
                  </a:cubicBezTo>
                  <a:cubicBezTo>
                    <a:pt x="8818" y="15587"/>
                    <a:pt x="8329" y="14238"/>
                    <a:pt x="7864" y="12982"/>
                  </a:cubicBezTo>
                  <a:cubicBezTo>
                    <a:pt x="7469" y="11726"/>
                    <a:pt x="6980" y="10469"/>
                    <a:pt x="6491" y="9097"/>
                  </a:cubicBezTo>
                  <a:lnTo>
                    <a:pt x="5724" y="7259"/>
                  </a:lnTo>
                  <a:lnTo>
                    <a:pt x="5049" y="5328"/>
                  </a:lnTo>
                  <a:cubicBezTo>
                    <a:pt x="4468" y="4072"/>
                    <a:pt x="3979" y="2792"/>
                    <a:pt x="3490" y="1536"/>
                  </a:cubicBezTo>
                  <a:lnTo>
                    <a:pt x="281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g13eacc49de5_0_3183"/>
            <p:cNvSpPr/>
            <p:nvPr/>
          </p:nvSpPr>
          <p:spPr>
            <a:xfrm>
              <a:off x="6694575" y="2713450"/>
              <a:ext cx="171425" cy="155050"/>
            </a:xfrm>
            <a:custGeom>
              <a:rect b="b" l="l" r="r" t="t"/>
              <a:pathLst>
                <a:path extrusionOk="0" h="6202" w="6857">
                  <a:moveTo>
                    <a:pt x="3476" y="0"/>
                  </a:moveTo>
                  <a:cubicBezTo>
                    <a:pt x="1752" y="0"/>
                    <a:pt x="0" y="1571"/>
                    <a:pt x="157" y="3273"/>
                  </a:cubicBezTo>
                  <a:cubicBezTo>
                    <a:pt x="248" y="4952"/>
                    <a:pt x="1929" y="6201"/>
                    <a:pt x="3536" y="6201"/>
                  </a:cubicBezTo>
                  <a:cubicBezTo>
                    <a:pt x="3978" y="6201"/>
                    <a:pt x="4414" y="6107"/>
                    <a:pt x="4810" y="5902"/>
                  </a:cubicBezTo>
                  <a:cubicBezTo>
                    <a:pt x="6671" y="4925"/>
                    <a:pt x="6857" y="1830"/>
                    <a:pt x="5205" y="574"/>
                  </a:cubicBezTo>
                  <a:lnTo>
                    <a:pt x="4438" y="179"/>
                  </a:lnTo>
                  <a:cubicBezTo>
                    <a:pt x="4127" y="57"/>
                    <a:pt x="3802" y="0"/>
                    <a:pt x="34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g13eacc49de5_0_3183"/>
            <p:cNvSpPr/>
            <p:nvPr/>
          </p:nvSpPr>
          <p:spPr>
            <a:xfrm>
              <a:off x="6890800" y="2558000"/>
              <a:ext cx="171200" cy="155450"/>
            </a:xfrm>
            <a:custGeom>
              <a:rect b="b" l="l" r="r" t="t"/>
              <a:pathLst>
                <a:path extrusionOk="0" h="6218" w="6848">
                  <a:moveTo>
                    <a:pt x="3358" y="1"/>
                  </a:moveTo>
                  <a:cubicBezTo>
                    <a:pt x="1678" y="1"/>
                    <a:pt x="0" y="1514"/>
                    <a:pt x="78" y="3303"/>
                  </a:cubicBezTo>
                  <a:cubicBezTo>
                    <a:pt x="224" y="4960"/>
                    <a:pt x="1866" y="6217"/>
                    <a:pt x="3454" y="6217"/>
                  </a:cubicBezTo>
                  <a:cubicBezTo>
                    <a:pt x="3895" y="6217"/>
                    <a:pt x="4331" y="6120"/>
                    <a:pt x="4731" y="5908"/>
                  </a:cubicBezTo>
                  <a:cubicBezTo>
                    <a:pt x="6569" y="4838"/>
                    <a:pt x="6848" y="1837"/>
                    <a:pt x="5103" y="581"/>
                  </a:cubicBezTo>
                  <a:lnTo>
                    <a:pt x="4335" y="185"/>
                  </a:lnTo>
                  <a:cubicBezTo>
                    <a:pt x="4018" y="59"/>
                    <a:pt x="3688" y="1"/>
                    <a:pt x="33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g13eacc49de5_0_3183"/>
            <p:cNvSpPr/>
            <p:nvPr/>
          </p:nvSpPr>
          <p:spPr>
            <a:xfrm>
              <a:off x="6608925" y="2056050"/>
              <a:ext cx="257075" cy="273950"/>
            </a:xfrm>
            <a:custGeom>
              <a:rect b="b" l="l" r="r" t="t"/>
              <a:pathLst>
                <a:path extrusionOk="0" h="10958" w="10283">
                  <a:moveTo>
                    <a:pt x="0" y="0"/>
                  </a:moveTo>
                  <a:cubicBezTo>
                    <a:pt x="1373" y="4374"/>
                    <a:pt x="5235" y="9795"/>
                    <a:pt x="9794" y="10958"/>
                  </a:cubicBezTo>
                  <a:cubicBezTo>
                    <a:pt x="10283" y="8841"/>
                    <a:pt x="8050" y="5816"/>
                    <a:pt x="6491" y="4188"/>
                  </a:cubicBezTo>
                  <a:cubicBezTo>
                    <a:pt x="5630" y="3211"/>
                    <a:pt x="210" y="582"/>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g13eacc49de5_0_3183"/>
            <p:cNvSpPr/>
            <p:nvPr/>
          </p:nvSpPr>
          <p:spPr>
            <a:xfrm>
              <a:off x="6829350" y="2146200"/>
              <a:ext cx="138450" cy="183800"/>
            </a:xfrm>
            <a:custGeom>
              <a:rect b="b" l="l" r="r" t="t"/>
              <a:pathLst>
                <a:path extrusionOk="0" h="7352" w="5538">
                  <a:moveTo>
                    <a:pt x="4560" y="0"/>
                  </a:moveTo>
                  <a:lnTo>
                    <a:pt x="4560" y="0"/>
                  </a:lnTo>
                  <a:cubicBezTo>
                    <a:pt x="1861" y="1047"/>
                    <a:pt x="0" y="4072"/>
                    <a:pt x="303" y="6979"/>
                  </a:cubicBezTo>
                  <a:lnTo>
                    <a:pt x="884" y="7352"/>
                  </a:lnTo>
                  <a:cubicBezTo>
                    <a:pt x="3792" y="6398"/>
                    <a:pt x="5537" y="2908"/>
                    <a:pt x="45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7" name="Google Shape;1247;g13eacc49de5_0_3183"/>
          <p:cNvGrpSpPr/>
          <p:nvPr/>
        </p:nvGrpSpPr>
        <p:grpSpPr>
          <a:xfrm>
            <a:off x="313249" y="4001885"/>
            <a:ext cx="877030" cy="883664"/>
            <a:chOff x="1474000" y="3672875"/>
            <a:chExt cx="492050" cy="495800"/>
          </a:xfrm>
        </p:grpSpPr>
        <p:sp>
          <p:nvSpPr>
            <p:cNvPr id="1248" name="Google Shape;1248;g13eacc49de5_0_3183"/>
            <p:cNvSpPr/>
            <p:nvPr/>
          </p:nvSpPr>
          <p:spPr>
            <a:xfrm>
              <a:off x="1503075" y="3672875"/>
              <a:ext cx="433900" cy="460075"/>
            </a:xfrm>
            <a:custGeom>
              <a:rect b="b" l="l" r="r" t="t"/>
              <a:pathLst>
                <a:path extrusionOk="0" h="18403" w="17356">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g13eacc49de5_0_3183"/>
            <p:cNvSpPr/>
            <p:nvPr/>
          </p:nvSpPr>
          <p:spPr>
            <a:xfrm>
              <a:off x="1474000" y="3960775"/>
              <a:ext cx="492050" cy="207900"/>
            </a:xfrm>
            <a:custGeom>
              <a:rect b="b" l="l" r="r" t="t"/>
              <a:pathLst>
                <a:path extrusionOk="0" h="8316" w="19682">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g13eacc49de5_0_3183"/>
            <p:cNvSpPr/>
            <p:nvPr/>
          </p:nvSpPr>
          <p:spPr>
            <a:xfrm>
              <a:off x="1566475" y="3920950"/>
              <a:ext cx="52500" cy="53425"/>
            </a:xfrm>
            <a:custGeom>
              <a:rect b="b" l="l" r="r" t="t"/>
              <a:pathLst>
                <a:path extrusionOk="0" h="2137" w="210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g13eacc49de5_0_3183"/>
            <p:cNvSpPr/>
            <p:nvPr/>
          </p:nvSpPr>
          <p:spPr>
            <a:xfrm>
              <a:off x="1648475" y="3965400"/>
              <a:ext cx="31450" cy="46575"/>
            </a:xfrm>
            <a:custGeom>
              <a:rect b="b" l="l" r="r" t="t"/>
              <a:pathLst>
                <a:path extrusionOk="0" h="1863" w="1258">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g13eacc49de5_0_3183"/>
            <p:cNvSpPr/>
            <p:nvPr/>
          </p:nvSpPr>
          <p:spPr>
            <a:xfrm>
              <a:off x="1733400" y="3972375"/>
              <a:ext cx="29100" cy="46575"/>
            </a:xfrm>
            <a:custGeom>
              <a:rect b="b" l="l" r="r" t="t"/>
              <a:pathLst>
                <a:path extrusionOk="0" h="1863" w="1164">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g13eacc49de5_0_3183"/>
            <p:cNvSpPr/>
            <p:nvPr/>
          </p:nvSpPr>
          <p:spPr>
            <a:xfrm>
              <a:off x="1810750" y="3944875"/>
              <a:ext cx="39000" cy="50300"/>
            </a:xfrm>
            <a:custGeom>
              <a:rect b="b" l="l" r="r" t="t"/>
              <a:pathLst>
                <a:path extrusionOk="0" h="2012" w="156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g13eacc49de5_0_3183"/>
            <p:cNvSpPr/>
            <p:nvPr/>
          </p:nvSpPr>
          <p:spPr>
            <a:xfrm>
              <a:off x="1777025" y="3839800"/>
              <a:ext cx="31425" cy="55850"/>
            </a:xfrm>
            <a:custGeom>
              <a:rect b="b" l="l" r="r" t="t"/>
              <a:pathLst>
                <a:path extrusionOk="0" h="2234" w="1257">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g13eacc49de5_0_3183"/>
            <p:cNvSpPr/>
            <p:nvPr/>
          </p:nvSpPr>
          <p:spPr>
            <a:xfrm>
              <a:off x="1667675" y="3877900"/>
              <a:ext cx="32025" cy="42750"/>
            </a:xfrm>
            <a:custGeom>
              <a:rect b="b" l="l" r="r" t="t"/>
              <a:pathLst>
                <a:path extrusionOk="0" h="1710" w="1281">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g13eacc49de5_0_3183"/>
            <p:cNvSpPr/>
            <p:nvPr/>
          </p:nvSpPr>
          <p:spPr>
            <a:xfrm>
              <a:off x="1706650" y="3776125"/>
              <a:ext cx="26775" cy="47275"/>
            </a:xfrm>
            <a:custGeom>
              <a:rect b="b" l="l" r="r" t="t"/>
              <a:pathLst>
                <a:path extrusionOk="0" h="1891" w="1071">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7" name="Google Shape;1257;g13eacc49de5_0_3183"/>
          <p:cNvGrpSpPr/>
          <p:nvPr/>
        </p:nvGrpSpPr>
        <p:grpSpPr>
          <a:xfrm>
            <a:off x="3851012" y="4192581"/>
            <a:ext cx="681354" cy="678363"/>
            <a:chOff x="2302775" y="3407725"/>
            <a:chExt cx="489725" cy="487575"/>
          </a:xfrm>
        </p:grpSpPr>
        <p:sp>
          <p:nvSpPr>
            <p:cNvPr id="1258" name="Google Shape;1258;g13eacc49de5_0_3183"/>
            <p:cNvSpPr/>
            <p:nvPr/>
          </p:nvSpPr>
          <p:spPr>
            <a:xfrm>
              <a:off x="2499350" y="3580400"/>
              <a:ext cx="293150" cy="314900"/>
            </a:xfrm>
            <a:custGeom>
              <a:rect b="b" l="l" r="r" t="t"/>
              <a:pathLst>
                <a:path extrusionOk="0" h="12596" w="11726">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g13eacc49de5_0_3183"/>
            <p:cNvSpPr/>
            <p:nvPr/>
          </p:nvSpPr>
          <p:spPr>
            <a:xfrm>
              <a:off x="2302775" y="3407725"/>
              <a:ext cx="431575" cy="370225"/>
            </a:xfrm>
            <a:custGeom>
              <a:rect b="b" l="l" r="r" t="t"/>
              <a:pathLst>
                <a:path extrusionOk="0" h="14809" w="17263">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0" name="Google Shape;1260;g13eacc49de5_0_3183"/>
          <p:cNvGrpSpPr/>
          <p:nvPr/>
        </p:nvGrpSpPr>
        <p:grpSpPr>
          <a:xfrm>
            <a:off x="8007742" y="4001865"/>
            <a:ext cx="599650" cy="780276"/>
            <a:chOff x="6936350" y="2855900"/>
            <a:chExt cx="431000" cy="560825"/>
          </a:xfrm>
        </p:grpSpPr>
        <p:sp>
          <p:nvSpPr>
            <p:cNvPr id="1261" name="Google Shape;1261;g13eacc49de5_0_3183"/>
            <p:cNvSpPr/>
            <p:nvPr/>
          </p:nvSpPr>
          <p:spPr>
            <a:xfrm>
              <a:off x="7144575" y="2855900"/>
              <a:ext cx="132525" cy="214775"/>
            </a:xfrm>
            <a:custGeom>
              <a:rect b="b" l="l" r="r" t="t"/>
              <a:pathLst>
                <a:path extrusionOk="0" h="8591" w="5301">
                  <a:moveTo>
                    <a:pt x="4241" y="0"/>
                  </a:moveTo>
                  <a:cubicBezTo>
                    <a:pt x="4127" y="0"/>
                    <a:pt x="4006" y="34"/>
                    <a:pt x="3885" y="111"/>
                  </a:cubicBezTo>
                  <a:cubicBezTo>
                    <a:pt x="1466" y="1948"/>
                    <a:pt x="0" y="4763"/>
                    <a:pt x="303" y="7857"/>
                  </a:cubicBezTo>
                  <a:cubicBezTo>
                    <a:pt x="303" y="8346"/>
                    <a:pt x="687" y="8590"/>
                    <a:pt x="1059" y="8590"/>
                  </a:cubicBezTo>
                  <a:cubicBezTo>
                    <a:pt x="1431" y="8590"/>
                    <a:pt x="1792" y="8346"/>
                    <a:pt x="1745" y="7857"/>
                  </a:cubicBezTo>
                  <a:cubicBezTo>
                    <a:pt x="1559" y="5345"/>
                    <a:pt x="2629" y="2902"/>
                    <a:pt x="4653" y="1460"/>
                  </a:cubicBezTo>
                  <a:cubicBezTo>
                    <a:pt x="5300" y="970"/>
                    <a:pt x="4856" y="0"/>
                    <a:pt x="42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g13eacc49de5_0_3183"/>
            <p:cNvSpPr/>
            <p:nvPr/>
          </p:nvSpPr>
          <p:spPr>
            <a:xfrm>
              <a:off x="6936350" y="2970950"/>
              <a:ext cx="431000" cy="445775"/>
            </a:xfrm>
            <a:custGeom>
              <a:rect b="b" l="l" r="r" t="t"/>
              <a:pathLst>
                <a:path extrusionOk="0" h="17831" w="17240">
                  <a:moveTo>
                    <a:pt x="5064" y="1"/>
                  </a:moveTo>
                  <a:cubicBezTo>
                    <a:pt x="3862" y="1"/>
                    <a:pt x="2602" y="896"/>
                    <a:pt x="1653" y="3162"/>
                  </a:cubicBezTo>
                  <a:cubicBezTo>
                    <a:pt x="1" y="6838"/>
                    <a:pt x="187" y="11305"/>
                    <a:pt x="2234" y="14887"/>
                  </a:cubicBezTo>
                  <a:cubicBezTo>
                    <a:pt x="2700" y="15655"/>
                    <a:pt x="3397" y="16539"/>
                    <a:pt x="4351" y="16632"/>
                  </a:cubicBezTo>
                  <a:cubicBezTo>
                    <a:pt x="4453" y="16648"/>
                    <a:pt x="4553" y="16656"/>
                    <a:pt x="4649" y="16656"/>
                  </a:cubicBezTo>
                  <a:cubicBezTo>
                    <a:pt x="5102" y="16656"/>
                    <a:pt x="5491" y="16486"/>
                    <a:pt x="5817" y="16237"/>
                  </a:cubicBezTo>
                  <a:cubicBezTo>
                    <a:pt x="6189" y="16911"/>
                    <a:pt x="6678" y="17493"/>
                    <a:pt x="7469" y="17493"/>
                  </a:cubicBezTo>
                  <a:cubicBezTo>
                    <a:pt x="7934" y="17493"/>
                    <a:pt x="8329" y="17400"/>
                    <a:pt x="8725" y="17214"/>
                  </a:cubicBezTo>
                  <a:cubicBezTo>
                    <a:pt x="9004" y="17493"/>
                    <a:pt x="9399" y="17702"/>
                    <a:pt x="9795" y="17795"/>
                  </a:cubicBezTo>
                  <a:cubicBezTo>
                    <a:pt x="9907" y="17819"/>
                    <a:pt x="10020" y="17831"/>
                    <a:pt x="10135" y="17831"/>
                  </a:cubicBezTo>
                  <a:cubicBezTo>
                    <a:pt x="10906" y="17831"/>
                    <a:pt x="11732" y="17324"/>
                    <a:pt x="12401" y="16818"/>
                  </a:cubicBezTo>
                  <a:cubicBezTo>
                    <a:pt x="15495" y="14213"/>
                    <a:pt x="17239" y="10048"/>
                    <a:pt x="16960" y="6070"/>
                  </a:cubicBezTo>
                  <a:cubicBezTo>
                    <a:pt x="16826" y="2984"/>
                    <a:pt x="15519" y="1772"/>
                    <a:pt x="13972" y="1772"/>
                  </a:cubicBezTo>
                  <a:cubicBezTo>
                    <a:pt x="13373" y="1772"/>
                    <a:pt x="12738" y="1954"/>
                    <a:pt x="12121" y="2278"/>
                  </a:cubicBezTo>
                  <a:cubicBezTo>
                    <a:pt x="11469" y="1300"/>
                    <a:pt x="10634" y="870"/>
                    <a:pt x="9767" y="870"/>
                  </a:cubicBezTo>
                  <a:cubicBezTo>
                    <a:pt x="9089" y="870"/>
                    <a:pt x="8391" y="1134"/>
                    <a:pt x="7748" y="1604"/>
                  </a:cubicBezTo>
                  <a:cubicBezTo>
                    <a:pt x="7037" y="628"/>
                    <a:pt x="6071" y="1"/>
                    <a:pt x="50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g13eacc49de5_0_3183"/>
            <p:cNvSpPr/>
            <p:nvPr/>
          </p:nvSpPr>
          <p:spPr>
            <a:xfrm>
              <a:off x="7205050" y="3023250"/>
              <a:ext cx="82625" cy="324550"/>
            </a:xfrm>
            <a:custGeom>
              <a:rect b="b" l="l" r="r" t="t"/>
              <a:pathLst>
                <a:path extrusionOk="0" h="12982" w="3305">
                  <a:moveTo>
                    <a:pt x="1955" y="0"/>
                  </a:moveTo>
                  <a:lnTo>
                    <a:pt x="1955" y="0"/>
                  </a:lnTo>
                  <a:cubicBezTo>
                    <a:pt x="2141" y="1163"/>
                    <a:pt x="2234" y="2327"/>
                    <a:pt x="2234" y="3397"/>
                  </a:cubicBezTo>
                  <a:cubicBezTo>
                    <a:pt x="2234" y="4467"/>
                    <a:pt x="2141" y="5630"/>
                    <a:pt x="2048" y="6677"/>
                  </a:cubicBezTo>
                  <a:cubicBezTo>
                    <a:pt x="1839" y="7747"/>
                    <a:pt x="1559" y="8817"/>
                    <a:pt x="1257" y="9887"/>
                  </a:cubicBezTo>
                  <a:cubicBezTo>
                    <a:pt x="978" y="10957"/>
                    <a:pt x="489" y="11911"/>
                    <a:pt x="1" y="12981"/>
                  </a:cubicBezTo>
                  <a:cubicBezTo>
                    <a:pt x="885" y="12214"/>
                    <a:pt x="1559" y="11237"/>
                    <a:pt x="2141" y="10166"/>
                  </a:cubicBezTo>
                  <a:cubicBezTo>
                    <a:pt x="2630" y="9120"/>
                    <a:pt x="3002" y="8049"/>
                    <a:pt x="3118" y="6886"/>
                  </a:cubicBezTo>
                  <a:cubicBezTo>
                    <a:pt x="3304" y="5723"/>
                    <a:pt x="3304" y="4467"/>
                    <a:pt x="3118" y="3304"/>
                  </a:cubicBezTo>
                  <a:cubicBezTo>
                    <a:pt x="2909" y="2140"/>
                    <a:pt x="2537" y="1070"/>
                    <a:pt x="19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g13eacc49de5_0_3183"/>
            <p:cNvSpPr/>
            <p:nvPr/>
          </p:nvSpPr>
          <p:spPr>
            <a:xfrm>
              <a:off x="7045125" y="3132000"/>
              <a:ext cx="36650" cy="244875"/>
            </a:xfrm>
            <a:custGeom>
              <a:rect b="b" l="l" r="r" t="t"/>
              <a:pathLst>
                <a:path extrusionOk="0" h="9795" w="1466">
                  <a:moveTo>
                    <a:pt x="884" y="1"/>
                  </a:moveTo>
                  <a:cubicBezTo>
                    <a:pt x="582" y="792"/>
                    <a:pt x="303" y="1559"/>
                    <a:pt x="210" y="2443"/>
                  </a:cubicBezTo>
                  <a:cubicBezTo>
                    <a:pt x="93" y="3211"/>
                    <a:pt x="0" y="4072"/>
                    <a:pt x="93" y="4956"/>
                  </a:cubicBezTo>
                  <a:cubicBezTo>
                    <a:pt x="210" y="5816"/>
                    <a:pt x="303" y="6607"/>
                    <a:pt x="489" y="7468"/>
                  </a:cubicBezTo>
                  <a:cubicBezTo>
                    <a:pt x="791" y="8259"/>
                    <a:pt x="1070" y="9027"/>
                    <a:pt x="1466" y="9795"/>
                  </a:cubicBezTo>
                  <a:cubicBezTo>
                    <a:pt x="1466" y="8934"/>
                    <a:pt x="1466" y="8050"/>
                    <a:pt x="1373" y="7282"/>
                  </a:cubicBezTo>
                  <a:lnTo>
                    <a:pt x="1256" y="4863"/>
                  </a:lnTo>
                  <a:lnTo>
                    <a:pt x="1163" y="2443"/>
                  </a:lnTo>
                  <a:cubicBezTo>
                    <a:pt x="1070" y="1652"/>
                    <a:pt x="1070" y="792"/>
                    <a:pt x="88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5" name="Google Shape;1265;g13eacc49de5_0_3183"/>
          <p:cNvGrpSpPr/>
          <p:nvPr/>
        </p:nvGrpSpPr>
        <p:grpSpPr>
          <a:xfrm>
            <a:off x="4078795" y="6285"/>
            <a:ext cx="680956" cy="619867"/>
            <a:chOff x="853450" y="2614875"/>
            <a:chExt cx="654325" cy="595625"/>
          </a:xfrm>
        </p:grpSpPr>
        <p:sp>
          <p:nvSpPr>
            <p:cNvPr id="1266" name="Google Shape;1266;g13eacc49de5_0_3183"/>
            <p:cNvSpPr/>
            <p:nvPr/>
          </p:nvSpPr>
          <p:spPr>
            <a:xfrm>
              <a:off x="853450" y="2614875"/>
              <a:ext cx="654325" cy="595625"/>
            </a:xfrm>
            <a:custGeom>
              <a:rect b="b" l="l" r="r" t="t"/>
              <a:pathLst>
                <a:path extrusionOk="0" h="23825" w="26173">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g13eacc49de5_0_3183"/>
            <p:cNvSpPr/>
            <p:nvPr/>
          </p:nvSpPr>
          <p:spPr>
            <a:xfrm>
              <a:off x="923825" y="2677650"/>
              <a:ext cx="518800" cy="471900"/>
            </a:xfrm>
            <a:custGeom>
              <a:rect b="b" l="l" r="r" t="t"/>
              <a:pathLst>
                <a:path extrusionOk="0" h="18876" w="20752">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g13eacc49de5_0_3183"/>
            <p:cNvSpPr/>
            <p:nvPr/>
          </p:nvSpPr>
          <p:spPr>
            <a:xfrm>
              <a:off x="1112825" y="2883475"/>
              <a:ext cx="217925" cy="169225"/>
            </a:xfrm>
            <a:custGeom>
              <a:rect b="b" l="l" r="r" t="t"/>
              <a:pathLst>
                <a:path extrusionOk="0" h="6769" w="8717">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9" name="Google Shape;1269;g13eacc49de5_0_3183"/>
          <p:cNvGrpSpPr/>
          <p:nvPr/>
        </p:nvGrpSpPr>
        <p:grpSpPr>
          <a:xfrm>
            <a:off x="374907" y="1790880"/>
            <a:ext cx="424868" cy="760241"/>
            <a:chOff x="478300" y="2547225"/>
            <a:chExt cx="305375" cy="546425"/>
          </a:xfrm>
        </p:grpSpPr>
        <p:sp>
          <p:nvSpPr>
            <p:cNvPr id="1270" name="Google Shape;1270;g13eacc49de5_0_3183"/>
            <p:cNvSpPr/>
            <p:nvPr/>
          </p:nvSpPr>
          <p:spPr>
            <a:xfrm>
              <a:off x="478300" y="2547225"/>
              <a:ext cx="305375" cy="546425"/>
            </a:xfrm>
            <a:custGeom>
              <a:rect b="b" l="l" r="r" t="t"/>
              <a:pathLst>
                <a:path extrusionOk="0" h="21857" w="12215">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g13eacc49de5_0_3183"/>
            <p:cNvSpPr/>
            <p:nvPr/>
          </p:nvSpPr>
          <p:spPr>
            <a:xfrm>
              <a:off x="667325" y="2599075"/>
              <a:ext cx="94250" cy="87650"/>
            </a:xfrm>
            <a:custGeom>
              <a:rect b="b" l="l" r="r" t="t"/>
              <a:pathLst>
                <a:path extrusionOk="0" h="3506" w="377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g13eacc49de5_0_3183"/>
            <p:cNvSpPr/>
            <p:nvPr/>
          </p:nvSpPr>
          <p:spPr>
            <a:xfrm>
              <a:off x="613825" y="2695625"/>
              <a:ext cx="94250" cy="87725"/>
            </a:xfrm>
            <a:custGeom>
              <a:rect b="b" l="l" r="r" t="t"/>
              <a:pathLst>
                <a:path extrusionOk="0" h="3509" w="377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g13eacc49de5_0_3183"/>
            <p:cNvSpPr/>
            <p:nvPr/>
          </p:nvSpPr>
          <p:spPr>
            <a:xfrm>
              <a:off x="572525" y="2795250"/>
              <a:ext cx="91925" cy="89875"/>
            </a:xfrm>
            <a:custGeom>
              <a:rect b="b" l="l" r="r" t="t"/>
              <a:pathLst>
                <a:path extrusionOk="0" h="3595" w="3677">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g13eacc49de5_0_3183"/>
            <p:cNvSpPr/>
            <p:nvPr/>
          </p:nvSpPr>
          <p:spPr>
            <a:xfrm>
              <a:off x="519025" y="2884625"/>
              <a:ext cx="94825" cy="87750"/>
            </a:xfrm>
            <a:custGeom>
              <a:rect b="b" l="l" r="r" t="t"/>
              <a:pathLst>
                <a:path extrusionOk="0" h="3510" w="3793">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5" name="Google Shape;1275;g13eacc49de5_0_3183"/>
          <p:cNvSpPr txBox="1"/>
          <p:nvPr>
            <p:ph idx="1" type="subTitle"/>
          </p:nvPr>
        </p:nvSpPr>
        <p:spPr>
          <a:xfrm>
            <a:off x="2533950" y="2475125"/>
            <a:ext cx="4076100" cy="94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1600"/>
              <a:buNone/>
              <a:defRPr sz="1600">
                <a:solidFill>
                  <a:schemeClr val="accent1"/>
                </a:solidFill>
              </a:defRPr>
            </a:lvl1pPr>
            <a:lvl2pPr lvl="1" rtl="0" algn="ctr">
              <a:lnSpc>
                <a:spcPct val="100000"/>
              </a:lnSpc>
              <a:spcBef>
                <a:spcPts val="0"/>
              </a:spcBef>
              <a:spcAft>
                <a:spcPts val="0"/>
              </a:spcAft>
              <a:buClr>
                <a:schemeClr val="accent1"/>
              </a:buClr>
              <a:buSzPts val="1600"/>
              <a:buNone/>
              <a:defRPr sz="1600">
                <a:solidFill>
                  <a:schemeClr val="accent1"/>
                </a:solidFill>
              </a:defRPr>
            </a:lvl2pPr>
            <a:lvl3pPr lvl="2" rtl="0" algn="ctr">
              <a:lnSpc>
                <a:spcPct val="100000"/>
              </a:lnSpc>
              <a:spcBef>
                <a:spcPts val="0"/>
              </a:spcBef>
              <a:spcAft>
                <a:spcPts val="0"/>
              </a:spcAft>
              <a:buClr>
                <a:schemeClr val="accent1"/>
              </a:buClr>
              <a:buSzPts val="1600"/>
              <a:buNone/>
              <a:defRPr sz="1600">
                <a:solidFill>
                  <a:schemeClr val="accent1"/>
                </a:solidFill>
              </a:defRPr>
            </a:lvl3pPr>
            <a:lvl4pPr lvl="3" rtl="0" algn="ctr">
              <a:lnSpc>
                <a:spcPct val="100000"/>
              </a:lnSpc>
              <a:spcBef>
                <a:spcPts val="0"/>
              </a:spcBef>
              <a:spcAft>
                <a:spcPts val="0"/>
              </a:spcAft>
              <a:buClr>
                <a:schemeClr val="accent1"/>
              </a:buClr>
              <a:buSzPts val="1600"/>
              <a:buNone/>
              <a:defRPr sz="1600">
                <a:solidFill>
                  <a:schemeClr val="accent1"/>
                </a:solidFill>
              </a:defRPr>
            </a:lvl4pPr>
            <a:lvl5pPr lvl="4" rtl="0" algn="ctr">
              <a:lnSpc>
                <a:spcPct val="100000"/>
              </a:lnSpc>
              <a:spcBef>
                <a:spcPts val="0"/>
              </a:spcBef>
              <a:spcAft>
                <a:spcPts val="0"/>
              </a:spcAft>
              <a:buClr>
                <a:schemeClr val="accent1"/>
              </a:buClr>
              <a:buSzPts val="1600"/>
              <a:buNone/>
              <a:defRPr sz="1600">
                <a:solidFill>
                  <a:schemeClr val="accent1"/>
                </a:solidFill>
              </a:defRPr>
            </a:lvl5pPr>
            <a:lvl6pPr lvl="5" rtl="0" algn="ctr">
              <a:lnSpc>
                <a:spcPct val="100000"/>
              </a:lnSpc>
              <a:spcBef>
                <a:spcPts val="0"/>
              </a:spcBef>
              <a:spcAft>
                <a:spcPts val="0"/>
              </a:spcAft>
              <a:buClr>
                <a:schemeClr val="accent1"/>
              </a:buClr>
              <a:buSzPts val="1600"/>
              <a:buNone/>
              <a:defRPr sz="1600">
                <a:solidFill>
                  <a:schemeClr val="accent1"/>
                </a:solidFill>
              </a:defRPr>
            </a:lvl6pPr>
            <a:lvl7pPr lvl="6" rtl="0" algn="ctr">
              <a:lnSpc>
                <a:spcPct val="100000"/>
              </a:lnSpc>
              <a:spcBef>
                <a:spcPts val="0"/>
              </a:spcBef>
              <a:spcAft>
                <a:spcPts val="0"/>
              </a:spcAft>
              <a:buClr>
                <a:schemeClr val="accent1"/>
              </a:buClr>
              <a:buSzPts val="1600"/>
              <a:buNone/>
              <a:defRPr sz="1600">
                <a:solidFill>
                  <a:schemeClr val="accent1"/>
                </a:solidFill>
              </a:defRPr>
            </a:lvl7pPr>
            <a:lvl8pPr lvl="7" rtl="0" algn="ctr">
              <a:lnSpc>
                <a:spcPct val="100000"/>
              </a:lnSpc>
              <a:spcBef>
                <a:spcPts val="0"/>
              </a:spcBef>
              <a:spcAft>
                <a:spcPts val="0"/>
              </a:spcAft>
              <a:buClr>
                <a:schemeClr val="accent1"/>
              </a:buClr>
              <a:buSzPts val="1600"/>
              <a:buNone/>
              <a:defRPr sz="1600">
                <a:solidFill>
                  <a:schemeClr val="accent1"/>
                </a:solidFill>
              </a:defRPr>
            </a:lvl8pPr>
            <a:lvl9pPr lvl="8" rtl="0" algn="ctr">
              <a:lnSpc>
                <a:spcPct val="100000"/>
              </a:lnSpc>
              <a:spcBef>
                <a:spcPts val="0"/>
              </a:spcBef>
              <a:spcAft>
                <a:spcPts val="0"/>
              </a:spcAft>
              <a:buClr>
                <a:schemeClr val="accent1"/>
              </a:buClr>
              <a:buSzPts val="1600"/>
              <a:buNone/>
              <a:defRPr sz="1600">
                <a:solidFill>
                  <a:schemeClr val="accent1"/>
                </a:solidFill>
              </a:defRPr>
            </a:lvl9pPr>
          </a:lstStyle>
          <a:p/>
        </p:txBody>
      </p:sp>
      <p:sp>
        <p:nvSpPr>
          <p:cNvPr id="1276" name="Google Shape;1276;g13eacc49de5_0_3183"/>
          <p:cNvSpPr txBox="1"/>
          <p:nvPr>
            <p:ph type="title"/>
          </p:nvPr>
        </p:nvSpPr>
        <p:spPr>
          <a:xfrm>
            <a:off x="2052600" y="1404695"/>
            <a:ext cx="5038800" cy="992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77" name="Shape 1277"/>
        <p:cNvGrpSpPr/>
        <p:nvPr/>
      </p:nvGrpSpPr>
      <p:grpSpPr>
        <a:xfrm>
          <a:off x="0" y="0"/>
          <a:ext cx="0" cy="0"/>
          <a:chOff x="0" y="0"/>
          <a:chExt cx="0" cy="0"/>
        </a:xfrm>
      </p:grpSpPr>
      <p:sp>
        <p:nvSpPr>
          <p:cNvPr id="1278" name="Google Shape;1278;g13eacc49de5_0_3281"/>
          <p:cNvSpPr txBox="1"/>
          <p:nvPr>
            <p:ph type="title"/>
          </p:nvPr>
        </p:nvSpPr>
        <p:spPr>
          <a:xfrm>
            <a:off x="5712200" y="539500"/>
            <a:ext cx="2718600" cy="15621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1"/>
              </a:buClr>
              <a:buSzPts val="2800"/>
              <a:buNone/>
              <a:defRPr>
                <a:solidFill>
                  <a:schemeClr val="accent1"/>
                </a:solidFill>
              </a:defRPr>
            </a:lvl1pPr>
            <a:lvl2pPr lvl="1" rtl="0" algn="r">
              <a:spcBef>
                <a:spcPts val="0"/>
              </a:spcBef>
              <a:spcAft>
                <a:spcPts val="0"/>
              </a:spcAft>
              <a:buClr>
                <a:schemeClr val="accent1"/>
              </a:buClr>
              <a:buSzPts val="2800"/>
              <a:buNone/>
              <a:defRPr>
                <a:solidFill>
                  <a:schemeClr val="accent1"/>
                </a:solidFill>
              </a:defRPr>
            </a:lvl2pPr>
            <a:lvl3pPr lvl="2" rtl="0" algn="r">
              <a:spcBef>
                <a:spcPts val="0"/>
              </a:spcBef>
              <a:spcAft>
                <a:spcPts val="0"/>
              </a:spcAft>
              <a:buClr>
                <a:schemeClr val="accent1"/>
              </a:buClr>
              <a:buSzPts val="2800"/>
              <a:buNone/>
              <a:defRPr>
                <a:solidFill>
                  <a:schemeClr val="accent1"/>
                </a:solidFill>
              </a:defRPr>
            </a:lvl3pPr>
            <a:lvl4pPr lvl="3" rtl="0" algn="r">
              <a:spcBef>
                <a:spcPts val="0"/>
              </a:spcBef>
              <a:spcAft>
                <a:spcPts val="0"/>
              </a:spcAft>
              <a:buClr>
                <a:schemeClr val="accent1"/>
              </a:buClr>
              <a:buSzPts val="2800"/>
              <a:buNone/>
              <a:defRPr>
                <a:solidFill>
                  <a:schemeClr val="accent1"/>
                </a:solidFill>
              </a:defRPr>
            </a:lvl4pPr>
            <a:lvl5pPr lvl="4" rtl="0" algn="r">
              <a:spcBef>
                <a:spcPts val="0"/>
              </a:spcBef>
              <a:spcAft>
                <a:spcPts val="0"/>
              </a:spcAft>
              <a:buClr>
                <a:schemeClr val="accent1"/>
              </a:buClr>
              <a:buSzPts val="2800"/>
              <a:buNone/>
              <a:defRPr>
                <a:solidFill>
                  <a:schemeClr val="accent1"/>
                </a:solidFill>
              </a:defRPr>
            </a:lvl5pPr>
            <a:lvl6pPr lvl="5" rtl="0" algn="r">
              <a:spcBef>
                <a:spcPts val="0"/>
              </a:spcBef>
              <a:spcAft>
                <a:spcPts val="0"/>
              </a:spcAft>
              <a:buClr>
                <a:schemeClr val="accent1"/>
              </a:buClr>
              <a:buSzPts val="2800"/>
              <a:buNone/>
              <a:defRPr>
                <a:solidFill>
                  <a:schemeClr val="accent1"/>
                </a:solidFill>
              </a:defRPr>
            </a:lvl6pPr>
            <a:lvl7pPr lvl="6" rtl="0" algn="r">
              <a:spcBef>
                <a:spcPts val="0"/>
              </a:spcBef>
              <a:spcAft>
                <a:spcPts val="0"/>
              </a:spcAft>
              <a:buClr>
                <a:schemeClr val="accent1"/>
              </a:buClr>
              <a:buSzPts val="2800"/>
              <a:buNone/>
              <a:defRPr>
                <a:solidFill>
                  <a:schemeClr val="accent1"/>
                </a:solidFill>
              </a:defRPr>
            </a:lvl7pPr>
            <a:lvl8pPr lvl="7" rtl="0" algn="r">
              <a:spcBef>
                <a:spcPts val="0"/>
              </a:spcBef>
              <a:spcAft>
                <a:spcPts val="0"/>
              </a:spcAft>
              <a:buClr>
                <a:schemeClr val="accent1"/>
              </a:buClr>
              <a:buSzPts val="2800"/>
              <a:buNone/>
              <a:defRPr>
                <a:solidFill>
                  <a:schemeClr val="accent1"/>
                </a:solidFill>
              </a:defRPr>
            </a:lvl8pPr>
            <a:lvl9pPr lvl="8" rtl="0" algn="r">
              <a:spcBef>
                <a:spcPts val="0"/>
              </a:spcBef>
              <a:spcAft>
                <a:spcPts val="0"/>
              </a:spcAft>
              <a:buClr>
                <a:schemeClr val="accent1"/>
              </a:buClr>
              <a:buSzPts val="2800"/>
              <a:buNone/>
              <a:defRPr>
                <a:solidFill>
                  <a:schemeClr val="accent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6"/>
        </a:solidFill>
      </p:bgPr>
    </p:bg>
    <p:spTree>
      <p:nvGrpSpPr>
        <p:cNvPr id="1279" name="Shape 1279"/>
        <p:cNvGrpSpPr/>
        <p:nvPr/>
      </p:nvGrpSpPr>
      <p:grpSpPr>
        <a:xfrm>
          <a:off x="0" y="0"/>
          <a:ext cx="0" cy="0"/>
          <a:chOff x="0" y="0"/>
          <a:chExt cx="0" cy="0"/>
        </a:xfrm>
      </p:grpSpPr>
      <p:sp>
        <p:nvSpPr>
          <p:cNvPr id="1280" name="Google Shape;1280;g13eacc49de5_0_3283"/>
          <p:cNvSpPr txBox="1"/>
          <p:nvPr>
            <p:ph hasCustomPrompt="1" type="title"/>
          </p:nvPr>
        </p:nvSpPr>
        <p:spPr>
          <a:xfrm>
            <a:off x="1621475" y="1162550"/>
            <a:ext cx="5570100" cy="190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2"/>
              </a:buClr>
              <a:buSzPts val="8000"/>
              <a:buNone/>
              <a:defRPr sz="8000">
                <a:solidFill>
                  <a:schemeClr val="accent2"/>
                </a:solidFill>
              </a:defRPr>
            </a:lvl1pPr>
            <a:lvl2pPr lvl="1" rtl="0" algn="ctr">
              <a:spcBef>
                <a:spcPts val="0"/>
              </a:spcBef>
              <a:spcAft>
                <a:spcPts val="0"/>
              </a:spcAft>
              <a:buClr>
                <a:schemeClr val="accent2"/>
              </a:buClr>
              <a:buSzPts val="8000"/>
              <a:buNone/>
              <a:defRPr sz="8000">
                <a:solidFill>
                  <a:schemeClr val="accent2"/>
                </a:solidFill>
              </a:defRPr>
            </a:lvl2pPr>
            <a:lvl3pPr lvl="2" rtl="0" algn="ctr">
              <a:spcBef>
                <a:spcPts val="0"/>
              </a:spcBef>
              <a:spcAft>
                <a:spcPts val="0"/>
              </a:spcAft>
              <a:buClr>
                <a:schemeClr val="accent2"/>
              </a:buClr>
              <a:buSzPts val="8000"/>
              <a:buNone/>
              <a:defRPr sz="8000">
                <a:solidFill>
                  <a:schemeClr val="accent2"/>
                </a:solidFill>
              </a:defRPr>
            </a:lvl3pPr>
            <a:lvl4pPr lvl="3" rtl="0" algn="ctr">
              <a:spcBef>
                <a:spcPts val="0"/>
              </a:spcBef>
              <a:spcAft>
                <a:spcPts val="0"/>
              </a:spcAft>
              <a:buClr>
                <a:schemeClr val="accent2"/>
              </a:buClr>
              <a:buSzPts val="8000"/>
              <a:buNone/>
              <a:defRPr sz="8000">
                <a:solidFill>
                  <a:schemeClr val="accent2"/>
                </a:solidFill>
              </a:defRPr>
            </a:lvl4pPr>
            <a:lvl5pPr lvl="4" rtl="0" algn="ctr">
              <a:spcBef>
                <a:spcPts val="0"/>
              </a:spcBef>
              <a:spcAft>
                <a:spcPts val="0"/>
              </a:spcAft>
              <a:buClr>
                <a:schemeClr val="accent2"/>
              </a:buClr>
              <a:buSzPts val="8000"/>
              <a:buNone/>
              <a:defRPr sz="8000">
                <a:solidFill>
                  <a:schemeClr val="accent2"/>
                </a:solidFill>
              </a:defRPr>
            </a:lvl5pPr>
            <a:lvl6pPr lvl="5" rtl="0" algn="ctr">
              <a:spcBef>
                <a:spcPts val="0"/>
              </a:spcBef>
              <a:spcAft>
                <a:spcPts val="0"/>
              </a:spcAft>
              <a:buClr>
                <a:schemeClr val="accent2"/>
              </a:buClr>
              <a:buSzPts val="8000"/>
              <a:buNone/>
              <a:defRPr sz="8000">
                <a:solidFill>
                  <a:schemeClr val="accent2"/>
                </a:solidFill>
              </a:defRPr>
            </a:lvl6pPr>
            <a:lvl7pPr lvl="6" rtl="0" algn="ctr">
              <a:spcBef>
                <a:spcPts val="0"/>
              </a:spcBef>
              <a:spcAft>
                <a:spcPts val="0"/>
              </a:spcAft>
              <a:buClr>
                <a:schemeClr val="accent2"/>
              </a:buClr>
              <a:buSzPts val="8000"/>
              <a:buNone/>
              <a:defRPr sz="8000">
                <a:solidFill>
                  <a:schemeClr val="accent2"/>
                </a:solidFill>
              </a:defRPr>
            </a:lvl7pPr>
            <a:lvl8pPr lvl="7" rtl="0" algn="ctr">
              <a:spcBef>
                <a:spcPts val="0"/>
              </a:spcBef>
              <a:spcAft>
                <a:spcPts val="0"/>
              </a:spcAft>
              <a:buClr>
                <a:schemeClr val="accent2"/>
              </a:buClr>
              <a:buSzPts val="8000"/>
              <a:buNone/>
              <a:defRPr sz="8000">
                <a:solidFill>
                  <a:schemeClr val="accent2"/>
                </a:solidFill>
              </a:defRPr>
            </a:lvl8pPr>
            <a:lvl9pPr lvl="8" rtl="0" algn="ctr">
              <a:spcBef>
                <a:spcPts val="0"/>
              </a:spcBef>
              <a:spcAft>
                <a:spcPts val="0"/>
              </a:spcAft>
              <a:buClr>
                <a:schemeClr val="accent2"/>
              </a:buClr>
              <a:buSzPts val="8000"/>
              <a:buNone/>
              <a:defRPr sz="8000">
                <a:solidFill>
                  <a:schemeClr val="accent2"/>
                </a:solidFill>
              </a:defRPr>
            </a:lvl9pPr>
          </a:lstStyle>
          <a:p>
            <a:r>
              <a:t>xx%</a:t>
            </a:r>
          </a:p>
        </p:txBody>
      </p:sp>
      <p:sp>
        <p:nvSpPr>
          <p:cNvPr id="1281" name="Google Shape;1281;g13eacc49de5_0_3283"/>
          <p:cNvSpPr txBox="1"/>
          <p:nvPr>
            <p:ph idx="1" type="subTitle"/>
          </p:nvPr>
        </p:nvSpPr>
        <p:spPr>
          <a:xfrm>
            <a:off x="2500950" y="2924725"/>
            <a:ext cx="4142100" cy="64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1600"/>
              </a:spcBef>
              <a:spcAft>
                <a:spcPts val="0"/>
              </a:spcAft>
              <a:buClr>
                <a:schemeClr val="accent1"/>
              </a:buClr>
              <a:buSzPts val="1800"/>
              <a:buNone/>
              <a:defRPr sz="1800">
                <a:solidFill>
                  <a:schemeClr val="accent1"/>
                </a:solidFill>
              </a:defRPr>
            </a:lvl3pPr>
            <a:lvl4pPr lvl="3" rtl="0" algn="ctr">
              <a:spcBef>
                <a:spcPts val="1600"/>
              </a:spcBef>
              <a:spcAft>
                <a:spcPts val="0"/>
              </a:spcAft>
              <a:buClr>
                <a:schemeClr val="accent1"/>
              </a:buClr>
              <a:buSzPts val="1800"/>
              <a:buNone/>
              <a:defRPr sz="1800">
                <a:solidFill>
                  <a:schemeClr val="accent1"/>
                </a:solidFill>
              </a:defRPr>
            </a:lvl4pPr>
            <a:lvl5pPr lvl="4" rtl="0" algn="ctr">
              <a:spcBef>
                <a:spcPts val="1600"/>
              </a:spcBef>
              <a:spcAft>
                <a:spcPts val="0"/>
              </a:spcAft>
              <a:buClr>
                <a:schemeClr val="accent1"/>
              </a:buClr>
              <a:buSzPts val="1800"/>
              <a:buNone/>
              <a:defRPr sz="1800">
                <a:solidFill>
                  <a:schemeClr val="accent1"/>
                </a:solidFill>
              </a:defRPr>
            </a:lvl5pPr>
            <a:lvl6pPr lvl="5" rtl="0" algn="ctr">
              <a:spcBef>
                <a:spcPts val="1600"/>
              </a:spcBef>
              <a:spcAft>
                <a:spcPts val="0"/>
              </a:spcAft>
              <a:buClr>
                <a:schemeClr val="accent1"/>
              </a:buClr>
              <a:buSzPts val="1800"/>
              <a:buNone/>
              <a:defRPr sz="1800">
                <a:solidFill>
                  <a:schemeClr val="accent1"/>
                </a:solidFill>
              </a:defRPr>
            </a:lvl6pPr>
            <a:lvl7pPr lvl="6" rtl="0" algn="ctr">
              <a:spcBef>
                <a:spcPts val="1600"/>
              </a:spcBef>
              <a:spcAft>
                <a:spcPts val="0"/>
              </a:spcAft>
              <a:buClr>
                <a:schemeClr val="accent1"/>
              </a:buClr>
              <a:buSzPts val="1800"/>
              <a:buNone/>
              <a:defRPr sz="1800">
                <a:solidFill>
                  <a:schemeClr val="accent1"/>
                </a:solidFill>
              </a:defRPr>
            </a:lvl7pPr>
            <a:lvl8pPr lvl="7" rtl="0" algn="ctr">
              <a:spcBef>
                <a:spcPts val="1600"/>
              </a:spcBef>
              <a:spcAft>
                <a:spcPts val="0"/>
              </a:spcAft>
              <a:buClr>
                <a:schemeClr val="accent1"/>
              </a:buClr>
              <a:buSzPts val="1800"/>
              <a:buNone/>
              <a:defRPr sz="1800">
                <a:solidFill>
                  <a:schemeClr val="accent1"/>
                </a:solidFill>
              </a:defRPr>
            </a:lvl8pPr>
            <a:lvl9pPr lvl="8" rtl="0" algn="ctr">
              <a:spcBef>
                <a:spcPts val="1600"/>
              </a:spcBef>
              <a:spcAft>
                <a:spcPts val="1600"/>
              </a:spcAft>
              <a:buClr>
                <a:schemeClr val="accent1"/>
              </a:buClr>
              <a:buSzPts val="1800"/>
              <a:buNone/>
              <a:defRPr sz="1800">
                <a:solidFill>
                  <a:schemeClr val="accent1"/>
                </a:solidFill>
              </a:defRPr>
            </a:lvl9pPr>
          </a:lstStyle>
          <a:p/>
        </p:txBody>
      </p:sp>
      <p:grpSp>
        <p:nvGrpSpPr>
          <p:cNvPr id="1282" name="Google Shape;1282;g13eacc49de5_0_3283"/>
          <p:cNvGrpSpPr/>
          <p:nvPr/>
        </p:nvGrpSpPr>
        <p:grpSpPr>
          <a:xfrm>
            <a:off x="8232294" y="2203164"/>
            <a:ext cx="792206" cy="866467"/>
            <a:chOff x="5164825" y="3105675"/>
            <a:chExt cx="569400" cy="622775"/>
          </a:xfrm>
        </p:grpSpPr>
        <p:sp>
          <p:nvSpPr>
            <p:cNvPr id="1283" name="Google Shape;1283;g13eacc49de5_0_3283"/>
            <p:cNvSpPr/>
            <p:nvPr/>
          </p:nvSpPr>
          <p:spPr>
            <a:xfrm>
              <a:off x="5239850" y="3284950"/>
              <a:ext cx="458325" cy="443500"/>
            </a:xfrm>
            <a:custGeom>
              <a:rect b="b" l="l" r="r" t="t"/>
              <a:pathLst>
                <a:path extrusionOk="0" h="17740" w="18333">
                  <a:moveTo>
                    <a:pt x="18332" y="1"/>
                  </a:moveTo>
                  <a:lnTo>
                    <a:pt x="18332" y="1"/>
                  </a:lnTo>
                  <a:cubicBezTo>
                    <a:pt x="13200" y="489"/>
                    <a:pt x="8085" y="698"/>
                    <a:pt x="2958" y="698"/>
                  </a:cubicBezTo>
                  <a:cubicBezTo>
                    <a:pt x="1973" y="698"/>
                    <a:pt x="987" y="691"/>
                    <a:pt x="0" y="676"/>
                  </a:cubicBezTo>
                  <a:lnTo>
                    <a:pt x="0" y="676"/>
                  </a:lnTo>
                  <a:cubicBezTo>
                    <a:pt x="2629" y="6398"/>
                    <a:pt x="5235" y="12121"/>
                    <a:pt x="7863" y="17728"/>
                  </a:cubicBezTo>
                  <a:cubicBezTo>
                    <a:pt x="7870" y="17736"/>
                    <a:pt x="7901" y="17740"/>
                    <a:pt x="7953" y="17740"/>
                  </a:cubicBezTo>
                  <a:cubicBezTo>
                    <a:pt x="8670" y="17740"/>
                    <a:pt x="13404" y="17041"/>
                    <a:pt x="13772" y="16867"/>
                  </a:cubicBezTo>
                  <a:cubicBezTo>
                    <a:pt x="15308" y="15797"/>
                    <a:pt x="14843" y="14541"/>
                    <a:pt x="15029" y="12494"/>
                  </a:cubicBezTo>
                  <a:cubicBezTo>
                    <a:pt x="15424" y="8143"/>
                    <a:pt x="16587" y="3886"/>
                    <a:pt x="183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g13eacc49de5_0_3283"/>
            <p:cNvSpPr/>
            <p:nvPr/>
          </p:nvSpPr>
          <p:spPr>
            <a:xfrm>
              <a:off x="5329400" y="3355325"/>
              <a:ext cx="143100" cy="285600"/>
            </a:xfrm>
            <a:custGeom>
              <a:rect b="b" l="l" r="r" t="t"/>
              <a:pathLst>
                <a:path extrusionOk="0" h="11424" w="5724">
                  <a:moveTo>
                    <a:pt x="1" y="1"/>
                  </a:moveTo>
                  <a:lnTo>
                    <a:pt x="1" y="1"/>
                  </a:lnTo>
                  <a:cubicBezTo>
                    <a:pt x="303" y="955"/>
                    <a:pt x="675" y="2025"/>
                    <a:pt x="1164" y="3002"/>
                  </a:cubicBezTo>
                  <a:cubicBezTo>
                    <a:pt x="1560" y="3979"/>
                    <a:pt x="2048" y="4933"/>
                    <a:pt x="2537" y="5910"/>
                  </a:cubicBezTo>
                  <a:cubicBezTo>
                    <a:pt x="3002" y="6887"/>
                    <a:pt x="3490" y="7748"/>
                    <a:pt x="3979" y="8725"/>
                  </a:cubicBezTo>
                  <a:cubicBezTo>
                    <a:pt x="4561" y="9679"/>
                    <a:pt x="5142" y="10563"/>
                    <a:pt x="5724" y="11423"/>
                  </a:cubicBezTo>
                  <a:cubicBezTo>
                    <a:pt x="5445" y="10470"/>
                    <a:pt x="4956" y="9399"/>
                    <a:pt x="4561" y="8422"/>
                  </a:cubicBezTo>
                  <a:cubicBezTo>
                    <a:pt x="4165" y="7469"/>
                    <a:pt x="3700" y="6491"/>
                    <a:pt x="3211" y="5514"/>
                  </a:cubicBezTo>
                  <a:cubicBezTo>
                    <a:pt x="2723" y="4561"/>
                    <a:pt x="2234" y="3677"/>
                    <a:pt x="1653" y="2699"/>
                  </a:cubicBezTo>
                  <a:cubicBezTo>
                    <a:pt x="1164" y="1746"/>
                    <a:pt x="582" y="862"/>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g13eacc49de5_0_3283"/>
            <p:cNvSpPr/>
            <p:nvPr/>
          </p:nvSpPr>
          <p:spPr>
            <a:xfrm>
              <a:off x="5547500" y="3304150"/>
              <a:ext cx="60525" cy="315250"/>
            </a:xfrm>
            <a:custGeom>
              <a:rect b="b" l="l" r="r" t="t"/>
              <a:pathLst>
                <a:path extrusionOk="0" h="12610" w="2421">
                  <a:moveTo>
                    <a:pt x="2420" y="1"/>
                  </a:moveTo>
                  <a:lnTo>
                    <a:pt x="2420" y="1"/>
                  </a:lnTo>
                  <a:cubicBezTo>
                    <a:pt x="2141" y="1071"/>
                    <a:pt x="1839" y="2141"/>
                    <a:pt x="1559" y="3118"/>
                  </a:cubicBezTo>
                  <a:cubicBezTo>
                    <a:pt x="1257" y="4165"/>
                    <a:pt x="1071" y="5235"/>
                    <a:pt x="885" y="6305"/>
                  </a:cubicBezTo>
                  <a:cubicBezTo>
                    <a:pt x="675" y="7375"/>
                    <a:pt x="489" y="8352"/>
                    <a:pt x="303" y="9399"/>
                  </a:cubicBezTo>
                  <a:cubicBezTo>
                    <a:pt x="210" y="10469"/>
                    <a:pt x="94" y="11539"/>
                    <a:pt x="1" y="12610"/>
                  </a:cubicBezTo>
                  <a:cubicBezTo>
                    <a:pt x="396" y="11633"/>
                    <a:pt x="675" y="10562"/>
                    <a:pt x="885" y="9609"/>
                  </a:cubicBezTo>
                  <a:cubicBezTo>
                    <a:pt x="1164" y="8538"/>
                    <a:pt x="1373" y="7468"/>
                    <a:pt x="1653" y="6398"/>
                  </a:cubicBezTo>
                  <a:cubicBezTo>
                    <a:pt x="1839" y="5328"/>
                    <a:pt x="2048" y="4281"/>
                    <a:pt x="2141" y="3304"/>
                  </a:cubicBezTo>
                  <a:cubicBezTo>
                    <a:pt x="2327" y="2234"/>
                    <a:pt x="2420" y="1164"/>
                    <a:pt x="24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g13eacc49de5_0_3283"/>
            <p:cNvSpPr/>
            <p:nvPr/>
          </p:nvSpPr>
          <p:spPr>
            <a:xfrm>
              <a:off x="5465500" y="3350100"/>
              <a:ext cx="50625" cy="317575"/>
            </a:xfrm>
            <a:custGeom>
              <a:rect b="b" l="l" r="r" t="t"/>
              <a:pathLst>
                <a:path extrusionOk="0" h="12703" w="2025">
                  <a:moveTo>
                    <a:pt x="1" y="0"/>
                  </a:moveTo>
                  <a:cubicBezTo>
                    <a:pt x="1" y="1071"/>
                    <a:pt x="94" y="2141"/>
                    <a:pt x="187" y="3211"/>
                  </a:cubicBezTo>
                  <a:cubicBezTo>
                    <a:pt x="280" y="4281"/>
                    <a:pt x="466" y="5351"/>
                    <a:pt x="582" y="6398"/>
                  </a:cubicBezTo>
                  <a:cubicBezTo>
                    <a:pt x="768" y="7468"/>
                    <a:pt x="954" y="8538"/>
                    <a:pt x="1257" y="9608"/>
                  </a:cubicBezTo>
                  <a:cubicBezTo>
                    <a:pt x="1443" y="10586"/>
                    <a:pt x="1745" y="11632"/>
                    <a:pt x="2025" y="12703"/>
                  </a:cubicBezTo>
                  <a:cubicBezTo>
                    <a:pt x="2025" y="11632"/>
                    <a:pt x="1931" y="10586"/>
                    <a:pt x="1838" y="9515"/>
                  </a:cubicBezTo>
                  <a:cubicBezTo>
                    <a:pt x="1745" y="8445"/>
                    <a:pt x="1536" y="7375"/>
                    <a:pt x="1350" y="6305"/>
                  </a:cubicBezTo>
                  <a:cubicBezTo>
                    <a:pt x="1164" y="5235"/>
                    <a:pt x="954" y="4188"/>
                    <a:pt x="768" y="3118"/>
                  </a:cubicBezTo>
                  <a:cubicBezTo>
                    <a:pt x="582" y="2048"/>
                    <a:pt x="280" y="1071"/>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g13eacc49de5_0_3283"/>
            <p:cNvSpPr/>
            <p:nvPr/>
          </p:nvSpPr>
          <p:spPr>
            <a:xfrm>
              <a:off x="5164825" y="3105675"/>
              <a:ext cx="569400" cy="454375"/>
            </a:xfrm>
            <a:custGeom>
              <a:rect b="b" l="l" r="r" t="t"/>
              <a:pathLst>
                <a:path extrusionOk="0" h="18175" w="22776">
                  <a:moveTo>
                    <a:pt x="14355" y="0"/>
                  </a:moveTo>
                  <a:cubicBezTo>
                    <a:pt x="12767" y="0"/>
                    <a:pt x="11233" y="1421"/>
                    <a:pt x="11144" y="3101"/>
                  </a:cubicBezTo>
                  <a:cubicBezTo>
                    <a:pt x="10543" y="1954"/>
                    <a:pt x="9344" y="1291"/>
                    <a:pt x="8104" y="1291"/>
                  </a:cubicBezTo>
                  <a:cubicBezTo>
                    <a:pt x="7759" y="1291"/>
                    <a:pt x="7412" y="1343"/>
                    <a:pt x="7072" y="1449"/>
                  </a:cubicBezTo>
                  <a:cubicBezTo>
                    <a:pt x="5630" y="1845"/>
                    <a:pt x="4560" y="3496"/>
                    <a:pt x="4746" y="5032"/>
                  </a:cubicBezTo>
                  <a:cubicBezTo>
                    <a:pt x="4409" y="4787"/>
                    <a:pt x="3949" y="4642"/>
                    <a:pt x="3513" y="4642"/>
                  </a:cubicBezTo>
                  <a:cubicBezTo>
                    <a:pt x="3077" y="4642"/>
                    <a:pt x="2664" y="4787"/>
                    <a:pt x="2420" y="5125"/>
                  </a:cubicBezTo>
                  <a:cubicBezTo>
                    <a:pt x="1931" y="5613"/>
                    <a:pt x="2420" y="6497"/>
                    <a:pt x="2815" y="6869"/>
                  </a:cubicBezTo>
                  <a:cubicBezTo>
                    <a:pt x="977" y="8149"/>
                    <a:pt x="0" y="10848"/>
                    <a:pt x="1349" y="12802"/>
                  </a:cubicBezTo>
                  <a:cubicBezTo>
                    <a:pt x="2095" y="13901"/>
                    <a:pt x="3403" y="14458"/>
                    <a:pt x="4708" y="14458"/>
                  </a:cubicBezTo>
                  <a:cubicBezTo>
                    <a:pt x="5805" y="14458"/>
                    <a:pt x="6899" y="14064"/>
                    <a:pt x="7654" y="13267"/>
                  </a:cubicBezTo>
                  <a:cubicBezTo>
                    <a:pt x="8329" y="14826"/>
                    <a:pt x="9306" y="16291"/>
                    <a:pt x="10655" y="17245"/>
                  </a:cubicBezTo>
                  <a:cubicBezTo>
                    <a:pt x="11546" y="17839"/>
                    <a:pt x="12608" y="18175"/>
                    <a:pt x="13634" y="18175"/>
                  </a:cubicBezTo>
                  <a:cubicBezTo>
                    <a:pt x="14296" y="18175"/>
                    <a:pt x="14942" y="18035"/>
                    <a:pt x="15517" y="17734"/>
                  </a:cubicBezTo>
                  <a:cubicBezTo>
                    <a:pt x="17053" y="16966"/>
                    <a:pt x="17937" y="15012"/>
                    <a:pt x="17355" y="13476"/>
                  </a:cubicBezTo>
                  <a:lnTo>
                    <a:pt x="17355" y="13476"/>
                  </a:lnTo>
                  <a:cubicBezTo>
                    <a:pt x="17815" y="13751"/>
                    <a:pt x="18346" y="13879"/>
                    <a:pt x="18887" y="13879"/>
                  </a:cubicBezTo>
                  <a:cubicBezTo>
                    <a:pt x="20044" y="13879"/>
                    <a:pt x="21249" y="13296"/>
                    <a:pt x="21915" y="12313"/>
                  </a:cubicBezTo>
                  <a:cubicBezTo>
                    <a:pt x="22775" y="10755"/>
                    <a:pt x="22287" y="8614"/>
                    <a:pt x="20845" y="7660"/>
                  </a:cubicBezTo>
                  <a:cubicBezTo>
                    <a:pt x="22194" y="6986"/>
                    <a:pt x="22589" y="4939"/>
                    <a:pt x="21705" y="3682"/>
                  </a:cubicBezTo>
                  <a:cubicBezTo>
                    <a:pt x="21191" y="3055"/>
                    <a:pt x="20357" y="2711"/>
                    <a:pt x="19531" y="2711"/>
                  </a:cubicBezTo>
                  <a:cubicBezTo>
                    <a:pt x="18826" y="2711"/>
                    <a:pt x="18127" y="2961"/>
                    <a:pt x="17634" y="3496"/>
                  </a:cubicBezTo>
                  <a:cubicBezTo>
                    <a:pt x="17727" y="1751"/>
                    <a:pt x="16285" y="100"/>
                    <a:pt x="14540" y="7"/>
                  </a:cubicBezTo>
                  <a:cubicBezTo>
                    <a:pt x="14478" y="2"/>
                    <a:pt x="14417" y="0"/>
                    <a:pt x="143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g13eacc49de5_0_3283"/>
            <p:cNvSpPr/>
            <p:nvPr/>
          </p:nvSpPr>
          <p:spPr>
            <a:xfrm>
              <a:off x="5356150" y="3226800"/>
              <a:ext cx="65750" cy="159975"/>
            </a:xfrm>
            <a:custGeom>
              <a:rect b="b" l="l" r="r" t="t"/>
              <a:pathLst>
                <a:path extrusionOk="0" h="6399" w="2630">
                  <a:moveTo>
                    <a:pt x="1" y="1"/>
                  </a:moveTo>
                  <a:lnTo>
                    <a:pt x="1" y="1"/>
                  </a:lnTo>
                  <a:cubicBezTo>
                    <a:pt x="303" y="582"/>
                    <a:pt x="583" y="1071"/>
                    <a:pt x="885" y="1559"/>
                  </a:cubicBezTo>
                  <a:cubicBezTo>
                    <a:pt x="1071" y="2024"/>
                    <a:pt x="1257" y="2513"/>
                    <a:pt x="1350" y="3002"/>
                  </a:cubicBezTo>
                  <a:cubicBezTo>
                    <a:pt x="1467" y="3583"/>
                    <a:pt x="1467" y="4072"/>
                    <a:pt x="1467" y="4653"/>
                  </a:cubicBezTo>
                  <a:cubicBezTo>
                    <a:pt x="1467" y="5235"/>
                    <a:pt x="1467" y="5723"/>
                    <a:pt x="1257" y="6398"/>
                  </a:cubicBezTo>
                  <a:cubicBezTo>
                    <a:pt x="1839" y="6003"/>
                    <a:pt x="2234" y="5421"/>
                    <a:pt x="2420" y="4746"/>
                  </a:cubicBezTo>
                  <a:cubicBezTo>
                    <a:pt x="2630" y="4165"/>
                    <a:pt x="2630" y="3490"/>
                    <a:pt x="2420" y="2815"/>
                  </a:cubicBezTo>
                  <a:cubicBezTo>
                    <a:pt x="2327" y="2141"/>
                    <a:pt x="2048" y="1559"/>
                    <a:pt x="1653" y="1071"/>
                  </a:cubicBezTo>
                  <a:cubicBezTo>
                    <a:pt x="1164" y="489"/>
                    <a:pt x="583" y="94"/>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g13eacc49de5_0_3283"/>
            <p:cNvSpPr/>
            <p:nvPr/>
          </p:nvSpPr>
          <p:spPr>
            <a:xfrm>
              <a:off x="5545175" y="3267650"/>
              <a:ext cx="75050" cy="133650"/>
            </a:xfrm>
            <a:custGeom>
              <a:rect b="b" l="l" r="r" t="t"/>
              <a:pathLst>
                <a:path extrusionOk="0" h="5346" w="3002">
                  <a:moveTo>
                    <a:pt x="2765" y="0"/>
                  </a:moveTo>
                  <a:cubicBezTo>
                    <a:pt x="2244" y="0"/>
                    <a:pt x="1680" y="245"/>
                    <a:pt x="1257" y="507"/>
                  </a:cubicBezTo>
                  <a:cubicBezTo>
                    <a:pt x="768" y="879"/>
                    <a:pt x="396" y="1461"/>
                    <a:pt x="187" y="2042"/>
                  </a:cubicBezTo>
                  <a:cubicBezTo>
                    <a:pt x="1" y="2717"/>
                    <a:pt x="1" y="3415"/>
                    <a:pt x="187" y="3996"/>
                  </a:cubicBezTo>
                  <a:cubicBezTo>
                    <a:pt x="396" y="4578"/>
                    <a:pt x="768" y="5043"/>
                    <a:pt x="1257" y="5346"/>
                  </a:cubicBezTo>
                  <a:cubicBezTo>
                    <a:pt x="1164" y="4764"/>
                    <a:pt x="1071" y="4276"/>
                    <a:pt x="1071" y="3787"/>
                  </a:cubicBezTo>
                  <a:cubicBezTo>
                    <a:pt x="1071" y="3298"/>
                    <a:pt x="1164" y="2833"/>
                    <a:pt x="1257" y="2438"/>
                  </a:cubicBezTo>
                  <a:cubicBezTo>
                    <a:pt x="1466" y="2042"/>
                    <a:pt x="1652" y="1554"/>
                    <a:pt x="1932" y="1181"/>
                  </a:cubicBezTo>
                  <a:cubicBezTo>
                    <a:pt x="2234" y="786"/>
                    <a:pt x="2513" y="390"/>
                    <a:pt x="3002" y="18"/>
                  </a:cubicBezTo>
                  <a:cubicBezTo>
                    <a:pt x="2924" y="6"/>
                    <a:pt x="2845" y="0"/>
                    <a:pt x="27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0" name="Google Shape;1290;g13eacc49de5_0_3283"/>
          <p:cNvGrpSpPr/>
          <p:nvPr/>
        </p:nvGrpSpPr>
        <p:grpSpPr>
          <a:xfrm>
            <a:off x="6988652" y="3353125"/>
            <a:ext cx="562398" cy="884275"/>
            <a:chOff x="6381525" y="2911575"/>
            <a:chExt cx="404225" cy="635575"/>
          </a:xfrm>
        </p:grpSpPr>
        <p:sp>
          <p:nvSpPr>
            <p:cNvPr id="1291" name="Google Shape;1291;g13eacc49de5_0_3283"/>
            <p:cNvSpPr/>
            <p:nvPr/>
          </p:nvSpPr>
          <p:spPr>
            <a:xfrm>
              <a:off x="6412925" y="2911575"/>
              <a:ext cx="285575" cy="305975"/>
            </a:xfrm>
            <a:custGeom>
              <a:rect b="b" l="l" r="r" t="t"/>
              <a:pathLst>
                <a:path extrusionOk="0" h="12239" w="11423">
                  <a:moveTo>
                    <a:pt x="6887" y="1"/>
                  </a:moveTo>
                  <a:cubicBezTo>
                    <a:pt x="5235" y="2909"/>
                    <a:pt x="4653" y="6491"/>
                    <a:pt x="5328" y="9795"/>
                  </a:cubicBezTo>
                  <a:cubicBezTo>
                    <a:pt x="3872" y="9387"/>
                    <a:pt x="2351" y="9190"/>
                    <a:pt x="874" y="9190"/>
                  </a:cubicBezTo>
                  <a:cubicBezTo>
                    <a:pt x="581" y="9190"/>
                    <a:pt x="289" y="9198"/>
                    <a:pt x="0" y="9213"/>
                  </a:cubicBezTo>
                  <a:cubicBezTo>
                    <a:pt x="1365" y="9851"/>
                    <a:pt x="5082" y="12238"/>
                    <a:pt x="6799" y="12238"/>
                  </a:cubicBezTo>
                  <a:cubicBezTo>
                    <a:pt x="6897" y="12238"/>
                    <a:pt x="6988" y="12230"/>
                    <a:pt x="7073" y="12214"/>
                  </a:cubicBezTo>
                  <a:cubicBezTo>
                    <a:pt x="8483" y="11850"/>
                    <a:pt x="9915" y="7951"/>
                    <a:pt x="11326" y="7951"/>
                  </a:cubicBezTo>
                  <a:cubicBezTo>
                    <a:pt x="11359" y="7951"/>
                    <a:pt x="11391" y="7953"/>
                    <a:pt x="11423" y="7957"/>
                  </a:cubicBezTo>
                  <a:cubicBezTo>
                    <a:pt x="11103" y="7897"/>
                    <a:pt x="10779" y="7869"/>
                    <a:pt x="10454" y="7869"/>
                  </a:cubicBezTo>
                  <a:cubicBezTo>
                    <a:pt x="9124" y="7869"/>
                    <a:pt x="7780" y="8353"/>
                    <a:pt x="6677" y="9213"/>
                  </a:cubicBezTo>
                  <a:cubicBezTo>
                    <a:pt x="6770" y="6119"/>
                    <a:pt x="6887" y="3118"/>
                    <a:pt x="68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g13eacc49de5_0_3283"/>
            <p:cNvSpPr/>
            <p:nvPr/>
          </p:nvSpPr>
          <p:spPr>
            <a:xfrm>
              <a:off x="6381525" y="3187650"/>
              <a:ext cx="404225" cy="359500"/>
            </a:xfrm>
            <a:custGeom>
              <a:rect b="b" l="l" r="r" t="t"/>
              <a:pathLst>
                <a:path extrusionOk="0" h="14380" w="16169">
                  <a:moveTo>
                    <a:pt x="7942" y="0"/>
                  </a:moveTo>
                  <a:cubicBezTo>
                    <a:pt x="7260" y="0"/>
                    <a:pt x="6575" y="100"/>
                    <a:pt x="5909" y="310"/>
                  </a:cubicBezTo>
                  <a:lnTo>
                    <a:pt x="5607" y="1264"/>
                  </a:lnTo>
                  <a:cubicBezTo>
                    <a:pt x="5607" y="985"/>
                    <a:pt x="5700" y="683"/>
                    <a:pt x="5700" y="403"/>
                  </a:cubicBezTo>
                  <a:lnTo>
                    <a:pt x="5700" y="403"/>
                  </a:lnTo>
                  <a:cubicBezTo>
                    <a:pt x="2117" y="1660"/>
                    <a:pt x="0" y="5917"/>
                    <a:pt x="1256" y="9523"/>
                  </a:cubicBezTo>
                  <a:cubicBezTo>
                    <a:pt x="2278" y="12436"/>
                    <a:pt x="5283" y="14380"/>
                    <a:pt x="8296" y="14380"/>
                  </a:cubicBezTo>
                  <a:cubicBezTo>
                    <a:pt x="8989" y="14380"/>
                    <a:pt x="9683" y="14277"/>
                    <a:pt x="10353" y="14059"/>
                  </a:cubicBezTo>
                  <a:cubicBezTo>
                    <a:pt x="13958" y="12896"/>
                    <a:pt x="16169" y="8546"/>
                    <a:pt x="15005" y="4963"/>
                  </a:cubicBezTo>
                  <a:cubicBezTo>
                    <a:pt x="14053" y="2029"/>
                    <a:pt x="11026" y="0"/>
                    <a:pt x="794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3" name="Google Shape;1293;g13eacc49de5_0_3283"/>
          <p:cNvGrpSpPr/>
          <p:nvPr/>
        </p:nvGrpSpPr>
        <p:grpSpPr>
          <a:xfrm rot="892097">
            <a:off x="-28388" y="-44709"/>
            <a:ext cx="1483212" cy="1168434"/>
            <a:chOff x="2533100" y="1212175"/>
            <a:chExt cx="1066075" cy="839825"/>
          </a:xfrm>
        </p:grpSpPr>
        <p:sp>
          <p:nvSpPr>
            <p:cNvPr id="1294" name="Google Shape;1294;g13eacc49de5_0_3283"/>
            <p:cNvSpPr/>
            <p:nvPr/>
          </p:nvSpPr>
          <p:spPr>
            <a:xfrm>
              <a:off x="2981500" y="1242700"/>
              <a:ext cx="93025" cy="139875"/>
            </a:xfrm>
            <a:custGeom>
              <a:rect b="b" l="l" r="r" t="t"/>
              <a:pathLst>
                <a:path extrusionOk="0" h="5595" w="3721">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g13eacc49de5_0_3283"/>
            <p:cNvSpPr/>
            <p:nvPr/>
          </p:nvSpPr>
          <p:spPr>
            <a:xfrm>
              <a:off x="3008250" y="1488625"/>
              <a:ext cx="56925" cy="134075"/>
            </a:xfrm>
            <a:custGeom>
              <a:rect b="b" l="l" r="r" t="t"/>
              <a:pathLst>
                <a:path extrusionOk="0" h="5363" w="2277">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g13eacc49de5_0_3283"/>
            <p:cNvSpPr/>
            <p:nvPr/>
          </p:nvSpPr>
          <p:spPr>
            <a:xfrm>
              <a:off x="2913925" y="1708150"/>
              <a:ext cx="120050" cy="96675"/>
            </a:xfrm>
            <a:custGeom>
              <a:rect b="b" l="l" r="r" t="t"/>
              <a:pathLst>
                <a:path extrusionOk="0" h="3867" w="4802">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g13eacc49de5_0_3283"/>
            <p:cNvSpPr/>
            <p:nvPr/>
          </p:nvSpPr>
          <p:spPr>
            <a:xfrm>
              <a:off x="2994100" y="1789400"/>
              <a:ext cx="95600" cy="80850"/>
            </a:xfrm>
            <a:custGeom>
              <a:rect b="b" l="l" r="r" t="t"/>
              <a:pathLst>
                <a:path extrusionOk="0" h="3234" w="3824">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g13eacc49de5_0_3283"/>
            <p:cNvSpPr/>
            <p:nvPr/>
          </p:nvSpPr>
          <p:spPr>
            <a:xfrm>
              <a:off x="3067075" y="1594650"/>
              <a:ext cx="99100" cy="131950"/>
            </a:xfrm>
            <a:custGeom>
              <a:rect b="b" l="l" r="r" t="t"/>
              <a:pathLst>
                <a:path extrusionOk="0" h="5278" w="3964">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g13eacc49de5_0_3283"/>
            <p:cNvSpPr/>
            <p:nvPr/>
          </p:nvSpPr>
          <p:spPr>
            <a:xfrm>
              <a:off x="3097825" y="1386450"/>
              <a:ext cx="62825" cy="142025"/>
            </a:xfrm>
            <a:custGeom>
              <a:rect b="b" l="l" r="r" t="t"/>
              <a:pathLst>
                <a:path extrusionOk="0" h="5681" w="2513">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g13eacc49de5_0_3283"/>
            <p:cNvSpPr/>
            <p:nvPr/>
          </p:nvSpPr>
          <p:spPr>
            <a:xfrm>
              <a:off x="3141450" y="1243125"/>
              <a:ext cx="75050" cy="76925"/>
            </a:xfrm>
            <a:custGeom>
              <a:rect b="b" l="l" r="r" t="t"/>
              <a:pathLst>
                <a:path extrusionOk="0" h="3077" w="3002">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g13eacc49de5_0_3283"/>
            <p:cNvSpPr/>
            <p:nvPr/>
          </p:nvSpPr>
          <p:spPr>
            <a:xfrm>
              <a:off x="3127325" y="1715875"/>
              <a:ext cx="108350" cy="116725"/>
            </a:xfrm>
            <a:custGeom>
              <a:rect b="b" l="l" r="r" t="t"/>
              <a:pathLst>
                <a:path extrusionOk="0" h="4669" w="4334">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g13eacc49de5_0_3283"/>
            <p:cNvSpPr/>
            <p:nvPr/>
          </p:nvSpPr>
          <p:spPr>
            <a:xfrm>
              <a:off x="3208900" y="1508450"/>
              <a:ext cx="61100" cy="141575"/>
            </a:xfrm>
            <a:custGeom>
              <a:rect b="b" l="l" r="r" t="t"/>
              <a:pathLst>
                <a:path extrusionOk="0" h="5663" w="2444">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g13eacc49de5_0_3283"/>
            <p:cNvSpPr/>
            <p:nvPr/>
          </p:nvSpPr>
          <p:spPr>
            <a:xfrm>
              <a:off x="3201925" y="1328500"/>
              <a:ext cx="79700" cy="99925"/>
            </a:xfrm>
            <a:custGeom>
              <a:rect b="b" l="l" r="r" t="t"/>
              <a:pathLst>
                <a:path extrusionOk="0" h="3997" w="3188">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g13eacc49de5_0_3283"/>
            <p:cNvSpPr/>
            <p:nvPr/>
          </p:nvSpPr>
          <p:spPr>
            <a:xfrm>
              <a:off x="3299050" y="1212175"/>
              <a:ext cx="69825" cy="58750"/>
            </a:xfrm>
            <a:custGeom>
              <a:rect b="b" l="l" r="r" t="t"/>
              <a:pathLst>
                <a:path extrusionOk="0" h="2350" w="2793">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g13eacc49de5_0_3283"/>
            <p:cNvSpPr/>
            <p:nvPr/>
          </p:nvSpPr>
          <p:spPr>
            <a:xfrm>
              <a:off x="2706825" y="1804225"/>
              <a:ext cx="158375" cy="68400"/>
            </a:xfrm>
            <a:custGeom>
              <a:rect b="b" l="l" r="r" t="t"/>
              <a:pathLst>
                <a:path extrusionOk="0" h="2736" w="6335">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g13eacc49de5_0_3283"/>
            <p:cNvSpPr/>
            <p:nvPr/>
          </p:nvSpPr>
          <p:spPr>
            <a:xfrm>
              <a:off x="2741300" y="1735625"/>
              <a:ext cx="63425" cy="48925"/>
            </a:xfrm>
            <a:custGeom>
              <a:rect b="b" l="l" r="r" t="t"/>
              <a:pathLst>
                <a:path extrusionOk="0" h="1957" w="2537">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g13eacc49de5_0_3283"/>
            <p:cNvSpPr/>
            <p:nvPr/>
          </p:nvSpPr>
          <p:spPr>
            <a:xfrm>
              <a:off x="2533100" y="1876325"/>
              <a:ext cx="75050" cy="59800"/>
            </a:xfrm>
            <a:custGeom>
              <a:rect b="b" l="l" r="r" t="t"/>
              <a:pathLst>
                <a:path extrusionOk="0" h="2392" w="3002">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g13eacc49de5_0_3283"/>
            <p:cNvSpPr/>
            <p:nvPr/>
          </p:nvSpPr>
          <p:spPr>
            <a:xfrm>
              <a:off x="2540075" y="1968275"/>
              <a:ext cx="46550" cy="83725"/>
            </a:xfrm>
            <a:custGeom>
              <a:rect b="b" l="l" r="r" t="t"/>
              <a:pathLst>
                <a:path extrusionOk="0" h="3349" w="1862">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g13eacc49de5_0_3283"/>
            <p:cNvSpPr/>
            <p:nvPr/>
          </p:nvSpPr>
          <p:spPr>
            <a:xfrm>
              <a:off x="2652450" y="1932650"/>
              <a:ext cx="91200" cy="63375"/>
            </a:xfrm>
            <a:custGeom>
              <a:rect b="b" l="l" r="r" t="t"/>
              <a:pathLst>
                <a:path extrusionOk="0" h="2535" w="3648">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g13eacc49de5_0_3283"/>
            <p:cNvSpPr/>
            <p:nvPr/>
          </p:nvSpPr>
          <p:spPr>
            <a:xfrm>
              <a:off x="2833775" y="1862025"/>
              <a:ext cx="131750" cy="60875"/>
            </a:xfrm>
            <a:custGeom>
              <a:rect b="b" l="l" r="r" t="t"/>
              <a:pathLst>
                <a:path extrusionOk="0" h="2435" w="527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g13eacc49de5_0_3283"/>
            <p:cNvSpPr/>
            <p:nvPr/>
          </p:nvSpPr>
          <p:spPr>
            <a:xfrm>
              <a:off x="3303700" y="1632075"/>
              <a:ext cx="39000" cy="63400"/>
            </a:xfrm>
            <a:custGeom>
              <a:rect b="b" l="l" r="r" t="t"/>
              <a:pathLst>
                <a:path extrusionOk="0" h="2536" w="156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g13eacc49de5_0_3283"/>
            <p:cNvSpPr/>
            <p:nvPr/>
          </p:nvSpPr>
          <p:spPr>
            <a:xfrm>
              <a:off x="3322900" y="1424900"/>
              <a:ext cx="58175" cy="131875"/>
            </a:xfrm>
            <a:custGeom>
              <a:rect b="b" l="l" r="r" t="t"/>
              <a:pathLst>
                <a:path extrusionOk="0" h="5275" w="2327">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g13eacc49de5_0_3283"/>
            <p:cNvSpPr/>
            <p:nvPr/>
          </p:nvSpPr>
          <p:spPr>
            <a:xfrm>
              <a:off x="3370950" y="1270275"/>
              <a:ext cx="99850" cy="114875"/>
            </a:xfrm>
            <a:custGeom>
              <a:rect b="b" l="l" r="r" t="t"/>
              <a:pathLst>
                <a:path extrusionOk="0" h="4595" w="3994">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g13eacc49de5_0_3283"/>
            <p:cNvSpPr/>
            <p:nvPr/>
          </p:nvSpPr>
          <p:spPr>
            <a:xfrm>
              <a:off x="3475850" y="1219725"/>
              <a:ext cx="123325" cy="56425"/>
            </a:xfrm>
            <a:custGeom>
              <a:rect b="b" l="l" r="r" t="t"/>
              <a:pathLst>
                <a:path extrusionOk="0" h="2257" w="4933">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5" name="Google Shape;1315;g13eacc49de5_0_3283"/>
          <p:cNvGrpSpPr/>
          <p:nvPr/>
        </p:nvGrpSpPr>
        <p:grpSpPr>
          <a:xfrm>
            <a:off x="7150266" y="1207293"/>
            <a:ext cx="565821" cy="908373"/>
            <a:chOff x="1054675" y="3219250"/>
            <a:chExt cx="332875" cy="534400"/>
          </a:xfrm>
        </p:grpSpPr>
        <p:sp>
          <p:nvSpPr>
            <p:cNvPr id="1316" name="Google Shape;1316;g13eacc49de5_0_3283"/>
            <p:cNvSpPr/>
            <p:nvPr/>
          </p:nvSpPr>
          <p:spPr>
            <a:xfrm>
              <a:off x="1054675" y="3415400"/>
              <a:ext cx="332875" cy="338250"/>
            </a:xfrm>
            <a:custGeom>
              <a:rect b="b" l="l" r="r" t="t"/>
              <a:pathLst>
                <a:path extrusionOk="0" h="13530" w="13315">
                  <a:moveTo>
                    <a:pt x="6870" y="1"/>
                  </a:moveTo>
                  <a:cubicBezTo>
                    <a:pt x="4550" y="1"/>
                    <a:pt x="2224" y="1302"/>
                    <a:pt x="1164" y="4182"/>
                  </a:cubicBezTo>
                  <a:cubicBezTo>
                    <a:pt x="0" y="7392"/>
                    <a:pt x="1652" y="11161"/>
                    <a:pt x="4560" y="12719"/>
                  </a:cubicBezTo>
                  <a:cubicBezTo>
                    <a:pt x="5497" y="13232"/>
                    <a:pt x="6575" y="13529"/>
                    <a:pt x="7642" y="13529"/>
                  </a:cubicBezTo>
                  <a:cubicBezTo>
                    <a:pt x="8563" y="13529"/>
                    <a:pt x="9475" y="13308"/>
                    <a:pt x="10283" y="12812"/>
                  </a:cubicBezTo>
                  <a:cubicBezTo>
                    <a:pt x="12214" y="11556"/>
                    <a:pt x="13005" y="9137"/>
                    <a:pt x="13098" y="6810"/>
                  </a:cubicBezTo>
                  <a:cubicBezTo>
                    <a:pt x="13315" y="2520"/>
                    <a:pt x="10098" y="1"/>
                    <a:pt x="68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g13eacc49de5_0_3283"/>
            <p:cNvSpPr/>
            <p:nvPr/>
          </p:nvSpPr>
          <p:spPr>
            <a:xfrm>
              <a:off x="1212275" y="3418150"/>
              <a:ext cx="128575" cy="232650"/>
            </a:xfrm>
            <a:custGeom>
              <a:rect b="b" l="l" r="r" t="t"/>
              <a:pathLst>
                <a:path extrusionOk="0" h="9306" w="5143">
                  <a:moveTo>
                    <a:pt x="1" y="0"/>
                  </a:moveTo>
                  <a:cubicBezTo>
                    <a:pt x="885" y="489"/>
                    <a:pt x="1653" y="1070"/>
                    <a:pt x="2234" y="1745"/>
                  </a:cubicBezTo>
                  <a:cubicBezTo>
                    <a:pt x="2816" y="2420"/>
                    <a:pt x="3304" y="3211"/>
                    <a:pt x="3584" y="3978"/>
                  </a:cubicBezTo>
                  <a:cubicBezTo>
                    <a:pt x="3886" y="4746"/>
                    <a:pt x="4072" y="5630"/>
                    <a:pt x="4072" y="6584"/>
                  </a:cubicBezTo>
                  <a:cubicBezTo>
                    <a:pt x="4072" y="7468"/>
                    <a:pt x="3886" y="8329"/>
                    <a:pt x="3584" y="9306"/>
                  </a:cubicBezTo>
                  <a:cubicBezTo>
                    <a:pt x="4258" y="8631"/>
                    <a:pt x="4747" y="7654"/>
                    <a:pt x="4956" y="6700"/>
                  </a:cubicBezTo>
                  <a:cubicBezTo>
                    <a:pt x="5142" y="5630"/>
                    <a:pt x="5049" y="4560"/>
                    <a:pt x="4654" y="3583"/>
                  </a:cubicBezTo>
                  <a:cubicBezTo>
                    <a:pt x="4258" y="2629"/>
                    <a:pt x="3677" y="1745"/>
                    <a:pt x="2816" y="1070"/>
                  </a:cubicBezTo>
                  <a:cubicBezTo>
                    <a:pt x="2048" y="489"/>
                    <a:pt x="107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g13eacc49de5_0_3283"/>
            <p:cNvSpPr/>
            <p:nvPr/>
          </p:nvSpPr>
          <p:spPr>
            <a:xfrm>
              <a:off x="1166350" y="3219250"/>
              <a:ext cx="137850" cy="184375"/>
            </a:xfrm>
            <a:custGeom>
              <a:rect b="b" l="l" r="r" t="t"/>
              <a:pathLst>
                <a:path extrusionOk="0" h="7375" w="5514">
                  <a:moveTo>
                    <a:pt x="4560" y="0"/>
                  </a:moveTo>
                  <a:lnTo>
                    <a:pt x="4560" y="0"/>
                  </a:lnTo>
                  <a:cubicBezTo>
                    <a:pt x="1838" y="1070"/>
                    <a:pt x="0" y="4071"/>
                    <a:pt x="186" y="6979"/>
                  </a:cubicBezTo>
                  <a:lnTo>
                    <a:pt x="861" y="7375"/>
                  </a:lnTo>
                  <a:cubicBezTo>
                    <a:pt x="3676" y="6398"/>
                    <a:pt x="5514" y="2908"/>
                    <a:pt x="45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9" name="Google Shape;1319;g13eacc49de5_0_3283"/>
          <p:cNvGrpSpPr/>
          <p:nvPr/>
        </p:nvGrpSpPr>
        <p:grpSpPr>
          <a:xfrm>
            <a:off x="4156755" y="163210"/>
            <a:ext cx="499546" cy="856136"/>
            <a:chOff x="1332275" y="1990950"/>
            <a:chExt cx="359050" cy="615350"/>
          </a:xfrm>
        </p:grpSpPr>
        <p:sp>
          <p:nvSpPr>
            <p:cNvPr id="1320" name="Google Shape;1320;g13eacc49de5_0_3283"/>
            <p:cNvSpPr/>
            <p:nvPr/>
          </p:nvSpPr>
          <p:spPr>
            <a:xfrm>
              <a:off x="1374550" y="2220275"/>
              <a:ext cx="117875" cy="98300"/>
            </a:xfrm>
            <a:custGeom>
              <a:rect b="b" l="l" r="r" t="t"/>
              <a:pathLst>
                <a:path extrusionOk="0" h="3932" w="4715">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g13eacc49de5_0_3283"/>
            <p:cNvSpPr/>
            <p:nvPr/>
          </p:nvSpPr>
          <p:spPr>
            <a:xfrm>
              <a:off x="1474000" y="2220275"/>
              <a:ext cx="117875" cy="98300"/>
            </a:xfrm>
            <a:custGeom>
              <a:rect b="b" l="l" r="r" t="t"/>
              <a:pathLst>
                <a:path extrusionOk="0" h="3932" w="4715">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g13eacc49de5_0_3283"/>
            <p:cNvSpPr/>
            <p:nvPr/>
          </p:nvSpPr>
          <p:spPr>
            <a:xfrm>
              <a:off x="1573450" y="2220275"/>
              <a:ext cx="117825" cy="98300"/>
            </a:xfrm>
            <a:custGeom>
              <a:rect b="b" l="l" r="r" t="t"/>
              <a:pathLst>
                <a:path extrusionOk="0" h="3932" w="4713">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g13eacc49de5_0_3283"/>
            <p:cNvSpPr/>
            <p:nvPr/>
          </p:nvSpPr>
          <p:spPr>
            <a:xfrm>
              <a:off x="1374550" y="2314600"/>
              <a:ext cx="117925" cy="99750"/>
            </a:xfrm>
            <a:custGeom>
              <a:rect b="b" l="l" r="r" t="t"/>
              <a:pathLst>
                <a:path extrusionOk="0" h="3990" w="4717">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g13eacc49de5_0_3283"/>
            <p:cNvSpPr/>
            <p:nvPr/>
          </p:nvSpPr>
          <p:spPr>
            <a:xfrm>
              <a:off x="1474000" y="2314600"/>
              <a:ext cx="117925" cy="99750"/>
            </a:xfrm>
            <a:custGeom>
              <a:rect b="b" l="l" r="r" t="t"/>
              <a:pathLst>
                <a:path extrusionOk="0" h="3990" w="4717">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g13eacc49de5_0_3283"/>
            <p:cNvSpPr/>
            <p:nvPr/>
          </p:nvSpPr>
          <p:spPr>
            <a:xfrm>
              <a:off x="1573450" y="2314600"/>
              <a:ext cx="117875" cy="99750"/>
            </a:xfrm>
            <a:custGeom>
              <a:rect b="b" l="l" r="r" t="t"/>
              <a:pathLst>
                <a:path extrusionOk="0" h="3990" w="4715">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g13eacc49de5_0_3283"/>
            <p:cNvSpPr/>
            <p:nvPr/>
          </p:nvSpPr>
          <p:spPr>
            <a:xfrm>
              <a:off x="1374550" y="2413325"/>
              <a:ext cx="117675" cy="99325"/>
            </a:xfrm>
            <a:custGeom>
              <a:rect b="b" l="l" r="r" t="t"/>
              <a:pathLst>
                <a:path extrusionOk="0" h="3973" w="4707">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g13eacc49de5_0_3283"/>
            <p:cNvSpPr/>
            <p:nvPr/>
          </p:nvSpPr>
          <p:spPr>
            <a:xfrm>
              <a:off x="1474000" y="2413325"/>
              <a:ext cx="117675" cy="99325"/>
            </a:xfrm>
            <a:custGeom>
              <a:rect b="b" l="l" r="r" t="t"/>
              <a:pathLst>
                <a:path extrusionOk="0" h="3973" w="4707">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g13eacc49de5_0_3283"/>
            <p:cNvSpPr/>
            <p:nvPr/>
          </p:nvSpPr>
          <p:spPr>
            <a:xfrm>
              <a:off x="1573450" y="2413325"/>
              <a:ext cx="117625" cy="99325"/>
            </a:xfrm>
            <a:custGeom>
              <a:rect b="b" l="l" r="r" t="t"/>
              <a:pathLst>
                <a:path extrusionOk="0" h="3973" w="4705">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g13eacc49de5_0_3283"/>
            <p:cNvSpPr/>
            <p:nvPr/>
          </p:nvSpPr>
          <p:spPr>
            <a:xfrm>
              <a:off x="1474000" y="2508125"/>
              <a:ext cx="117675" cy="98175"/>
            </a:xfrm>
            <a:custGeom>
              <a:rect b="b" l="l" r="r" t="t"/>
              <a:pathLst>
                <a:path extrusionOk="0" h="3927" w="4707">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g13eacc49de5_0_3283"/>
            <p:cNvSpPr/>
            <p:nvPr/>
          </p:nvSpPr>
          <p:spPr>
            <a:xfrm>
              <a:off x="1507750" y="2012425"/>
              <a:ext cx="128550" cy="223350"/>
            </a:xfrm>
            <a:custGeom>
              <a:rect b="b" l="l" r="r" t="t"/>
              <a:pathLst>
                <a:path extrusionOk="0" h="8934" w="5142">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g13eacc49de5_0_3283"/>
            <p:cNvSpPr/>
            <p:nvPr/>
          </p:nvSpPr>
          <p:spPr>
            <a:xfrm>
              <a:off x="1332275" y="1990950"/>
              <a:ext cx="204575" cy="186675"/>
            </a:xfrm>
            <a:custGeom>
              <a:rect b="b" l="l" r="r" t="t"/>
              <a:pathLst>
                <a:path extrusionOk="0" h="7467" w="8183">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g13eacc49de5_0_3283"/>
            <p:cNvSpPr/>
            <p:nvPr/>
          </p:nvSpPr>
          <p:spPr>
            <a:xfrm>
              <a:off x="1532175" y="2079050"/>
              <a:ext cx="147750" cy="95200"/>
            </a:xfrm>
            <a:custGeom>
              <a:rect b="b" l="l" r="r" t="t"/>
              <a:pathLst>
                <a:path extrusionOk="0" h="3808" w="591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3" name="Google Shape;1333;g13eacc49de5_0_3283"/>
          <p:cNvGrpSpPr/>
          <p:nvPr/>
        </p:nvGrpSpPr>
        <p:grpSpPr>
          <a:xfrm rot="3749597">
            <a:off x="1397532" y="4162184"/>
            <a:ext cx="877023" cy="883641"/>
            <a:chOff x="1474000" y="3672875"/>
            <a:chExt cx="492050" cy="495800"/>
          </a:xfrm>
        </p:grpSpPr>
        <p:sp>
          <p:nvSpPr>
            <p:cNvPr id="1334" name="Google Shape;1334;g13eacc49de5_0_3283"/>
            <p:cNvSpPr/>
            <p:nvPr/>
          </p:nvSpPr>
          <p:spPr>
            <a:xfrm>
              <a:off x="1503075" y="3672875"/>
              <a:ext cx="433900" cy="460075"/>
            </a:xfrm>
            <a:custGeom>
              <a:rect b="b" l="l" r="r" t="t"/>
              <a:pathLst>
                <a:path extrusionOk="0" h="18403" w="17356">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g13eacc49de5_0_3283"/>
            <p:cNvSpPr/>
            <p:nvPr/>
          </p:nvSpPr>
          <p:spPr>
            <a:xfrm>
              <a:off x="1474000" y="3960775"/>
              <a:ext cx="492050" cy="207900"/>
            </a:xfrm>
            <a:custGeom>
              <a:rect b="b" l="l" r="r" t="t"/>
              <a:pathLst>
                <a:path extrusionOk="0" h="8316" w="19682">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g13eacc49de5_0_3283"/>
            <p:cNvSpPr/>
            <p:nvPr/>
          </p:nvSpPr>
          <p:spPr>
            <a:xfrm>
              <a:off x="1566475" y="3920950"/>
              <a:ext cx="52500" cy="53425"/>
            </a:xfrm>
            <a:custGeom>
              <a:rect b="b" l="l" r="r" t="t"/>
              <a:pathLst>
                <a:path extrusionOk="0" h="2137" w="210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g13eacc49de5_0_3283"/>
            <p:cNvSpPr/>
            <p:nvPr/>
          </p:nvSpPr>
          <p:spPr>
            <a:xfrm>
              <a:off x="1648475" y="3965400"/>
              <a:ext cx="31450" cy="46575"/>
            </a:xfrm>
            <a:custGeom>
              <a:rect b="b" l="l" r="r" t="t"/>
              <a:pathLst>
                <a:path extrusionOk="0" h="1863" w="1258">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g13eacc49de5_0_3283"/>
            <p:cNvSpPr/>
            <p:nvPr/>
          </p:nvSpPr>
          <p:spPr>
            <a:xfrm>
              <a:off x="1733400" y="3972375"/>
              <a:ext cx="29100" cy="46575"/>
            </a:xfrm>
            <a:custGeom>
              <a:rect b="b" l="l" r="r" t="t"/>
              <a:pathLst>
                <a:path extrusionOk="0" h="1863" w="1164">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g13eacc49de5_0_3283"/>
            <p:cNvSpPr/>
            <p:nvPr/>
          </p:nvSpPr>
          <p:spPr>
            <a:xfrm>
              <a:off x="1810750" y="3944875"/>
              <a:ext cx="39000" cy="50300"/>
            </a:xfrm>
            <a:custGeom>
              <a:rect b="b" l="l" r="r" t="t"/>
              <a:pathLst>
                <a:path extrusionOk="0" h="2012" w="156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g13eacc49de5_0_3283"/>
            <p:cNvSpPr/>
            <p:nvPr/>
          </p:nvSpPr>
          <p:spPr>
            <a:xfrm>
              <a:off x="1777025" y="3839800"/>
              <a:ext cx="31425" cy="55850"/>
            </a:xfrm>
            <a:custGeom>
              <a:rect b="b" l="l" r="r" t="t"/>
              <a:pathLst>
                <a:path extrusionOk="0" h="2234" w="1257">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g13eacc49de5_0_3283"/>
            <p:cNvSpPr/>
            <p:nvPr/>
          </p:nvSpPr>
          <p:spPr>
            <a:xfrm>
              <a:off x="1667675" y="3877900"/>
              <a:ext cx="32025" cy="42750"/>
            </a:xfrm>
            <a:custGeom>
              <a:rect b="b" l="l" r="r" t="t"/>
              <a:pathLst>
                <a:path extrusionOk="0" h="1710" w="1281">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g13eacc49de5_0_3283"/>
            <p:cNvSpPr/>
            <p:nvPr/>
          </p:nvSpPr>
          <p:spPr>
            <a:xfrm>
              <a:off x="1706650" y="3776125"/>
              <a:ext cx="26775" cy="47275"/>
            </a:xfrm>
            <a:custGeom>
              <a:rect b="b" l="l" r="r" t="t"/>
              <a:pathLst>
                <a:path extrusionOk="0" h="1891" w="1071">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3" name="Google Shape;1343;g13eacc49de5_0_3283"/>
          <p:cNvGrpSpPr/>
          <p:nvPr/>
        </p:nvGrpSpPr>
        <p:grpSpPr>
          <a:xfrm>
            <a:off x="2102979" y="252026"/>
            <a:ext cx="667546" cy="678502"/>
            <a:chOff x="1980625" y="1091425"/>
            <a:chExt cx="479800" cy="487675"/>
          </a:xfrm>
        </p:grpSpPr>
        <p:sp>
          <p:nvSpPr>
            <p:cNvPr id="1344" name="Google Shape;1344;g13eacc49de5_0_3283"/>
            <p:cNvSpPr/>
            <p:nvPr/>
          </p:nvSpPr>
          <p:spPr>
            <a:xfrm>
              <a:off x="2234725" y="1128400"/>
              <a:ext cx="90175" cy="40750"/>
            </a:xfrm>
            <a:custGeom>
              <a:rect b="b" l="l" r="r" t="t"/>
              <a:pathLst>
                <a:path extrusionOk="0" h="1630" w="3607">
                  <a:moveTo>
                    <a:pt x="2537" y="1"/>
                  </a:moveTo>
                  <a:cubicBezTo>
                    <a:pt x="2234" y="1"/>
                    <a:pt x="1862" y="1"/>
                    <a:pt x="1466" y="187"/>
                  </a:cubicBezTo>
                  <a:cubicBezTo>
                    <a:pt x="1164" y="280"/>
                    <a:pt x="792" y="466"/>
                    <a:pt x="489" y="675"/>
                  </a:cubicBezTo>
                  <a:cubicBezTo>
                    <a:pt x="303" y="954"/>
                    <a:pt x="117" y="1257"/>
                    <a:pt x="1" y="1629"/>
                  </a:cubicBezTo>
                  <a:cubicBezTo>
                    <a:pt x="303" y="1443"/>
                    <a:pt x="582" y="1350"/>
                    <a:pt x="885" y="1257"/>
                  </a:cubicBezTo>
                  <a:cubicBezTo>
                    <a:pt x="1164" y="1048"/>
                    <a:pt x="1466" y="954"/>
                    <a:pt x="1746" y="861"/>
                  </a:cubicBezTo>
                  <a:cubicBezTo>
                    <a:pt x="2048" y="768"/>
                    <a:pt x="2234" y="675"/>
                    <a:pt x="2630" y="675"/>
                  </a:cubicBezTo>
                  <a:cubicBezTo>
                    <a:pt x="2909" y="582"/>
                    <a:pt x="3211" y="466"/>
                    <a:pt x="3607" y="373"/>
                  </a:cubicBezTo>
                  <a:cubicBezTo>
                    <a:pt x="3304" y="187"/>
                    <a:pt x="2909" y="94"/>
                    <a:pt x="2537" y="1"/>
                  </a:cubicBezTo>
                  <a:close/>
                </a:path>
              </a:pathLst>
            </a:custGeom>
            <a:solidFill>
              <a:srgbClr val="D6B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g13eacc49de5_0_3283"/>
            <p:cNvSpPr/>
            <p:nvPr/>
          </p:nvSpPr>
          <p:spPr>
            <a:xfrm>
              <a:off x="2155050" y="1091425"/>
              <a:ext cx="305375" cy="374525"/>
            </a:xfrm>
            <a:custGeom>
              <a:rect b="b" l="l" r="r" t="t"/>
              <a:pathLst>
                <a:path extrusionOk="0" h="14981" w="12215">
                  <a:moveTo>
                    <a:pt x="5865" y="0"/>
                  </a:moveTo>
                  <a:cubicBezTo>
                    <a:pt x="5389" y="0"/>
                    <a:pt x="4884" y="99"/>
                    <a:pt x="4351" y="316"/>
                  </a:cubicBezTo>
                  <a:cubicBezTo>
                    <a:pt x="1" y="1945"/>
                    <a:pt x="2234" y="7970"/>
                    <a:pt x="3676" y="10669"/>
                  </a:cubicBezTo>
                  <a:cubicBezTo>
                    <a:pt x="4165" y="11739"/>
                    <a:pt x="4747" y="12809"/>
                    <a:pt x="5631" y="13693"/>
                  </a:cubicBezTo>
                  <a:cubicBezTo>
                    <a:pt x="6393" y="14373"/>
                    <a:pt x="7393" y="14981"/>
                    <a:pt x="8421" y="14981"/>
                  </a:cubicBezTo>
                  <a:cubicBezTo>
                    <a:pt x="8553" y="14981"/>
                    <a:pt x="8685" y="14971"/>
                    <a:pt x="8818" y="14949"/>
                  </a:cubicBezTo>
                  <a:cubicBezTo>
                    <a:pt x="10283" y="14740"/>
                    <a:pt x="11447" y="13391"/>
                    <a:pt x="11819" y="11948"/>
                  </a:cubicBezTo>
                  <a:cubicBezTo>
                    <a:pt x="12214" y="10576"/>
                    <a:pt x="12028" y="9040"/>
                    <a:pt x="11726" y="7575"/>
                  </a:cubicBezTo>
                  <a:cubicBezTo>
                    <a:pt x="11135" y="4866"/>
                    <a:pt x="9207" y="0"/>
                    <a:pt x="58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g13eacc49de5_0_3283"/>
            <p:cNvSpPr/>
            <p:nvPr/>
          </p:nvSpPr>
          <p:spPr>
            <a:xfrm>
              <a:off x="2234725" y="1198200"/>
              <a:ext cx="92500" cy="44850"/>
            </a:xfrm>
            <a:custGeom>
              <a:rect b="b" l="l" r="r" t="t"/>
              <a:pathLst>
                <a:path extrusionOk="0" h="1794" w="3700">
                  <a:moveTo>
                    <a:pt x="3700" y="0"/>
                  </a:moveTo>
                  <a:lnTo>
                    <a:pt x="3700" y="0"/>
                  </a:lnTo>
                  <a:cubicBezTo>
                    <a:pt x="3397" y="210"/>
                    <a:pt x="3118" y="396"/>
                    <a:pt x="2816" y="489"/>
                  </a:cubicBezTo>
                  <a:cubicBezTo>
                    <a:pt x="2537" y="698"/>
                    <a:pt x="2234" y="791"/>
                    <a:pt x="1955" y="884"/>
                  </a:cubicBezTo>
                  <a:cubicBezTo>
                    <a:pt x="1653" y="977"/>
                    <a:pt x="1373" y="1070"/>
                    <a:pt x="1071" y="1163"/>
                  </a:cubicBezTo>
                  <a:cubicBezTo>
                    <a:pt x="792" y="1280"/>
                    <a:pt x="396" y="1280"/>
                    <a:pt x="1" y="1373"/>
                  </a:cubicBezTo>
                  <a:cubicBezTo>
                    <a:pt x="303" y="1559"/>
                    <a:pt x="699" y="1745"/>
                    <a:pt x="1071" y="1745"/>
                  </a:cubicBezTo>
                  <a:cubicBezTo>
                    <a:pt x="1189" y="1780"/>
                    <a:pt x="1308" y="1794"/>
                    <a:pt x="1425" y="1794"/>
                  </a:cubicBezTo>
                  <a:cubicBezTo>
                    <a:pt x="1701" y="1794"/>
                    <a:pt x="1973" y="1717"/>
                    <a:pt x="2234" y="1652"/>
                  </a:cubicBezTo>
                  <a:cubicBezTo>
                    <a:pt x="2537" y="1466"/>
                    <a:pt x="2909" y="1280"/>
                    <a:pt x="3211" y="977"/>
                  </a:cubicBezTo>
                  <a:cubicBezTo>
                    <a:pt x="3397" y="791"/>
                    <a:pt x="3700" y="396"/>
                    <a:pt x="3700" y="0"/>
                  </a:cubicBezTo>
                  <a:close/>
                </a:path>
              </a:pathLst>
            </a:custGeom>
            <a:solidFill>
              <a:srgbClr val="D6B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g13eacc49de5_0_3283"/>
            <p:cNvSpPr/>
            <p:nvPr/>
          </p:nvSpPr>
          <p:spPr>
            <a:xfrm>
              <a:off x="2368500" y="1276125"/>
              <a:ext cx="55275" cy="43075"/>
            </a:xfrm>
            <a:custGeom>
              <a:rect b="b" l="l" r="r" t="t"/>
              <a:pathLst>
                <a:path extrusionOk="0" h="1723" w="2211">
                  <a:moveTo>
                    <a:pt x="2211" y="1"/>
                  </a:moveTo>
                  <a:lnTo>
                    <a:pt x="2211" y="1"/>
                  </a:lnTo>
                  <a:cubicBezTo>
                    <a:pt x="1931" y="94"/>
                    <a:pt x="1745" y="187"/>
                    <a:pt x="1536" y="373"/>
                  </a:cubicBezTo>
                  <a:cubicBezTo>
                    <a:pt x="1350" y="489"/>
                    <a:pt x="1164" y="582"/>
                    <a:pt x="954" y="768"/>
                  </a:cubicBezTo>
                  <a:cubicBezTo>
                    <a:pt x="768" y="861"/>
                    <a:pt x="675" y="954"/>
                    <a:pt x="466" y="1164"/>
                  </a:cubicBezTo>
                  <a:cubicBezTo>
                    <a:pt x="280" y="1257"/>
                    <a:pt x="94" y="1443"/>
                    <a:pt x="1" y="1652"/>
                  </a:cubicBezTo>
                  <a:cubicBezTo>
                    <a:pt x="94" y="1699"/>
                    <a:pt x="210" y="1722"/>
                    <a:pt x="341" y="1722"/>
                  </a:cubicBezTo>
                  <a:cubicBezTo>
                    <a:pt x="472" y="1722"/>
                    <a:pt x="617" y="1699"/>
                    <a:pt x="768" y="1652"/>
                  </a:cubicBezTo>
                  <a:cubicBezTo>
                    <a:pt x="954" y="1652"/>
                    <a:pt x="1257" y="1536"/>
                    <a:pt x="1443" y="1350"/>
                  </a:cubicBezTo>
                  <a:cubicBezTo>
                    <a:pt x="1629" y="1164"/>
                    <a:pt x="1838" y="954"/>
                    <a:pt x="1931" y="768"/>
                  </a:cubicBezTo>
                  <a:cubicBezTo>
                    <a:pt x="2118" y="582"/>
                    <a:pt x="2211" y="280"/>
                    <a:pt x="2211" y="1"/>
                  </a:cubicBezTo>
                  <a:close/>
                </a:path>
              </a:pathLst>
            </a:custGeom>
            <a:solidFill>
              <a:srgbClr val="D6B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g13eacc49de5_0_3283"/>
            <p:cNvSpPr/>
            <p:nvPr/>
          </p:nvSpPr>
          <p:spPr>
            <a:xfrm>
              <a:off x="2305100" y="1387225"/>
              <a:ext cx="55875" cy="32000"/>
            </a:xfrm>
            <a:custGeom>
              <a:rect b="b" l="l" r="r" t="t"/>
              <a:pathLst>
                <a:path extrusionOk="0" h="1280" w="2235">
                  <a:moveTo>
                    <a:pt x="2234" y="0"/>
                  </a:moveTo>
                  <a:cubicBezTo>
                    <a:pt x="1955" y="0"/>
                    <a:pt x="1746" y="116"/>
                    <a:pt x="1652" y="209"/>
                  </a:cubicBezTo>
                  <a:cubicBezTo>
                    <a:pt x="1466" y="302"/>
                    <a:pt x="1257" y="302"/>
                    <a:pt x="1071" y="396"/>
                  </a:cubicBezTo>
                  <a:cubicBezTo>
                    <a:pt x="885" y="489"/>
                    <a:pt x="792" y="582"/>
                    <a:pt x="582" y="698"/>
                  </a:cubicBezTo>
                  <a:cubicBezTo>
                    <a:pt x="396" y="791"/>
                    <a:pt x="210" y="884"/>
                    <a:pt x="1" y="977"/>
                  </a:cubicBezTo>
                  <a:cubicBezTo>
                    <a:pt x="210" y="1163"/>
                    <a:pt x="489" y="1280"/>
                    <a:pt x="675" y="1280"/>
                  </a:cubicBezTo>
                  <a:cubicBezTo>
                    <a:pt x="978" y="1280"/>
                    <a:pt x="1164" y="1163"/>
                    <a:pt x="1466" y="1070"/>
                  </a:cubicBezTo>
                  <a:cubicBezTo>
                    <a:pt x="1652" y="977"/>
                    <a:pt x="1839" y="884"/>
                    <a:pt x="1955" y="698"/>
                  </a:cubicBezTo>
                  <a:cubicBezTo>
                    <a:pt x="2141" y="489"/>
                    <a:pt x="2234" y="209"/>
                    <a:pt x="2234" y="0"/>
                  </a:cubicBezTo>
                  <a:close/>
                </a:path>
              </a:pathLst>
            </a:custGeom>
            <a:solidFill>
              <a:srgbClr val="D6B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g13eacc49de5_0_3283"/>
            <p:cNvSpPr/>
            <p:nvPr/>
          </p:nvSpPr>
          <p:spPr>
            <a:xfrm>
              <a:off x="2365600" y="1232500"/>
              <a:ext cx="24450" cy="21550"/>
            </a:xfrm>
            <a:custGeom>
              <a:rect b="b" l="l" r="r" t="t"/>
              <a:pathLst>
                <a:path extrusionOk="0" h="862" w="978">
                  <a:moveTo>
                    <a:pt x="884" y="1"/>
                  </a:moveTo>
                  <a:cubicBezTo>
                    <a:pt x="698" y="1"/>
                    <a:pt x="582" y="94"/>
                    <a:pt x="489" y="94"/>
                  </a:cubicBezTo>
                  <a:cubicBezTo>
                    <a:pt x="396" y="94"/>
                    <a:pt x="303" y="94"/>
                    <a:pt x="303" y="187"/>
                  </a:cubicBezTo>
                  <a:cubicBezTo>
                    <a:pt x="210" y="187"/>
                    <a:pt x="210" y="280"/>
                    <a:pt x="117" y="373"/>
                  </a:cubicBezTo>
                  <a:cubicBezTo>
                    <a:pt x="117" y="489"/>
                    <a:pt x="0" y="582"/>
                    <a:pt x="0" y="769"/>
                  </a:cubicBezTo>
                  <a:cubicBezTo>
                    <a:pt x="117" y="862"/>
                    <a:pt x="303" y="862"/>
                    <a:pt x="396" y="862"/>
                  </a:cubicBezTo>
                  <a:cubicBezTo>
                    <a:pt x="489" y="862"/>
                    <a:pt x="698" y="862"/>
                    <a:pt x="791" y="769"/>
                  </a:cubicBezTo>
                  <a:cubicBezTo>
                    <a:pt x="884" y="676"/>
                    <a:pt x="884" y="582"/>
                    <a:pt x="977" y="489"/>
                  </a:cubicBezTo>
                  <a:cubicBezTo>
                    <a:pt x="977" y="280"/>
                    <a:pt x="977" y="187"/>
                    <a:pt x="884" y="1"/>
                  </a:cubicBezTo>
                  <a:close/>
                </a:path>
              </a:pathLst>
            </a:custGeom>
            <a:solidFill>
              <a:srgbClr val="D6B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g13eacc49de5_0_3283"/>
            <p:cNvSpPr/>
            <p:nvPr/>
          </p:nvSpPr>
          <p:spPr>
            <a:xfrm>
              <a:off x="2363275" y="1390125"/>
              <a:ext cx="58175" cy="44675"/>
            </a:xfrm>
            <a:custGeom>
              <a:rect b="b" l="l" r="r" t="t"/>
              <a:pathLst>
                <a:path extrusionOk="0" h="1787" w="2327">
                  <a:moveTo>
                    <a:pt x="2327" y="0"/>
                  </a:moveTo>
                  <a:lnTo>
                    <a:pt x="2327" y="0"/>
                  </a:lnTo>
                  <a:cubicBezTo>
                    <a:pt x="2047" y="93"/>
                    <a:pt x="1838" y="186"/>
                    <a:pt x="1652" y="373"/>
                  </a:cubicBezTo>
                  <a:cubicBezTo>
                    <a:pt x="1466" y="466"/>
                    <a:pt x="1256" y="582"/>
                    <a:pt x="1070" y="768"/>
                  </a:cubicBezTo>
                  <a:cubicBezTo>
                    <a:pt x="884" y="861"/>
                    <a:pt x="675" y="1047"/>
                    <a:pt x="489" y="1164"/>
                  </a:cubicBezTo>
                  <a:cubicBezTo>
                    <a:pt x="396" y="1350"/>
                    <a:pt x="210" y="1536"/>
                    <a:pt x="0" y="1745"/>
                  </a:cubicBezTo>
                  <a:cubicBezTo>
                    <a:pt x="101" y="1776"/>
                    <a:pt x="199" y="1787"/>
                    <a:pt x="293" y="1787"/>
                  </a:cubicBezTo>
                  <a:cubicBezTo>
                    <a:pt x="481" y="1787"/>
                    <a:pt x="652" y="1745"/>
                    <a:pt x="791" y="1745"/>
                  </a:cubicBezTo>
                  <a:cubicBezTo>
                    <a:pt x="1070" y="1629"/>
                    <a:pt x="1256" y="1536"/>
                    <a:pt x="1559" y="1350"/>
                  </a:cubicBezTo>
                  <a:cubicBezTo>
                    <a:pt x="1745" y="1164"/>
                    <a:pt x="1954" y="954"/>
                    <a:pt x="2047" y="768"/>
                  </a:cubicBezTo>
                  <a:cubicBezTo>
                    <a:pt x="2140" y="582"/>
                    <a:pt x="2327" y="280"/>
                    <a:pt x="2327" y="0"/>
                  </a:cubicBezTo>
                  <a:close/>
                </a:path>
              </a:pathLst>
            </a:custGeom>
            <a:solidFill>
              <a:srgbClr val="D6B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g13eacc49de5_0_3283"/>
            <p:cNvSpPr/>
            <p:nvPr/>
          </p:nvSpPr>
          <p:spPr>
            <a:xfrm>
              <a:off x="1980625" y="1195650"/>
              <a:ext cx="242500" cy="383450"/>
            </a:xfrm>
            <a:custGeom>
              <a:rect b="b" l="l" r="r" t="t"/>
              <a:pathLst>
                <a:path extrusionOk="0" h="15338" w="9700">
                  <a:moveTo>
                    <a:pt x="4762" y="0"/>
                  </a:moveTo>
                  <a:cubicBezTo>
                    <a:pt x="467" y="0"/>
                    <a:pt x="1" y="6193"/>
                    <a:pt x="92" y="9222"/>
                  </a:cubicBezTo>
                  <a:cubicBezTo>
                    <a:pt x="185" y="10385"/>
                    <a:pt x="185" y="11641"/>
                    <a:pt x="673" y="12711"/>
                  </a:cubicBezTo>
                  <a:cubicBezTo>
                    <a:pt x="1069" y="13874"/>
                    <a:pt x="1929" y="14852"/>
                    <a:pt x="3093" y="15224"/>
                  </a:cubicBezTo>
                  <a:cubicBezTo>
                    <a:pt x="3360" y="15301"/>
                    <a:pt x="3634" y="15337"/>
                    <a:pt x="3909" y="15337"/>
                  </a:cubicBezTo>
                  <a:cubicBezTo>
                    <a:pt x="5043" y="15337"/>
                    <a:pt x="6191" y="14718"/>
                    <a:pt x="6978" y="13781"/>
                  </a:cubicBezTo>
                  <a:cubicBezTo>
                    <a:pt x="7955" y="12618"/>
                    <a:pt x="8327" y="11153"/>
                    <a:pt x="8722" y="9710"/>
                  </a:cubicBezTo>
                  <a:cubicBezTo>
                    <a:pt x="9490" y="6616"/>
                    <a:pt x="9700" y="312"/>
                    <a:pt x="5047" y="9"/>
                  </a:cubicBezTo>
                  <a:cubicBezTo>
                    <a:pt x="4950" y="3"/>
                    <a:pt x="4855" y="0"/>
                    <a:pt x="476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g13eacc49de5_0_3283"/>
            <p:cNvSpPr/>
            <p:nvPr/>
          </p:nvSpPr>
          <p:spPr>
            <a:xfrm>
              <a:off x="2026525" y="1307525"/>
              <a:ext cx="97150" cy="29125"/>
            </a:xfrm>
            <a:custGeom>
              <a:rect b="b" l="l" r="r" t="t"/>
              <a:pathLst>
                <a:path extrusionOk="0" h="1165" w="3886">
                  <a:moveTo>
                    <a:pt x="0" y="1"/>
                  </a:moveTo>
                  <a:lnTo>
                    <a:pt x="0" y="1"/>
                  </a:lnTo>
                  <a:cubicBezTo>
                    <a:pt x="93" y="280"/>
                    <a:pt x="396" y="582"/>
                    <a:pt x="768" y="769"/>
                  </a:cubicBezTo>
                  <a:cubicBezTo>
                    <a:pt x="1071" y="978"/>
                    <a:pt x="1466" y="1071"/>
                    <a:pt x="1838" y="1164"/>
                  </a:cubicBezTo>
                  <a:cubicBezTo>
                    <a:pt x="2234" y="1164"/>
                    <a:pt x="2629" y="1071"/>
                    <a:pt x="3001" y="978"/>
                  </a:cubicBezTo>
                  <a:cubicBezTo>
                    <a:pt x="3304" y="862"/>
                    <a:pt x="3676" y="582"/>
                    <a:pt x="3885" y="280"/>
                  </a:cubicBezTo>
                  <a:cubicBezTo>
                    <a:pt x="3490" y="280"/>
                    <a:pt x="3211" y="396"/>
                    <a:pt x="2815" y="396"/>
                  </a:cubicBezTo>
                  <a:lnTo>
                    <a:pt x="1931" y="396"/>
                  </a:lnTo>
                  <a:cubicBezTo>
                    <a:pt x="1652" y="280"/>
                    <a:pt x="1257" y="280"/>
                    <a:pt x="977" y="187"/>
                  </a:cubicBezTo>
                  <a:cubicBezTo>
                    <a:pt x="675" y="187"/>
                    <a:pt x="396" y="94"/>
                    <a:pt x="0" y="1"/>
                  </a:cubicBezTo>
                  <a:close/>
                </a:path>
              </a:pathLst>
            </a:custGeom>
            <a:solidFill>
              <a:srgbClr val="D6B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g13eacc49de5_0_3283"/>
            <p:cNvSpPr/>
            <p:nvPr/>
          </p:nvSpPr>
          <p:spPr>
            <a:xfrm>
              <a:off x="2109100" y="1423850"/>
              <a:ext cx="70400" cy="24450"/>
            </a:xfrm>
            <a:custGeom>
              <a:rect b="b" l="l" r="r" t="t"/>
              <a:pathLst>
                <a:path extrusionOk="0" h="978" w="2816">
                  <a:moveTo>
                    <a:pt x="2816" y="1"/>
                  </a:moveTo>
                  <a:cubicBezTo>
                    <a:pt x="2513" y="1"/>
                    <a:pt x="2234" y="1"/>
                    <a:pt x="2025" y="94"/>
                  </a:cubicBezTo>
                  <a:cubicBezTo>
                    <a:pt x="1839" y="94"/>
                    <a:pt x="1536" y="94"/>
                    <a:pt x="1350" y="187"/>
                  </a:cubicBezTo>
                  <a:cubicBezTo>
                    <a:pt x="1164" y="187"/>
                    <a:pt x="955" y="280"/>
                    <a:pt x="769" y="396"/>
                  </a:cubicBezTo>
                  <a:cubicBezTo>
                    <a:pt x="489" y="396"/>
                    <a:pt x="280" y="489"/>
                    <a:pt x="1" y="582"/>
                  </a:cubicBezTo>
                  <a:cubicBezTo>
                    <a:pt x="280" y="768"/>
                    <a:pt x="489" y="861"/>
                    <a:pt x="769" y="978"/>
                  </a:cubicBezTo>
                  <a:lnTo>
                    <a:pt x="1536" y="978"/>
                  </a:lnTo>
                  <a:cubicBezTo>
                    <a:pt x="1839" y="861"/>
                    <a:pt x="2025" y="768"/>
                    <a:pt x="2234" y="675"/>
                  </a:cubicBezTo>
                  <a:cubicBezTo>
                    <a:pt x="2420" y="489"/>
                    <a:pt x="2606" y="280"/>
                    <a:pt x="2816" y="1"/>
                  </a:cubicBezTo>
                  <a:close/>
                </a:path>
              </a:pathLst>
            </a:custGeom>
            <a:solidFill>
              <a:srgbClr val="D6B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g13eacc49de5_0_3283"/>
            <p:cNvSpPr/>
            <p:nvPr/>
          </p:nvSpPr>
          <p:spPr>
            <a:xfrm>
              <a:off x="2014300" y="1496550"/>
              <a:ext cx="63425" cy="19225"/>
            </a:xfrm>
            <a:custGeom>
              <a:rect b="b" l="l" r="r" t="t"/>
              <a:pathLst>
                <a:path extrusionOk="0" h="769" w="2537">
                  <a:moveTo>
                    <a:pt x="1257" y="1"/>
                  </a:moveTo>
                  <a:cubicBezTo>
                    <a:pt x="1071" y="1"/>
                    <a:pt x="885" y="1"/>
                    <a:pt x="675" y="94"/>
                  </a:cubicBezTo>
                  <a:lnTo>
                    <a:pt x="1" y="94"/>
                  </a:lnTo>
                  <a:cubicBezTo>
                    <a:pt x="94" y="396"/>
                    <a:pt x="303" y="582"/>
                    <a:pt x="582" y="675"/>
                  </a:cubicBezTo>
                  <a:cubicBezTo>
                    <a:pt x="792" y="768"/>
                    <a:pt x="978" y="768"/>
                    <a:pt x="1257" y="768"/>
                  </a:cubicBezTo>
                  <a:cubicBezTo>
                    <a:pt x="1466" y="768"/>
                    <a:pt x="1746" y="768"/>
                    <a:pt x="1955" y="582"/>
                  </a:cubicBezTo>
                  <a:cubicBezTo>
                    <a:pt x="2141" y="489"/>
                    <a:pt x="2327" y="396"/>
                    <a:pt x="2537" y="94"/>
                  </a:cubicBezTo>
                  <a:cubicBezTo>
                    <a:pt x="2234" y="94"/>
                    <a:pt x="2048" y="94"/>
                    <a:pt x="1839" y="1"/>
                  </a:cubicBezTo>
                  <a:close/>
                </a:path>
              </a:pathLst>
            </a:custGeom>
            <a:solidFill>
              <a:srgbClr val="D6B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g13eacc49de5_0_3283"/>
            <p:cNvSpPr/>
            <p:nvPr/>
          </p:nvSpPr>
          <p:spPr>
            <a:xfrm>
              <a:off x="2135850" y="1368025"/>
              <a:ext cx="29125" cy="18625"/>
            </a:xfrm>
            <a:custGeom>
              <a:rect b="b" l="l" r="r" t="t"/>
              <a:pathLst>
                <a:path extrusionOk="0" h="745" w="1165">
                  <a:moveTo>
                    <a:pt x="466" y="0"/>
                  </a:moveTo>
                  <a:cubicBezTo>
                    <a:pt x="373" y="0"/>
                    <a:pt x="373" y="0"/>
                    <a:pt x="280" y="93"/>
                  </a:cubicBezTo>
                  <a:cubicBezTo>
                    <a:pt x="187" y="186"/>
                    <a:pt x="94" y="186"/>
                    <a:pt x="1" y="396"/>
                  </a:cubicBezTo>
                  <a:cubicBezTo>
                    <a:pt x="94" y="582"/>
                    <a:pt x="187" y="675"/>
                    <a:pt x="280" y="675"/>
                  </a:cubicBezTo>
                  <a:cubicBezTo>
                    <a:pt x="373" y="722"/>
                    <a:pt x="449" y="745"/>
                    <a:pt x="513" y="745"/>
                  </a:cubicBezTo>
                  <a:cubicBezTo>
                    <a:pt x="577" y="745"/>
                    <a:pt x="629" y="722"/>
                    <a:pt x="676" y="675"/>
                  </a:cubicBezTo>
                  <a:cubicBezTo>
                    <a:pt x="769" y="675"/>
                    <a:pt x="955" y="582"/>
                    <a:pt x="955" y="489"/>
                  </a:cubicBezTo>
                  <a:cubicBezTo>
                    <a:pt x="1048" y="396"/>
                    <a:pt x="1164" y="303"/>
                    <a:pt x="1048" y="93"/>
                  </a:cubicBezTo>
                  <a:cubicBezTo>
                    <a:pt x="955" y="0"/>
                    <a:pt x="862" y="0"/>
                    <a:pt x="769" y="0"/>
                  </a:cubicBezTo>
                  <a:close/>
                </a:path>
              </a:pathLst>
            </a:custGeom>
            <a:solidFill>
              <a:srgbClr val="D6B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g13eacc49de5_0_3283"/>
            <p:cNvSpPr/>
            <p:nvPr/>
          </p:nvSpPr>
          <p:spPr>
            <a:xfrm>
              <a:off x="2057925" y="1526925"/>
              <a:ext cx="70400" cy="24900"/>
            </a:xfrm>
            <a:custGeom>
              <a:rect b="b" l="l" r="r" t="t"/>
              <a:pathLst>
                <a:path extrusionOk="0" h="996" w="2816">
                  <a:moveTo>
                    <a:pt x="2554" y="1"/>
                  </a:moveTo>
                  <a:cubicBezTo>
                    <a:pt x="2389" y="1"/>
                    <a:pt x="2234" y="42"/>
                    <a:pt x="2048" y="42"/>
                  </a:cubicBezTo>
                  <a:cubicBezTo>
                    <a:pt x="1838" y="42"/>
                    <a:pt x="1652" y="135"/>
                    <a:pt x="1373" y="135"/>
                  </a:cubicBezTo>
                  <a:cubicBezTo>
                    <a:pt x="1164" y="228"/>
                    <a:pt x="978" y="228"/>
                    <a:pt x="792" y="344"/>
                  </a:cubicBezTo>
                  <a:cubicBezTo>
                    <a:pt x="489" y="437"/>
                    <a:pt x="303" y="530"/>
                    <a:pt x="1" y="717"/>
                  </a:cubicBezTo>
                  <a:cubicBezTo>
                    <a:pt x="303" y="810"/>
                    <a:pt x="489" y="926"/>
                    <a:pt x="792" y="926"/>
                  </a:cubicBezTo>
                  <a:cubicBezTo>
                    <a:pt x="931" y="972"/>
                    <a:pt x="1077" y="996"/>
                    <a:pt x="1210" y="996"/>
                  </a:cubicBezTo>
                  <a:cubicBezTo>
                    <a:pt x="1344" y="996"/>
                    <a:pt x="1466" y="972"/>
                    <a:pt x="1559" y="926"/>
                  </a:cubicBezTo>
                  <a:cubicBezTo>
                    <a:pt x="1838" y="810"/>
                    <a:pt x="2048" y="717"/>
                    <a:pt x="2327" y="623"/>
                  </a:cubicBezTo>
                  <a:cubicBezTo>
                    <a:pt x="2536" y="437"/>
                    <a:pt x="2722" y="228"/>
                    <a:pt x="2816" y="42"/>
                  </a:cubicBezTo>
                  <a:cubicBezTo>
                    <a:pt x="2722" y="11"/>
                    <a:pt x="2637" y="1"/>
                    <a:pt x="2554" y="1"/>
                  </a:cubicBezTo>
                  <a:close/>
                </a:path>
              </a:pathLst>
            </a:custGeom>
            <a:solidFill>
              <a:srgbClr val="D6B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g13eacc49de5_0_3283"/>
            <p:cNvSpPr/>
            <p:nvPr/>
          </p:nvSpPr>
          <p:spPr>
            <a:xfrm>
              <a:off x="2050950" y="1230175"/>
              <a:ext cx="94250" cy="29100"/>
            </a:xfrm>
            <a:custGeom>
              <a:rect b="b" l="l" r="r" t="t"/>
              <a:pathLst>
                <a:path extrusionOk="0" h="1164" w="3770">
                  <a:moveTo>
                    <a:pt x="1931" y="1"/>
                  </a:moveTo>
                  <a:cubicBezTo>
                    <a:pt x="1652" y="1"/>
                    <a:pt x="1257" y="1"/>
                    <a:pt x="861" y="94"/>
                  </a:cubicBezTo>
                  <a:cubicBezTo>
                    <a:pt x="582" y="280"/>
                    <a:pt x="187" y="466"/>
                    <a:pt x="0" y="769"/>
                  </a:cubicBezTo>
                  <a:lnTo>
                    <a:pt x="1931" y="769"/>
                  </a:lnTo>
                  <a:cubicBezTo>
                    <a:pt x="2234" y="769"/>
                    <a:pt x="2513" y="862"/>
                    <a:pt x="2815" y="955"/>
                  </a:cubicBezTo>
                  <a:cubicBezTo>
                    <a:pt x="3095" y="955"/>
                    <a:pt x="3397" y="1048"/>
                    <a:pt x="3769" y="1164"/>
                  </a:cubicBezTo>
                  <a:cubicBezTo>
                    <a:pt x="3583" y="769"/>
                    <a:pt x="3281" y="582"/>
                    <a:pt x="3001" y="373"/>
                  </a:cubicBezTo>
                  <a:cubicBezTo>
                    <a:pt x="2699" y="187"/>
                    <a:pt x="2327" y="94"/>
                    <a:pt x="1931" y="1"/>
                  </a:cubicBezTo>
                  <a:close/>
                </a:path>
              </a:pathLst>
            </a:custGeom>
            <a:solidFill>
              <a:srgbClr val="D6B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8" name="Google Shape;1358;g13eacc49de5_0_3283"/>
          <p:cNvGrpSpPr/>
          <p:nvPr/>
        </p:nvGrpSpPr>
        <p:grpSpPr>
          <a:xfrm>
            <a:off x="2770537" y="3570919"/>
            <a:ext cx="681354" cy="678363"/>
            <a:chOff x="2302775" y="3407725"/>
            <a:chExt cx="489725" cy="487575"/>
          </a:xfrm>
        </p:grpSpPr>
        <p:sp>
          <p:nvSpPr>
            <p:cNvPr id="1359" name="Google Shape;1359;g13eacc49de5_0_3283"/>
            <p:cNvSpPr/>
            <p:nvPr/>
          </p:nvSpPr>
          <p:spPr>
            <a:xfrm>
              <a:off x="2499350" y="3580400"/>
              <a:ext cx="293150" cy="314900"/>
            </a:xfrm>
            <a:custGeom>
              <a:rect b="b" l="l" r="r" t="t"/>
              <a:pathLst>
                <a:path extrusionOk="0" h="12596" w="11726">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g13eacc49de5_0_3283"/>
            <p:cNvSpPr/>
            <p:nvPr/>
          </p:nvSpPr>
          <p:spPr>
            <a:xfrm>
              <a:off x="2302775" y="3407725"/>
              <a:ext cx="431575" cy="370225"/>
            </a:xfrm>
            <a:custGeom>
              <a:rect b="b" l="l" r="r" t="t"/>
              <a:pathLst>
                <a:path extrusionOk="0" h="14809" w="17263">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1" name="Google Shape;1361;g13eacc49de5_0_3283"/>
          <p:cNvGrpSpPr/>
          <p:nvPr/>
        </p:nvGrpSpPr>
        <p:grpSpPr>
          <a:xfrm>
            <a:off x="6233826" y="226473"/>
            <a:ext cx="562349" cy="729606"/>
            <a:chOff x="3650216" y="-19230"/>
            <a:chExt cx="600416" cy="778912"/>
          </a:xfrm>
        </p:grpSpPr>
        <p:sp>
          <p:nvSpPr>
            <p:cNvPr id="1362" name="Google Shape;1362;g13eacc49de5_0_3283"/>
            <p:cNvSpPr/>
            <p:nvPr/>
          </p:nvSpPr>
          <p:spPr>
            <a:xfrm>
              <a:off x="3939870" y="-19230"/>
              <a:ext cx="184417" cy="296938"/>
            </a:xfrm>
            <a:custGeom>
              <a:rect b="b" l="l" r="r" t="t"/>
              <a:pathLst>
                <a:path extrusionOk="0" h="8537" w="5302">
                  <a:moveTo>
                    <a:pt x="4294" y="0"/>
                  </a:moveTo>
                  <a:cubicBezTo>
                    <a:pt x="4164" y="0"/>
                    <a:pt x="4024" y="45"/>
                    <a:pt x="3886" y="150"/>
                  </a:cubicBezTo>
                  <a:cubicBezTo>
                    <a:pt x="1466" y="1895"/>
                    <a:pt x="1" y="4710"/>
                    <a:pt x="210" y="7804"/>
                  </a:cubicBezTo>
                  <a:cubicBezTo>
                    <a:pt x="256" y="8293"/>
                    <a:pt x="640" y="8537"/>
                    <a:pt x="1013" y="8537"/>
                  </a:cubicBezTo>
                  <a:cubicBezTo>
                    <a:pt x="1385" y="8537"/>
                    <a:pt x="1745" y="8293"/>
                    <a:pt x="1745" y="7804"/>
                  </a:cubicBezTo>
                  <a:cubicBezTo>
                    <a:pt x="1559" y="5292"/>
                    <a:pt x="2629" y="2872"/>
                    <a:pt x="4653" y="1407"/>
                  </a:cubicBezTo>
                  <a:cubicBezTo>
                    <a:pt x="5302" y="930"/>
                    <a:pt x="4887" y="0"/>
                    <a:pt x="429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g13eacc49de5_0_3283"/>
            <p:cNvSpPr/>
            <p:nvPr/>
          </p:nvSpPr>
          <p:spPr>
            <a:xfrm>
              <a:off x="3650216" y="139961"/>
              <a:ext cx="600416" cy="619720"/>
            </a:xfrm>
            <a:custGeom>
              <a:rect b="b" l="l" r="r" t="t"/>
              <a:pathLst>
                <a:path extrusionOk="0" h="17817" w="17262">
                  <a:moveTo>
                    <a:pt x="5031" y="0"/>
                  </a:moveTo>
                  <a:cubicBezTo>
                    <a:pt x="3839" y="0"/>
                    <a:pt x="2590" y="894"/>
                    <a:pt x="1652" y="3134"/>
                  </a:cubicBezTo>
                  <a:cubicBezTo>
                    <a:pt x="0" y="6810"/>
                    <a:pt x="186" y="11276"/>
                    <a:pt x="2233" y="14859"/>
                  </a:cubicBezTo>
                  <a:cubicBezTo>
                    <a:pt x="2722" y="15650"/>
                    <a:pt x="3397" y="16511"/>
                    <a:pt x="4374" y="16697"/>
                  </a:cubicBezTo>
                  <a:cubicBezTo>
                    <a:pt x="4839" y="16697"/>
                    <a:pt x="5328" y="16604"/>
                    <a:pt x="5816" y="16232"/>
                  </a:cubicBezTo>
                  <a:cubicBezTo>
                    <a:pt x="6119" y="16999"/>
                    <a:pt x="6700" y="17488"/>
                    <a:pt x="7468" y="17488"/>
                  </a:cubicBezTo>
                  <a:cubicBezTo>
                    <a:pt x="7557" y="17505"/>
                    <a:pt x="7642" y="17512"/>
                    <a:pt x="7724" y="17512"/>
                  </a:cubicBezTo>
                  <a:cubicBezTo>
                    <a:pt x="8092" y="17512"/>
                    <a:pt x="8400" y="17357"/>
                    <a:pt x="8724" y="17185"/>
                  </a:cubicBezTo>
                  <a:cubicBezTo>
                    <a:pt x="9026" y="17488"/>
                    <a:pt x="9306" y="17674"/>
                    <a:pt x="9794" y="17767"/>
                  </a:cubicBezTo>
                  <a:cubicBezTo>
                    <a:pt x="9931" y="17800"/>
                    <a:pt x="10071" y="17816"/>
                    <a:pt x="10213" y="17816"/>
                  </a:cubicBezTo>
                  <a:cubicBezTo>
                    <a:pt x="10959" y="17816"/>
                    <a:pt x="11740" y="17380"/>
                    <a:pt x="12307" y="16813"/>
                  </a:cubicBezTo>
                  <a:cubicBezTo>
                    <a:pt x="15424" y="14184"/>
                    <a:pt x="17262" y="10113"/>
                    <a:pt x="16959" y="6042"/>
                  </a:cubicBezTo>
                  <a:cubicBezTo>
                    <a:pt x="16758" y="2974"/>
                    <a:pt x="15446" y="1767"/>
                    <a:pt x="13927" y="1767"/>
                  </a:cubicBezTo>
                  <a:cubicBezTo>
                    <a:pt x="13338" y="1767"/>
                    <a:pt x="12719" y="1948"/>
                    <a:pt x="12121" y="2273"/>
                  </a:cubicBezTo>
                  <a:cubicBezTo>
                    <a:pt x="11488" y="1324"/>
                    <a:pt x="10683" y="919"/>
                    <a:pt x="9845" y="919"/>
                  </a:cubicBezTo>
                  <a:cubicBezTo>
                    <a:pt x="9142" y="919"/>
                    <a:pt x="8415" y="1204"/>
                    <a:pt x="7747" y="1692"/>
                  </a:cubicBezTo>
                  <a:cubicBezTo>
                    <a:pt x="7038" y="660"/>
                    <a:pt x="6055" y="0"/>
                    <a:pt x="503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g13eacc49de5_0_3283"/>
            <p:cNvSpPr/>
            <p:nvPr/>
          </p:nvSpPr>
          <p:spPr>
            <a:xfrm>
              <a:off x="4024840" y="211714"/>
              <a:ext cx="114121" cy="455616"/>
            </a:xfrm>
            <a:custGeom>
              <a:rect b="b" l="l" r="r" t="t"/>
              <a:pathLst>
                <a:path extrusionOk="0" h="13099" w="3281">
                  <a:moveTo>
                    <a:pt x="1931" y="1"/>
                  </a:moveTo>
                  <a:lnTo>
                    <a:pt x="1931" y="1"/>
                  </a:lnTo>
                  <a:cubicBezTo>
                    <a:pt x="2117" y="1164"/>
                    <a:pt x="2210" y="2327"/>
                    <a:pt x="2210" y="3397"/>
                  </a:cubicBezTo>
                  <a:cubicBezTo>
                    <a:pt x="2210" y="4561"/>
                    <a:pt x="2117" y="5631"/>
                    <a:pt x="1931" y="6701"/>
                  </a:cubicBezTo>
                  <a:cubicBezTo>
                    <a:pt x="1838" y="7771"/>
                    <a:pt x="1536" y="8818"/>
                    <a:pt x="1257" y="9888"/>
                  </a:cubicBezTo>
                  <a:cubicBezTo>
                    <a:pt x="861" y="10958"/>
                    <a:pt x="466" y="12028"/>
                    <a:pt x="0" y="13098"/>
                  </a:cubicBezTo>
                  <a:cubicBezTo>
                    <a:pt x="861" y="12308"/>
                    <a:pt x="1536" y="11261"/>
                    <a:pt x="2024" y="10284"/>
                  </a:cubicBezTo>
                  <a:cubicBezTo>
                    <a:pt x="2606" y="9213"/>
                    <a:pt x="2908" y="8050"/>
                    <a:pt x="3094" y="6887"/>
                  </a:cubicBezTo>
                  <a:cubicBezTo>
                    <a:pt x="3280" y="5724"/>
                    <a:pt x="3280" y="4468"/>
                    <a:pt x="3094" y="3304"/>
                  </a:cubicBezTo>
                  <a:cubicBezTo>
                    <a:pt x="2908" y="2141"/>
                    <a:pt x="2513" y="1071"/>
                    <a:pt x="19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g13eacc49de5_0_3283"/>
            <p:cNvSpPr/>
            <p:nvPr/>
          </p:nvSpPr>
          <p:spPr>
            <a:xfrm>
              <a:off x="3802312" y="363845"/>
              <a:ext cx="50226" cy="340695"/>
            </a:xfrm>
            <a:custGeom>
              <a:rect b="b" l="l" r="r" t="t"/>
              <a:pathLst>
                <a:path extrusionOk="0" h="9795" w="1444">
                  <a:moveTo>
                    <a:pt x="861" y="1"/>
                  </a:moveTo>
                  <a:cubicBezTo>
                    <a:pt x="466" y="768"/>
                    <a:pt x="280" y="1536"/>
                    <a:pt x="187" y="2420"/>
                  </a:cubicBezTo>
                  <a:cubicBezTo>
                    <a:pt x="94" y="3281"/>
                    <a:pt x="1" y="4072"/>
                    <a:pt x="94" y="4932"/>
                  </a:cubicBezTo>
                  <a:cubicBezTo>
                    <a:pt x="94" y="5817"/>
                    <a:pt x="280" y="6584"/>
                    <a:pt x="466" y="7468"/>
                  </a:cubicBezTo>
                  <a:cubicBezTo>
                    <a:pt x="675" y="8236"/>
                    <a:pt x="955" y="9004"/>
                    <a:pt x="1443" y="9795"/>
                  </a:cubicBezTo>
                  <a:cubicBezTo>
                    <a:pt x="1443" y="8911"/>
                    <a:pt x="1443" y="8143"/>
                    <a:pt x="1350" y="7259"/>
                  </a:cubicBezTo>
                  <a:lnTo>
                    <a:pt x="1257" y="4839"/>
                  </a:lnTo>
                  <a:lnTo>
                    <a:pt x="1048" y="2513"/>
                  </a:lnTo>
                  <a:cubicBezTo>
                    <a:pt x="1048" y="1652"/>
                    <a:pt x="955" y="861"/>
                    <a:pt x="86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6" name="Google Shape;1366;g13eacc49de5_0_3283"/>
          <p:cNvGrpSpPr/>
          <p:nvPr/>
        </p:nvGrpSpPr>
        <p:grpSpPr>
          <a:xfrm>
            <a:off x="4489171" y="4237410"/>
            <a:ext cx="1176553" cy="992101"/>
            <a:chOff x="2385375" y="4063625"/>
            <a:chExt cx="845650" cy="713075"/>
          </a:xfrm>
        </p:grpSpPr>
        <p:sp>
          <p:nvSpPr>
            <p:cNvPr id="1367" name="Google Shape;1367;g13eacc49de5_0_3283"/>
            <p:cNvSpPr/>
            <p:nvPr/>
          </p:nvSpPr>
          <p:spPr>
            <a:xfrm>
              <a:off x="2385375" y="4063625"/>
              <a:ext cx="411775" cy="713075"/>
            </a:xfrm>
            <a:custGeom>
              <a:rect b="b" l="l" r="r" t="t"/>
              <a:pathLst>
                <a:path extrusionOk="0" h="28523" w="16471">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g13eacc49de5_0_3283"/>
            <p:cNvSpPr/>
            <p:nvPr/>
          </p:nvSpPr>
          <p:spPr>
            <a:xfrm>
              <a:off x="2472600" y="4225400"/>
              <a:ext cx="280950" cy="503675"/>
            </a:xfrm>
            <a:custGeom>
              <a:rect b="b" l="l" r="r" t="t"/>
              <a:pathLst>
                <a:path extrusionOk="0" h="20147" w="11238">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g13eacc49de5_0_3283"/>
            <p:cNvSpPr/>
            <p:nvPr/>
          </p:nvSpPr>
          <p:spPr>
            <a:xfrm>
              <a:off x="2598225" y="4066700"/>
              <a:ext cx="632800" cy="590350"/>
            </a:xfrm>
            <a:custGeom>
              <a:rect b="b" l="l" r="r" t="t"/>
              <a:pathLst>
                <a:path extrusionOk="0" h="23614" w="25312">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g13eacc49de5_0_3283"/>
            <p:cNvSpPr/>
            <p:nvPr/>
          </p:nvSpPr>
          <p:spPr>
            <a:xfrm>
              <a:off x="2695350" y="4295200"/>
              <a:ext cx="513575" cy="270450"/>
            </a:xfrm>
            <a:custGeom>
              <a:rect b="b" l="l" r="r" t="t"/>
              <a:pathLst>
                <a:path extrusionOk="0" h="10818" w="20543">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1" name="Google Shape;1371;g13eacc49de5_0_3283"/>
          <p:cNvGrpSpPr/>
          <p:nvPr/>
        </p:nvGrpSpPr>
        <p:grpSpPr>
          <a:xfrm>
            <a:off x="424403" y="2833477"/>
            <a:ext cx="910362" cy="828693"/>
            <a:chOff x="853450" y="2614875"/>
            <a:chExt cx="654325" cy="595625"/>
          </a:xfrm>
        </p:grpSpPr>
        <p:sp>
          <p:nvSpPr>
            <p:cNvPr id="1372" name="Google Shape;1372;g13eacc49de5_0_3283"/>
            <p:cNvSpPr/>
            <p:nvPr/>
          </p:nvSpPr>
          <p:spPr>
            <a:xfrm>
              <a:off x="853450" y="2614875"/>
              <a:ext cx="654325" cy="595625"/>
            </a:xfrm>
            <a:custGeom>
              <a:rect b="b" l="l" r="r" t="t"/>
              <a:pathLst>
                <a:path extrusionOk="0" h="23825" w="26173">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g13eacc49de5_0_3283"/>
            <p:cNvSpPr/>
            <p:nvPr/>
          </p:nvSpPr>
          <p:spPr>
            <a:xfrm>
              <a:off x="923825" y="2677650"/>
              <a:ext cx="518800" cy="471900"/>
            </a:xfrm>
            <a:custGeom>
              <a:rect b="b" l="l" r="r" t="t"/>
              <a:pathLst>
                <a:path extrusionOk="0" h="18876" w="20752">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g13eacc49de5_0_3283"/>
            <p:cNvSpPr/>
            <p:nvPr/>
          </p:nvSpPr>
          <p:spPr>
            <a:xfrm>
              <a:off x="1112825" y="2883475"/>
              <a:ext cx="217925" cy="169225"/>
            </a:xfrm>
            <a:custGeom>
              <a:rect b="b" l="l" r="r" t="t"/>
              <a:pathLst>
                <a:path extrusionOk="0" h="6769" w="8717">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5" name="Google Shape;1375;g13eacc49de5_0_3283"/>
          <p:cNvGrpSpPr/>
          <p:nvPr/>
        </p:nvGrpSpPr>
        <p:grpSpPr>
          <a:xfrm>
            <a:off x="62257" y="1281355"/>
            <a:ext cx="424868" cy="760241"/>
            <a:chOff x="478300" y="2547225"/>
            <a:chExt cx="305375" cy="546425"/>
          </a:xfrm>
        </p:grpSpPr>
        <p:sp>
          <p:nvSpPr>
            <p:cNvPr id="1376" name="Google Shape;1376;g13eacc49de5_0_3283"/>
            <p:cNvSpPr/>
            <p:nvPr/>
          </p:nvSpPr>
          <p:spPr>
            <a:xfrm>
              <a:off x="478300" y="2547225"/>
              <a:ext cx="305375" cy="546425"/>
            </a:xfrm>
            <a:custGeom>
              <a:rect b="b" l="l" r="r" t="t"/>
              <a:pathLst>
                <a:path extrusionOk="0" h="21857" w="12215">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g13eacc49de5_0_3283"/>
            <p:cNvSpPr/>
            <p:nvPr/>
          </p:nvSpPr>
          <p:spPr>
            <a:xfrm>
              <a:off x="667325" y="2599075"/>
              <a:ext cx="94250" cy="87650"/>
            </a:xfrm>
            <a:custGeom>
              <a:rect b="b" l="l" r="r" t="t"/>
              <a:pathLst>
                <a:path extrusionOk="0" h="3506" w="377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g13eacc49de5_0_3283"/>
            <p:cNvSpPr/>
            <p:nvPr/>
          </p:nvSpPr>
          <p:spPr>
            <a:xfrm>
              <a:off x="613825" y="2695625"/>
              <a:ext cx="94250" cy="87725"/>
            </a:xfrm>
            <a:custGeom>
              <a:rect b="b" l="l" r="r" t="t"/>
              <a:pathLst>
                <a:path extrusionOk="0" h="3509" w="377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g13eacc49de5_0_3283"/>
            <p:cNvSpPr/>
            <p:nvPr/>
          </p:nvSpPr>
          <p:spPr>
            <a:xfrm>
              <a:off x="572525" y="2795250"/>
              <a:ext cx="91925" cy="89875"/>
            </a:xfrm>
            <a:custGeom>
              <a:rect b="b" l="l" r="r" t="t"/>
              <a:pathLst>
                <a:path extrusionOk="0" h="3595" w="3677">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g13eacc49de5_0_3283"/>
            <p:cNvSpPr/>
            <p:nvPr/>
          </p:nvSpPr>
          <p:spPr>
            <a:xfrm>
              <a:off x="519025" y="2884625"/>
              <a:ext cx="94825" cy="87750"/>
            </a:xfrm>
            <a:custGeom>
              <a:rect b="b" l="l" r="r" t="t"/>
              <a:pathLst>
                <a:path extrusionOk="0" h="3510" w="3793">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1" name="Google Shape;1381;g13eacc49de5_0_3283"/>
          <p:cNvGrpSpPr/>
          <p:nvPr/>
        </p:nvGrpSpPr>
        <p:grpSpPr>
          <a:xfrm>
            <a:off x="1241632" y="1475924"/>
            <a:ext cx="940784" cy="1008703"/>
            <a:chOff x="1721175" y="2665325"/>
            <a:chExt cx="809625" cy="868075"/>
          </a:xfrm>
        </p:grpSpPr>
        <p:sp>
          <p:nvSpPr>
            <p:cNvPr id="1382" name="Google Shape;1382;g13eacc49de5_0_3283"/>
            <p:cNvSpPr/>
            <p:nvPr/>
          </p:nvSpPr>
          <p:spPr>
            <a:xfrm>
              <a:off x="2191125" y="2884650"/>
              <a:ext cx="339675" cy="506775"/>
            </a:xfrm>
            <a:custGeom>
              <a:rect b="b" l="l" r="r" t="t"/>
              <a:pathLst>
                <a:path extrusionOk="0" h="20271" w="13587">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g13eacc49de5_0_3283"/>
            <p:cNvSpPr/>
            <p:nvPr/>
          </p:nvSpPr>
          <p:spPr>
            <a:xfrm>
              <a:off x="2009650" y="2665325"/>
              <a:ext cx="239650" cy="472150"/>
            </a:xfrm>
            <a:custGeom>
              <a:rect b="b" l="l" r="r" t="t"/>
              <a:pathLst>
                <a:path extrusionOk="0" h="18886" w="9586">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g13eacc49de5_0_3283"/>
            <p:cNvSpPr/>
            <p:nvPr/>
          </p:nvSpPr>
          <p:spPr>
            <a:xfrm>
              <a:off x="1721175" y="2710025"/>
              <a:ext cx="353650" cy="604050"/>
            </a:xfrm>
            <a:custGeom>
              <a:rect b="b" l="l" r="r" t="t"/>
              <a:pathLst>
                <a:path extrusionOk="0" h="24162" w="14146">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g13eacc49de5_0_3283"/>
            <p:cNvSpPr/>
            <p:nvPr/>
          </p:nvSpPr>
          <p:spPr>
            <a:xfrm>
              <a:off x="1816475" y="2797975"/>
              <a:ext cx="294975" cy="678200"/>
            </a:xfrm>
            <a:custGeom>
              <a:rect b="b" l="l" r="r" t="t"/>
              <a:pathLst>
                <a:path extrusionOk="0" h="27128" w="11799">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g13eacc49de5_0_3283"/>
            <p:cNvSpPr/>
            <p:nvPr/>
          </p:nvSpPr>
          <p:spPr>
            <a:xfrm>
              <a:off x="2060900" y="2847025"/>
              <a:ext cx="113375" cy="657125"/>
            </a:xfrm>
            <a:custGeom>
              <a:rect b="b" l="l" r="r" t="t"/>
              <a:pathLst>
                <a:path extrusionOk="0" h="26285" w="4535">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g13eacc49de5_0_3283"/>
            <p:cNvSpPr/>
            <p:nvPr/>
          </p:nvSpPr>
          <p:spPr>
            <a:xfrm>
              <a:off x="2044050" y="3053725"/>
              <a:ext cx="317450" cy="479675"/>
            </a:xfrm>
            <a:custGeom>
              <a:rect b="b" l="l" r="r" t="t"/>
              <a:pathLst>
                <a:path extrusionOk="0" h="19187" w="12698">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8" name="Google Shape;1388;g13eacc49de5_0_3283"/>
          <p:cNvGrpSpPr/>
          <p:nvPr/>
        </p:nvGrpSpPr>
        <p:grpSpPr>
          <a:xfrm>
            <a:off x="6943917" y="3644355"/>
            <a:ext cx="2744809" cy="1692795"/>
            <a:chOff x="3095850" y="2740875"/>
            <a:chExt cx="1972838" cy="1216700"/>
          </a:xfrm>
        </p:grpSpPr>
        <p:sp>
          <p:nvSpPr>
            <p:cNvPr id="1389" name="Google Shape;1389;g13eacc49de5_0_3283"/>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g13eacc49de5_0_3283"/>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g13eacc49de5_0_3283"/>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g13eacc49de5_0_3283"/>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g13eacc49de5_0_3283"/>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4" name="Google Shape;1394;g13eacc49de5_0_3283"/>
          <p:cNvGrpSpPr/>
          <p:nvPr/>
        </p:nvGrpSpPr>
        <p:grpSpPr>
          <a:xfrm rot="2914635">
            <a:off x="-557317" y="4295724"/>
            <a:ext cx="1939071" cy="875466"/>
            <a:chOff x="2915775" y="2073500"/>
            <a:chExt cx="874750" cy="394925"/>
          </a:xfrm>
        </p:grpSpPr>
        <p:sp>
          <p:nvSpPr>
            <p:cNvPr id="1395" name="Google Shape;1395;g13eacc49de5_0_3283"/>
            <p:cNvSpPr/>
            <p:nvPr/>
          </p:nvSpPr>
          <p:spPr>
            <a:xfrm>
              <a:off x="3546225" y="2317775"/>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g13eacc49de5_0_3283"/>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g13eacc49de5_0_3283"/>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g13eacc49de5_0_3283"/>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g13eacc49de5_0_3283"/>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g13eacc49de5_0_3283"/>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g13eacc49de5_0_3283"/>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g13eacc49de5_0_3283"/>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g13eacc49de5_0_3283"/>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g13eacc49de5_0_3283"/>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g13eacc49de5_0_3283"/>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g13eacc49de5_0_3283"/>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g13eacc49de5_0_3283"/>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g13eacc49de5_0_3283"/>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g13eacc49de5_0_3283"/>
            <p:cNvSpPr/>
            <p:nvPr/>
          </p:nvSpPr>
          <p:spPr>
            <a:xfrm>
              <a:off x="3405475" y="2346850"/>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g13eacc49de5_0_3283"/>
            <p:cNvSpPr/>
            <p:nvPr/>
          </p:nvSpPr>
          <p:spPr>
            <a:xfrm>
              <a:off x="3480525" y="2402675"/>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g13eacc49de5_0_3283"/>
            <p:cNvSpPr/>
            <p:nvPr/>
          </p:nvSpPr>
          <p:spPr>
            <a:xfrm>
              <a:off x="3575325" y="2431750"/>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g13eacc49de5_0_3283"/>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g13eacc49de5_0_3283"/>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g13eacc49de5_0_3283"/>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5" name="Google Shape;1415;g13eacc49de5_0_3283"/>
          <p:cNvGrpSpPr/>
          <p:nvPr/>
        </p:nvGrpSpPr>
        <p:grpSpPr>
          <a:xfrm rot="2914635">
            <a:off x="7658858" y="101774"/>
            <a:ext cx="1939071" cy="875466"/>
            <a:chOff x="2915775" y="2073500"/>
            <a:chExt cx="874750" cy="394925"/>
          </a:xfrm>
        </p:grpSpPr>
        <p:sp>
          <p:nvSpPr>
            <p:cNvPr id="1416" name="Google Shape;1416;g13eacc49de5_0_3283"/>
            <p:cNvSpPr/>
            <p:nvPr/>
          </p:nvSpPr>
          <p:spPr>
            <a:xfrm>
              <a:off x="3546225" y="2317775"/>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g13eacc49de5_0_3283"/>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g13eacc49de5_0_3283"/>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g13eacc49de5_0_3283"/>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g13eacc49de5_0_3283"/>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g13eacc49de5_0_3283"/>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g13eacc49de5_0_3283"/>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g13eacc49de5_0_3283"/>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g13eacc49de5_0_3283"/>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g13eacc49de5_0_3283"/>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g13eacc49de5_0_3283"/>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g13eacc49de5_0_3283"/>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g13eacc49de5_0_3283"/>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g13eacc49de5_0_3283"/>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g13eacc49de5_0_3283"/>
            <p:cNvSpPr/>
            <p:nvPr/>
          </p:nvSpPr>
          <p:spPr>
            <a:xfrm>
              <a:off x="3405475" y="2346850"/>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g13eacc49de5_0_3283"/>
            <p:cNvSpPr/>
            <p:nvPr/>
          </p:nvSpPr>
          <p:spPr>
            <a:xfrm>
              <a:off x="3480525" y="2402675"/>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g13eacc49de5_0_3283"/>
            <p:cNvSpPr/>
            <p:nvPr/>
          </p:nvSpPr>
          <p:spPr>
            <a:xfrm>
              <a:off x="3575325" y="2431750"/>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g13eacc49de5_0_3283"/>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g13eacc49de5_0_3283"/>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g13eacc49de5_0_3283"/>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36" name="Shape 1436"/>
        <p:cNvGrpSpPr/>
        <p:nvPr/>
      </p:nvGrpSpPr>
      <p:grpSpPr>
        <a:xfrm>
          <a:off x="0" y="0"/>
          <a:ext cx="0" cy="0"/>
          <a:chOff x="0" y="0"/>
          <a:chExt cx="0" cy="0"/>
        </a:xfrm>
      </p:grpSpPr>
      <p:sp>
        <p:nvSpPr>
          <p:cNvPr id="1437" name="Google Shape;1437;g13eacc49de5_0_34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solidFill>
                <a:schemeClr val="dk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
    <p:spTree>
      <p:nvGrpSpPr>
        <p:cNvPr id="1438" name="Shape 1438"/>
        <p:cNvGrpSpPr/>
        <p:nvPr/>
      </p:nvGrpSpPr>
      <p:grpSpPr>
        <a:xfrm>
          <a:off x="0" y="0"/>
          <a:ext cx="0" cy="0"/>
          <a:chOff x="0" y="0"/>
          <a:chExt cx="0" cy="0"/>
        </a:xfrm>
      </p:grpSpPr>
      <p:sp>
        <p:nvSpPr>
          <p:cNvPr id="1439" name="Google Shape;1439;g13eacc49de5_0_3442"/>
          <p:cNvSpPr/>
          <p:nvPr/>
        </p:nvSpPr>
        <p:spPr>
          <a:xfrm>
            <a:off x="-449950" y="3906398"/>
            <a:ext cx="3074676" cy="1588153"/>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g13eacc49de5_0_3442"/>
          <p:cNvSpPr txBox="1"/>
          <p:nvPr>
            <p:ph type="title"/>
          </p:nvPr>
        </p:nvSpPr>
        <p:spPr>
          <a:xfrm>
            <a:off x="2559450" y="539500"/>
            <a:ext cx="4025100" cy="625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3000"/>
              <a:buNone/>
              <a:defRPr sz="3000">
                <a:solidFill>
                  <a:schemeClr val="accent1"/>
                </a:solidFill>
              </a:defRPr>
            </a:lvl1pPr>
            <a:lvl2pPr lvl="1" rtl="0" algn="ctr">
              <a:spcBef>
                <a:spcPts val="0"/>
              </a:spcBef>
              <a:spcAft>
                <a:spcPts val="0"/>
              </a:spcAft>
              <a:buClr>
                <a:schemeClr val="accent1"/>
              </a:buClr>
              <a:buSzPts val="3000"/>
              <a:buNone/>
              <a:defRPr sz="3000">
                <a:solidFill>
                  <a:schemeClr val="accent1"/>
                </a:solidFill>
              </a:defRPr>
            </a:lvl2pPr>
            <a:lvl3pPr lvl="2" rtl="0" algn="ctr">
              <a:spcBef>
                <a:spcPts val="0"/>
              </a:spcBef>
              <a:spcAft>
                <a:spcPts val="0"/>
              </a:spcAft>
              <a:buClr>
                <a:schemeClr val="accent1"/>
              </a:buClr>
              <a:buSzPts val="3000"/>
              <a:buNone/>
              <a:defRPr sz="3000">
                <a:solidFill>
                  <a:schemeClr val="accent1"/>
                </a:solidFill>
              </a:defRPr>
            </a:lvl3pPr>
            <a:lvl4pPr lvl="3" rtl="0" algn="ctr">
              <a:spcBef>
                <a:spcPts val="0"/>
              </a:spcBef>
              <a:spcAft>
                <a:spcPts val="0"/>
              </a:spcAft>
              <a:buClr>
                <a:schemeClr val="accent1"/>
              </a:buClr>
              <a:buSzPts val="3000"/>
              <a:buNone/>
              <a:defRPr sz="3000">
                <a:solidFill>
                  <a:schemeClr val="accent1"/>
                </a:solidFill>
              </a:defRPr>
            </a:lvl4pPr>
            <a:lvl5pPr lvl="4" rtl="0" algn="ctr">
              <a:spcBef>
                <a:spcPts val="0"/>
              </a:spcBef>
              <a:spcAft>
                <a:spcPts val="0"/>
              </a:spcAft>
              <a:buClr>
                <a:schemeClr val="accent1"/>
              </a:buClr>
              <a:buSzPts val="3000"/>
              <a:buNone/>
              <a:defRPr sz="3000">
                <a:solidFill>
                  <a:schemeClr val="accent1"/>
                </a:solidFill>
              </a:defRPr>
            </a:lvl5pPr>
            <a:lvl6pPr lvl="5" rtl="0" algn="ctr">
              <a:spcBef>
                <a:spcPts val="0"/>
              </a:spcBef>
              <a:spcAft>
                <a:spcPts val="0"/>
              </a:spcAft>
              <a:buClr>
                <a:schemeClr val="accent1"/>
              </a:buClr>
              <a:buSzPts val="3000"/>
              <a:buNone/>
              <a:defRPr sz="3000">
                <a:solidFill>
                  <a:schemeClr val="accent1"/>
                </a:solidFill>
              </a:defRPr>
            </a:lvl6pPr>
            <a:lvl7pPr lvl="6" rtl="0" algn="ctr">
              <a:spcBef>
                <a:spcPts val="0"/>
              </a:spcBef>
              <a:spcAft>
                <a:spcPts val="0"/>
              </a:spcAft>
              <a:buClr>
                <a:schemeClr val="accent1"/>
              </a:buClr>
              <a:buSzPts val="3000"/>
              <a:buNone/>
              <a:defRPr sz="3000">
                <a:solidFill>
                  <a:schemeClr val="accent1"/>
                </a:solidFill>
              </a:defRPr>
            </a:lvl7pPr>
            <a:lvl8pPr lvl="7" rtl="0" algn="ctr">
              <a:spcBef>
                <a:spcPts val="0"/>
              </a:spcBef>
              <a:spcAft>
                <a:spcPts val="0"/>
              </a:spcAft>
              <a:buClr>
                <a:schemeClr val="accent1"/>
              </a:buClr>
              <a:buSzPts val="3000"/>
              <a:buNone/>
              <a:defRPr sz="3000">
                <a:solidFill>
                  <a:schemeClr val="accent1"/>
                </a:solidFill>
              </a:defRPr>
            </a:lvl8pPr>
            <a:lvl9pPr lvl="8" rtl="0" algn="ctr">
              <a:spcBef>
                <a:spcPts val="0"/>
              </a:spcBef>
              <a:spcAft>
                <a:spcPts val="0"/>
              </a:spcAft>
              <a:buClr>
                <a:schemeClr val="accent1"/>
              </a:buClr>
              <a:buSzPts val="3000"/>
              <a:buNone/>
              <a:defRPr sz="3000">
                <a:solidFill>
                  <a:schemeClr val="accent1"/>
                </a:solidFill>
              </a:defRPr>
            </a:lvl9pPr>
          </a:lstStyle>
          <a:p/>
        </p:txBody>
      </p:sp>
      <p:sp>
        <p:nvSpPr>
          <p:cNvPr id="1441" name="Google Shape;1441;g13eacc49de5_0_3442"/>
          <p:cNvSpPr txBox="1"/>
          <p:nvPr>
            <p:ph idx="1" type="subTitle"/>
          </p:nvPr>
        </p:nvSpPr>
        <p:spPr>
          <a:xfrm>
            <a:off x="1000884" y="2783225"/>
            <a:ext cx="1863900" cy="97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1400"/>
              <a:buNone/>
              <a:defRPr>
                <a:solidFill>
                  <a:schemeClr val="accent1"/>
                </a:solidFill>
              </a:defRPr>
            </a:lvl2pPr>
            <a:lvl3pPr lvl="2" rtl="0" algn="ctr">
              <a:lnSpc>
                <a:spcPct val="100000"/>
              </a:lnSpc>
              <a:spcBef>
                <a:spcPts val="1600"/>
              </a:spcBef>
              <a:spcAft>
                <a:spcPts val="0"/>
              </a:spcAft>
              <a:buClr>
                <a:schemeClr val="accent1"/>
              </a:buClr>
              <a:buSzPts val="1400"/>
              <a:buNone/>
              <a:defRPr>
                <a:solidFill>
                  <a:schemeClr val="accent1"/>
                </a:solidFill>
              </a:defRPr>
            </a:lvl3pPr>
            <a:lvl4pPr lvl="3" rtl="0" algn="ctr">
              <a:lnSpc>
                <a:spcPct val="100000"/>
              </a:lnSpc>
              <a:spcBef>
                <a:spcPts val="1600"/>
              </a:spcBef>
              <a:spcAft>
                <a:spcPts val="0"/>
              </a:spcAft>
              <a:buClr>
                <a:schemeClr val="accent1"/>
              </a:buClr>
              <a:buSzPts val="1400"/>
              <a:buNone/>
              <a:defRPr>
                <a:solidFill>
                  <a:schemeClr val="accent1"/>
                </a:solidFill>
              </a:defRPr>
            </a:lvl4pPr>
            <a:lvl5pPr lvl="4" rtl="0" algn="ctr">
              <a:lnSpc>
                <a:spcPct val="100000"/>
              </a:lnSpc>
              <a:spcBef>
                <a:spcPts val="1600"/>
              </a:spcBef>
              <a:spcAft>
                <a:spcPts val="0"/>
              </a:spcAft>
              <a:buClr>
                <a:schemeClr val="accent1"/>
              </a:buClr>
              <a:buSzPts val="1400"/>
              <a:buNone/>
              <a:defRPr>
                <a:solidFill>
                  <a:schemeClr val="accent1"/>
                </a:solidFill>
              </a:defRPr>
            </a:lvl5pPr>
            <a:lvl6pPr lvl="5" rtl="0" algn="ctr">
              <a:lnSpc>
                <a:spcPct val="100000"/>
              </a:lnSpc>
              <a:spcBef>
                <a:spcPts val="1600"/>
              </a:spcBef>
              <a:spcAft>
                <a:spcPts val="0"/>
              </a:spcAft>
              <a:buClr>
                <a:schemeClr val="accent1"/>
              </a:buClr>
              <a:buSzPts val="1400"/>
              <a:buNone/>
              <a:defRPr>
                <a:solidFill>
                  <a:schemeClr val="accent1"/>
                </a:solidFill>
              </a:defRPr>
            </a:lvl6pPr>
            <a:lvl7pPr lvl="6" rtl="0" algn="ctr">
              <a:lnSpc>
                <a:spcPct val="100000"/>
              </a:lnSpc>
              <a:spcBef>
                <a:spcPts val="1600"/>
              </a:spcBef>
              <a:spcAft>
                <a:spcPts val="0"/>
              </a:spcAft>
              <a:buClr>
                <a:schemeClr val="accent1"/>
              </a:buClr>
              <a:buSzPts val="1400"/>
              <a:buNone/>
              <a:defRPr>
                <a:solidFill>
                  <a:schemeClr val="accent1"/>
                </a:solidFill>
              </a:defRPr>
            </a:lvl7pPr>
            <a:lvl8pPr lvl="7" rtl="0" algn="ctr">
              <a:lnSpc>
                <a:spcPct val="100000"/>
              </a:lnSpc>
              <a:spcBef>
                <a:spcPts val="1600"/>
              </a:spcBef>
              <a:spcAft>
                <a:spcPts val="0"/>
              </a:spcAft>
              <a:buClr>
                <a:schemeClr val="accent1"/>
              </a:buClr>
              <a:buSzPts val="1400"/>
              <a:buNone/>
              <a:defRPr>
                <a:solidFill>
                  <a:schemeClr val="accent1"/>
                </a:solidFill>
              </a:defRPr>
            </a:lvl8pPr>
            <a:lvl9pPr lvl="8" rtl="0" algn="ctr">
              <a:lnSpc>
                <a:spcPct val="100000"/>
              </a:lnSpc>
              <a:spcBef>
                <a:spcPts val="1600"/>
              </a:spcBef>
              <a:spcAft>
                <a:spcPts val="1600"/>
              </a:spcAft>
              <a:buClr>
                <a:schemeClr val="accent1"/>
              </a:buClr>
              <a:buSzPts val="1400"/>
              <a:buNone/>
              <a:defRPr>
                <a:solidFill>
                  <a:schemeClr val="accent1"/>
                </a:solidFill>
              </a:defRPr>
            </a:lvl9pPr>
          </a:lstStyle>
          <a:p/>
        </p:txBody>
      </p:sp>
      <p:sp>
        <p:nvSpPr>
          <p:cNvPr id="1442" name="Google Shape;1442;g13eacc49de5_0_3442"/>
          <p:cNvSpPr txBox="1"/>
          <p:nvPr>
            <p:ph idx="2" type="subTitle"/>
          </p:nvPr>
        </p:nvSpPr>
        <p:spPr>
          <a:xfrm>
            <a:off x="3640032" y="2783225"/>
            <a:ext cx="1863900" cy="97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1400"/>
              <a:buNone/>
              <a:defRPr>
                <a:solidFill>
                  <a:schemeClr val="accent1"/>
                </a:solidFill>
              </a:defRPr>
            </a:lvl2pPr>
            <a:lvl3pPr lvl="2" rtl="0" algn="ctr">
              <a:lnSpc>
                <a:spcPct val="100000"/>
              </a:lnSpc>
              <a:spcBef>
                <a:spcPts val="1600"/>
              </a:spcBef>
              <a:spcAft>
                <a:spcPts val="0"/>
              </a:spcAft>
              <a:buClr>
                <a:schemeClr val="accent1"/>
              </a:buClr>
              <a:buSzPts val="1400"/>
              <a:buNone/>
              <a:defRPr>
                <a:solidFill>
                  <a:schemeClr val="accent1"/>
                </a:solidFill>
              </a:defRPr>
            </a:lvl3pPr>
            <a:lvl4pPr lvl="3" rtl="0" algn="ctr">
              <a:lnSpc>
                <a:spcPct val="100000"/>
              </a:lnSpc>
              <a:spcBef>
                <a:spcPts val="1600"/>
              </a:spcBef>
              <a:spcAft>
                <a:spcPts val="0"/>
              </a:spcAft>
              <a:buClr>
                <a:schemeClr val="accent1"/>
              </a:buClr>
              <a:buSzPts val="1400"/>
              <a:buNone/>
              <a:defRPr>
                <a:solidFill>
                  <a:schemeClr val="accent1"/>
                </a:solidFill>
              </a:defRPr>
            </a:lvl4pPr>
            <a:lvl5pPr lvl="4" rtl="0" algn="ctr">
              <a:lnSpc>
                <a:spcPct val="100000"/>
              </a:lnSpc>
              <a:spcBef>
                <a:spcPts val="1600"/>
              </a:spcBef>
              <a:spcAft>
                <a:spcPts val="0"/>
              </a:spcAft>
              <a:buClr>
                <a:schemeClr val="accent1"/>
              </a:buClr>
              <a:buSzPts val="1400"/>
              <a:buNone/>
              <a:defRPr>
                <a:solidFill>
                  <a:schemeClr val="accent1"/>
                </a:solidFill>
              </a:defRPr>
            </a:lvl5pPr>
            <a:lvl6pPr lvl="5" rtl="0" algn="ctr">
              <a:lnSpc>
                <a:spcPct val="100000"/>
              </a:lnSpc>
              <a:spcBef>
                <a:spcPts val="1600"/>
              </a:spcBef>
              <a:spcAft>
                <a:spcPts val="0"/>
              </a:spcAft>
              <a:buClr>
                <a:schemeClr val="accent1"/>
              </a:buClr>
              <a:buSzPts val="1400"/>
              <a:buNone/>
              <a:defRPr>
                <a:solidFill>
                  <a:schemeClr val="accent1"/>
                </a:solidFill>
              </a:defRPr>
            </a:lvl6pPr>
            <a:lvl7pPr lvl="6" rtl="0" algn="ctr">
              <a:lnSpc>
                <a:spcPct val="100000"/>
              </a:lnSpc>
              <a:spcBef>
                <a:spcPts val="1600"/>
              </a:spcBef>
              <a:spcAft>
                <a:spcPts val="0"/>
              </a:spcAft>
              <a:buClr>
                <a:schemeClr val="accent1"/>
              </a:buClr>
              <a:buSzPts val="1400"/>
              <a:buNone/>
              <a:defRPr>
                <a:solidFill>
                  <a:schemeClr val="accent1"/>
                </a:solidFill>
              </a:defRPr>
            </a:lvl7pPr>
            <a:lvl8pPr lvl="7" rtl="0" algn="ctr">
              <a:lnSpc>
                <a:spcPct val="100000"/>
              </a:lnSpc>
              <a:spcBef>
                <a:spcPts val="1600"/>
              </a:spcBef>
              <a:spcAft>
                <a:spcPts val="0"/>
              </a:spcAft>
              <a:buClr>
                <a:schemeClr val="accent1"/>
              </a:buClr>
              <a:buSzPts val="1400"/>
              <a:buNone/>
              <a:defRPr>
                <a:solidFill>
                  <a:schemeClr val="accent1"/>
                </a:solidFill>
              </a:defRPr>
            </a:lvl8pPr>
            <a:lvl9pPr lvl="8" rtl="0" algn="ctr">
              <a:lnSpc>
                <a:spcPct val="100000"/>
              </a:lnSpc>
              <a:spcBef>
                <a:spcPts val="1600"/>
              </a:spcBef>
              <a:spcAft>
                <a:spcPts val="1600"/>
              </a:spcAft>
              <a:buClr>
                <a:schemeClr val="accent1"/>
              </a:buClr>
              <a:buSzPts val="1400"/>
              <a:buNone/>
              <a:defRPr>
                <a:solidFill>
                  <a:schemeClr val="accent1"/>
                </a:solidFill>
              </a:defRPr>
            </a:lvl9pPr>
          </a:lstStyle>
          <a:p/>
        </p:txBody>
      </p:sp>
      <p:sp>
        <p:nvSpPr>
          <p:cNvPr id="1443" name="Google Shape;1443;g13eacc49de5_0_3442"/>
          <p:cNvSpPr/>
          <p:nvPr/>
        </p:nvSpPr>
        <p:spPr>
          <a:xfrm flipH="1" rot="10800000">
            <a:off x="7183099" y="-318340"/>
            <a:ext cx="2402422" cy="1893966"/>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4" name="Google Shape;1444;g13eacc49de5_0_3442"/>
          <p:cNvGrpSpPr/>
          <p:nvPr/>
        </p:nvGrpSpPr>
        <p:grpSpPr>
          <a:xfrm flipH="1">
            <a:off x="7234" y="4346059"/>
            <a:ext cx="1461604" cy="934385"/>
            <a:chOff x="3260100" y="4040200"/>
            <a:chExt cx="1579600" cy="893550"/>
          </a:xfrm>
        </p:grpSpPr>
        <p:sp>
          <p:nvSpPr>
            <p:cNvPr id="1445" name="Google Shape;1445;g13eacc49de5_0_3442"/>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g13eacc49de5_0_3442"/>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g13eacc49de5_0_3442"/>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g13eacc49de5_0_3442"/>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g13eacc49de5_0_3442"/>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g13eacc49de5_0_3442"/>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g13eacc49de5_0_3442"/>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g13eacc49de5_0_3442"/>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g13eacc49de5_0_3442"/>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g13eacc49de5_0_3442"/>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g13eacc49de5_0_3442"/>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g13eacc49de5_0_3442"/>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g13eacc49de5_0_3442"/>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g13eacc49de5_0_3442"/>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g13eacc49de5_0_3442"/>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g13eacc49de5_0_3442"/>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g13eacc49de5_0_3442"/>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g13eacc49de5_0_3442"/>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g13eacc49de5_0_3442"/>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g13eacc49de5_0_3442"/>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g13eacc49de5_0_3442"/>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g13eacc49de5_0_3442"/>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g13eacc49de5_0_3442"/>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g13eacc49de5_0_3442"/>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g13eacc49de5_0_3442"/>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g13eacc49de5_0_3442"/>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g13eacc49de5_0_3442"/>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2" name="Google Shape;1472;g13eacc49de5_0_3442"/>
          <p:cNvSpPr/>
          <p:nvPr/>
        </p:nvSpPr>
        <p:spPr>
          <a:xfrm flipH="1">
            <a:off x="6126255" y="3906400"/>
            <a:ext cx="3892945" cy="2033268"/>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473" name="Google Shape;1473;g13eacc49de5_0_3442"/>
          <p:cNvSpPr/>
          <p:nvPr/>
        </p:nvSpPr>
        <p:spPr>
          <a:xfrm flipH="1">
            <a:off x="-1080024" y="-262737"/>
            <a:ext cx="3074596" cy="1782756"/>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1474" name="Google Shape;1474;g13eacc49de5_0_3442"/>
          <p:cNvGrpSpPr/>
          <p:nvPr/>
        </p:nvGrpSpPr>
        <p:grpSpPr>
          <a:xfrm rot="10800000">
            <a:off x="7612684" y="20302"/>
            <a:ext cx="1972838" cy="1216700"/>
            <a:chOff x="3095850" y="2740875"/>
            <a:chExt cx="1972838" cy="1216700"/>
          </a:xfrm>
        </p:grpSpPr>
        <p:sp>
          <p:nvSpPr>
            <p:cNvPr id="1475" name="Google Shape;1475;g13eacc49de5_0_3442"/>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g13eacc49de5_0_3442"/>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g13eacc49de5_0_3442"/>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g13eacc49de5_0_3442"/>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g13eacc49de5_0_3442"/>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0" name="Google Shape;1480;g13eacc49de5_0_3442"/>
          <p:cNvSpPr txBox="1"/>
          <p:nvPr>
            <p:ph idx="3" type="subTitle"/>
          </p:nvPr>
        </p:nvSpPr>
        <p:spPr>
          <a:xfrm>
            <a:off x="948263" y="2706550"/>
            <a:ext cx="1969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2"/>
              </a:buClr>
              <a:buSzPts val="1800"/>
              <a:buFont typeface="Knewave"/>
              <a:buNone/>
              <a:defRPr sz="1800">
                <a:solidFill>
                  <a:schemeClr val="accent2"/>
                </a:solidFill>
                <a:latin typeface="Knewave"/>
                <a:ea typeface="Knewave"/>
                <a:cs typeface="Knewave"/>
                <a:sym typeface="Knewave"/>
              </a:defRPr>
            </a:lvl1pPr>
            <a:lvl2pPr lvl="1"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2pPr>
            <a:lvl3pPr lvl="2"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3pPr>
            <a:lvl4pPr lvl="3"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4pPr>
            <a:lvl5pPr lvl="4"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5pPr>
            <a:lvl6pPr lvl="5"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6pPr>
            <a:lvl7pPr lvl="6"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7pPr>
            <a:lvl8pPr lvl="7"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8pPr>
            <a:lvl9pPr lvl="8" rtl="0" algn="ctr">
              <a:lnSpc>
                <a:spcPct val="100000"/>
              </a:lnSpc>
              <a:spcBef>
                <a:spcPts val="1600"/>
              </a:spcBef>
              <a:spcAft>
                <a:spcPts val="1600"/>
              </a:spcAft>
              <a:buClr>
                <a:schemeClr val="accent2"/>
              </a:buClr>
              <a:buSzPts val="1800"/>
              <a:buFont typeface="Knewave"/>
              <a:buNone/>
              <a:defRPr sz="1800">
                <a:solidFill>
                  <a:schemeClr val="accent2"/>
                </a:solidFill>
                <a:latin typeface="Knewave"/>
                <a:ea typeface="Knewave"/>
                <a:cs typeface="Knewave"/>
                <a:sym typeface="Knewave"/>
              </a:defRPr>
            </a:lvl9pPr>
          </a:lstStyle>
          <a:p/>
        </p:txBody>
      </p:sp>
      <p:sp>
        <p:nvSpPr>
          <p:cNvPr id="1481" name="Google Shape;1481;g13eacc49de5_0_3442"/>
          <p:cNvSpPr txBox="1"/>
          <p:nvPr>
            <p:ph idx="4" type="subTitle"/>
          </p:nvPr>
        </p:nvSpPr>
        <p:spPr>
          <a:xfrm>
            <a:off x="3587411" y="2706550"/>
            <a:ext cx="1969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2"/>
              </a:buClr>
              <a:buSzPts val="1800"/>
              <a:buFont typeface="Knewave"/>
              <a:buNone/>
              <a:defRPr sz="1800">
                <a:solidFill>
                  <a:schemeClr val="accent2"/>
                </a:solidFill>
                <a:latin typeface="Knewave"/>
                <a:ea typeface="Knewave"/>
                <a:cs typeface="Knewave"/>
                <a:sym typeface="Knewave"/>
              </a:defRPr>
            </a:lvl1pPr>
            <a:lvl2pPr lvl="1"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2pPr>
            <a:lvl3pPr lvl="2"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3pPr>
            <a:lvl4pPr lvl="3"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4pPr>
            <a:lvl5pPr lvl="4"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5pPr>
            <a:lvl6pPr lvl="5"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6pPr>
            <a:lvl7pPr lvl="6"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7pPr>
            <a:lvl8pPr lvl="7"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8pPr>
            <a:lvl9pPr lvl="8" rtl="0" algn="ctr">
              <a:lnSpc>
                <a:spcPct val="100000"/>
              </a:lnSpc>
              <a:spcBef>
                <a:spcPts val="1600"/>
              </a:spcBef>
              <a:spcAft>
                <a:spcPts val="1600"/>
              </a:spcAft>
              <a:buClr>
                <a:schemeClr val="accent2"/>
              </a:buClr>
              <a:buSzPts val="1800"/>
              <a:buFont typeface="Knewave"/>
              <a:buNone/>
              <a:defRPr sz="1800">
                <a:solidFill>
                  <a:schemeClr val="accent2"/>
                </a:solidFill>
                <a:latin typeface="Knewave"/>
                <a:ea typeface="Knewave"/>
                <a:cs typeface="Knewave"/>
                <a:sym typeface="Knewave"/>
              </a:defRPr>
            </a:lvl9pPr>
          </a:lstStyle>
          <a:p/>
        </p:txBody>
      </p:sp>
      <p:sp>
        <p:nvSpPr>
          <p:cNvPr id="1482" name="Google Shape;1482;g13eacc49de5_0_3442"/>
          <p:cNvSpPr txBox="1"/>
          <p:nvPr>
            <p:ph idx="5" type="subTitle"/>
          </p:nvPr>
        </p:nvSpPr>
        <p:spPr>
          <a:xfrm>
            <a:off x="6279157" y="2783225"/>
            <a:ext cx="1863900" cy="97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1400"/>
              <a:buNone/>
              <a:defRPr>
                <a:solidFill>
                  <a:schemeClr val="accent1"/>
                </a:solidFill>
              </a:defRPr>
            </a:lvl2pPr>
            <a:lvl3pPr lvl="2" rtl="0" algn="ctr">
              <a:lnSpc>
                <a:spcPct val="100000"/>
              </a:lnSpc>
              <a:spcBef>
                <a:spcPts val="1600"/>
              </a:spcBef>
              <a:spcAft>
                <a:spcPts val="0"/>
              </a:spcAft>
              <a:buClr>
                <a:schemeClr val="accent1"/>
              </a:buClr>
              <a:buSzPts val="1400"/>
              <a:buNone/>
              <a:defRPr>
                <a:solidFill>
                  <a:schemeClr val="accent1"/>
                </a:solidFill>
              </a:defRPr>
            </a:lvl3pPr>
            <a:lvl4pPr lvl="3" rtl="0" algn="ctr">
              <a:lnSpc>
                <a:spcPct val="100000"/>
              </a:lnSpc>
              <a:spcBef>
                <a:spcPts val="1600"/>
              </a:spcBef>
              <a:spcAft>
                <a:spcPts val="0"/>
              </a:spcAft>
              <a:buClr>
                <a:schemeClr val="accent1"/>
              </a:buClr>
              <a:buSzPts val="1400"/>
              <a:buNone/>
              <a:defRPr>
                <a:solidFill>
                  <a:schemeClr val="accent1"/>
                </a:solidFill>
              </a:defRPr>
            </a:lvl4pPr>
            <a:lvl5pPr lvl="4" rtl="0" algn="ctr">
              <a:lnSpc>
                <a:spcPct val="100000"/>
              </a:lnSpc>
              <a:spcBef>
                <a:spcPts val="1600"/>
              </a:spcBef>
              <a:spcAft>
                <a:spcPts val="0"/>
              </a:spcAft>
              <a:buClr>
                <a:schemeClr val="accent1"/>
              </a:buClr>
              <a:buSzPts val="1400"/>
              <a:buNone/>
              <a:defRPr>
                <a:solidFill>
                  <a:schemeClr val="accent1"/>
                </a:solidFill>
              </a:defRPr>
            </a:lvl5pPr>
            <a:lvl6pPr lvl="5" rtl="0" algn="ctr">
              <a:lnSpc>
                <a:spcPct val="100000"/>
              </a:lnSpc>
              <a:spcBef>
                <a:spcPts val="1600"/>
              </a:spcBef>
              <a:spcAft>
                <a:spcPts val="0"/>
              </a:spcAft>
              <a:buClr>
                <a:schemeClr val="accent1"/>
              </a:buClr>
              <a:buSzPts val="1400"/>
              <a:buNone/>
              <a:defRPr>
                <a:solidFill>
                  <a:schemeClr val="accent1"/>
                </a:solidFill>
              </a:defRPr>
            </a:lvl6pPr>
            <a:lvl7pPr lvl="6" rtl="0" algn="ctr">
              <a:lnSpc>
                <a:spcPct val="100000"/>
              </a:lnSpc>
              <a:spcBef>
                <a:spcPts val="1600"/>
              </a:spcBef>
              <a:spcAft>
                <a:spcPts val="0"/>
              </a:spcAft>
              <a:buClr>
                <a:schemeClr val="accent1"/>
              </a:buClr>
              <a:buSzPts val="1400"/>
              <a:buNone/>
              <a:defRPr>
                <a:solidFill>
                  <a:schemeClr val="accent1"/>
                </a:solidFill>
              </a:defRPr>
            </a:lvl7pPr>
            <a:lvl8pPr lvl="7" rtl="0" algn="ctr">
              <a:lnSpc>
                <a:spcPct val="100000"/>
              </a:lnSpc>
              <a:spcBef>
                <a:spcPts val="1600"/>
              </a:spcBef>
              <a:spcAft>
                <a:spcPts val="0"/>
              </a:spcAft>
              <a:buClr>
                <a:schemeClr val="accent1"/>
              </a:buClr>
              <a:buSzPts val="1400"/>
              <a:buNone/>
              <a:defRPr>
                <a:solidFill>
                  <a:schemeClr val="accent1"/>
                </a:solidFill>
              </a:defRPr>
            </a:lvl8pPr>
            <a:lvl9pPr lvl="8" rtl="0" algn="ctr">
              <a:lnSpc>
                <a:spcPct val="100000"/>
              </a:lnSpc>
              <a:spcBef>
                <a:spcPts val="1600"/>
              </a:spcBef>
              <a:spcAft>
                <a:spcPts val="1600"/>
              </a:spcAft>
              <a:buClr>
                <a:schemeClr val="accent1"/>
              </a:buClr>
              <a:buSzPts val="1400"/>
              <a:buNone/>
              <a:defRPr>
                <a:solidFill>
                  <a:schemeClr val="accent1"/>
                </a:solidFill>
              </a:defRPr>
            </a:lvl9pPr>
          </a:lstStyle>
          <a:p/>
        </p:txBody>
      </p:sp>
      <p:sp>
        <p:nvSpPr>
          <p:cNvPr id="1483" name="Google Shape;1483;g13eacc49de5_0_3442"/>
          <p:cNvSpPr txBox="1"/>
          <p:nvPr>
            <p:ph idx="6" type="subTitle"/>
          </p:nvPr>
        </p:nvSpPr>
        <p:spPr>
          <a:xfrm>
            <a:off x="6226536" y="2706550"/>
            <a:ext cx="1969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2"/>
              </a:buClr>
              <a:buSzPts val="1800"/>
              <a:buFont typeface="Knewave"/>
              <a:buNone/>
              <a:defRPr sz="1800">
                <a:solidFill>
                  <a:schemeClr val="accent2"/>
                </a:solidFill>
                <a:latin typeface="Knewave"/>
                <a:ea typeface="Knewave"/>
                <a:cs typeface="Knewave"/>
                <a:sym typeface="Knewave"/>
              </a:defRPr>
            </a:lvl1pPr>
            <a:lvl2pPr lvl="1"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2pPr>
            <a:lvl3pPr lvl="2"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3pPr>
            <a:lvl4pPr lvl="3"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4pPr>
            <a:lvl5pPr lvl="4"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5pPr>
            <a:lvl6pPr lvl="5"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6pPr>
            <a:lvl7pPr lvl="6"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7pPr>
            <a:lvl8pPr lvl="7" rtl="0" algn="ctr">
              <a:lnSpc>
                <a:spcPct val="100000"/>
              </a:lnSpc>
              <a:spcBef>
                <a:spcPts val="1600"/>
              </a:spcBef>
              <a:spcAft>
                <a:spcPts val="0"/>
              </a:spcAft>
              <a:buClr>
                <a:schemeClr val="accent2"/>
              </a:buClr>
              <a:buSzPts val="1800"/>
              <a:buFont typeface="Knewave"/>
              <a:buNone/>
              <a:defRPr sz="1800">
                <a:solidFill>
                  <a:schemeClr val="accent2"/>
                </a:solidFill>
                <a:latin typeface="Knewave"/>
                <a:ea typeface="Knewave"/>
                <a:cs typeface="Knewave"/>
                <a:sym typeface="Knewave"/>
              </a:defRPr>
            </a:lvl8pPr>
            <a:lvl9pPr lvl="8" rtl="0" algn="ctr">
              <a:lnSpc>
                <a:spcPct val="100000"/>
              </a:lnSpc>
              <a:spcBef>
                <a:spcPts val="1600"/>
              </a:spcBef>
              <a:spcAft>
                <a:spcPts val="1600"/>
              </a:spcAft>
              <a:buClr>
                <a:schemeClr val="accent2"/>
              </a:buClr>
              <a:buSzPts val="1800"/>
              <a:buFont typeface="Knewave"/>
              <a:buNone/>
              <a:defRPr sz="1800">
                <a:solidFill>
                  <a:schemeClr val="accent2"/>
                </a:solidFill>
                <a:latin typeface="Knewave"/>
                <a:ea typeface="Knewave"/>
                <a:cs typeface="Knewave"/>
                <a:sym typeface="Knewave"/>
              </a:defRPr>
            </a:lvl9pPr>
          </a:lstStyle>
          <a:p/>
        </p:txBody>
      </p:sp>
      <p:sp>
        <p:nvSpPr>
          <p:cNvPr id="1484" name="Google Shape;1484;g13eacc49de5_0_3442"/>
          <p:cNvSpPr txBox="1"/>
          <p:nvPr>
            <p:ph hasCustomPrompt="1" idx="7" type="title"/>
          </p:nvPr>
        </p:nvSpPr>
        <p:spPr>
          <a:xfrm>
            <a:off x="1041225" y="2214875"/>
            <a:ext cx="17832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1485" name="Google Shape;1485;g13eacc49de5_0_3442"/>
          <p:cNvSpPr txBox="1"/>
          <p:nvPr>
            <p:ph hasCustomPrompt="1" idx="8" type="title"/>
          </p:nvPr>
        </p:nvSpPr>
        <p:spPr>
          <a:xfrm>
            <a:off x="3680400" y="2214875"/>
            <a:ext cx="17832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1486" name="Google Shape;1486;g13eacc49de5_0_3442"/>
          <p:cNvSpPr txBox="1"/>
          <p:nvPr>
            <p:ph hasCustomPrompt="1" idx="9" type="title"/>
          </p:nvPr>
        </p:nvSpPr>
        <p:spPr>
          <a:xfrm>
            <a:off x="6319575" y="2214875"/>
            <a:ext cx="17832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6"/>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6"/>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6" name="Google Shape;26;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1">
    <p:spTree>
      <p:nvGrpSpPr>
        <p:cNvPr id="1487" name="Shape 1487"/>
        <p:cNvGrpSpPr/>
        <p:nvPr/>
      </p:nvGrpSpPr>
      <p:grpSpPr>
        <a:xfrm>
          <a:off x="0" y="0"/>
          <a:ext cx="0" cy="0"/>
          <a:chOff x="0" y="0"/>
          <a:chExt cx="0" cy="0"/>
        </a:xfrm>
      </p:grpSpPr>
      <p:sp>
        <p:nvSpPr>
          <p:cNvPr id="1488" name="Google Shape;1488;g13eacc49de5_0_3491"/>
          <p:cNvSpPr txBox="1"/>
          <p:nvPr>
            <p:ph type="title"/>
          </p:nvPr>
        </p:nvSpPr>
        <p:spPr>
          <a:xfrm>
            <a:off x="3345750" y="2868665"/>
            <a:ext cx="2452500" cy="561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2000"/>
              <a:buNone/>
              <a:defRPr sz="1800">
                <a:solidFill>
                  <a:schemeClr val="accent2"/>
                </a:solidFill>
              </a:defRPr>
            </a:lvl1pPr>
            <a:lvl2pPr lvl="1" rtl="0" algn="ctr">
              <a:spcBef>
                <a:spcPts val="0"/>
              </a:spcBef>
              <a:spcAft>
                <a:spcPts val="0"/>
              </a:spcAft>
              <a:buClr>
                <a:schemeClr val="accent1"/>
              </a:buClr>
              <a:buSzPts val="2000"/>
              <a:buNone/>
              <a:defRPr sz="2000">
                <a:solidFill>
                  <a:schemeClr val="accent1"/>
                </a:solidFill>
              </a:defRPr>
            </a:lvl2pPr>
            <a:lvl3pPr lvl="2" rtl="0" algn="ctr">
              <a:spcBef>
                <a:spcPts val="0"/>
              </a:spcBef>
              <a:spcAft>
                <a:spcPts val="0"/>
              </a:spcAft>
              <a:buClr>
                <a:schemeClr val="accent1"/>
              </a:buClr>
              <a:buSzPts val="2000"/>
              <a:buNone/>
              <a:defRPr sz="2000">
                <a:solidFill>
                  <a:schemeClr val="accent1"/>
                </a:solidFill>
              </a:defRPr>
            </a:lvl3pPr>
            <a:lvl4pPr lvl="3" rtl="0" algn="ctr">
              <a:spcBef>
                <a:spcPts val="0"/>
              </a:spcBef>
              <a:spcAft>
                <a:spcPts val="0"/>
              </a:spcAft>
              <a:buClr>
                <a:schemeClr val="accent1"/>
              </a:buClr>
              <a:buSzPts val="2000"/>
              <a:buNone/>
              <a:defRPr sz="2000">
                <a:solidFill>
                  <a:schemeClr val="accent1"/>
                </a:solidFill>
              </a:defRPr>
            </a:lvl4pPr>
            <a:lvl5pPr lvl="4" rtl="0" algn="ctr">
              <a:spcBef>
                <a:spcPts val="0"/>
              </a:spcBef>
              <a:spcAft>
                <a:spcPts val="0"/>
              </a:spcAft>
              <a:buClr>
                <a:schemeClr val="accent1"/>
              </a:buClr>
              <a:buSzPts val="2000"/>
              <a:buNone/>
              <a:defRPr sz="2000">
                <a:solidFill>
                  <a:schemeClr val="accent1"/>
                </a:solidFill>
              </a:defRPr>
            </a:lvl5pPr>
            <a:lvl6pPr lvl="5" rtl="0" algn="ctr">
              <a:spcBef>
                <a:spcPts val="0"/>
              </a:spcBef>
              <a:spcAft>
                <a:spcPts val="0"/>
              </a:spcAft>
              <a:buClr>
                <a:schemeClr val="accent1"/>
              </a:buClr>
              <a:buSzPts val="2000"/>
              <a:buNone/>
              <a:defRPr sz="2000">
                <a:solidFill>
                  <a:schemeClr val="accent1"/>
                </a:solidFill>
              </a:defRPr>
            </a:lvl6pPr>
            <a:lvl7pPr lvl="6" rtl="0" algn="ctr">
              <a:spcBef>
                <a:spcPts val="0"/>
              </a:spcBef>
              <a:spcAft>
                <a:spcPts val="0"/>
              </a:spcAft>
              <a:buClr>
                <a:schemeClr val="accent1"/>
              </a:buClr>
              <a:buSzPts val="2000"/>
              <a:buNone/>
              <a:defRPr sz="2000">
                <a:solidFill>
                  <a:schemeClr val="accent1"/>
                </a:solidFill>
              </a:defRPr>
            </a:lvl7pPr>
            <a:lvl8pPr lvl="7" rtl="0" algn="ctr">
              <a:spcBef>
                <a:spcPts val="0"/>
              </a:spcBef>
              <a:spcAft>
                <a:spcPts val="0"/>
              </a:spcAft>
              <a:buClr>
                <a:schemeClr val="accent1"/>
              </a:buClr>
              <a:buSzPts val="2000"/>
              <a:buNone/>
              <a:defRPr sz="2000">
                <a:solidFill>
                  <a:schemeClr val="accent1"/>
                </a:solidFill>
              </a:defRPr>
            </a:lvl8pPr>
            <a:lvl9pPr lvl="8" rtl="0" algn="ctr">
              <a:spcBef>
                <a:spcPts val="0"/>
              </a:spcBef>
              <a:spcAft>
                <a:spcPts val="0"/>
              </a:spcAft>
              <a:buClr>
                <a:schemeClr val="accent1"/>
              </a:buClr>
              <a:buSzPts val="2000"/>
              <a:buNone/>
              <a:defRPr sz="2000">
                <a:solidFill>
                  <a:schemeClr val="accent1"/>
                </a:solidFill>
              </a:defRPr>
            </a:lvl9pPr>
          </a:lstStyle>
          <a:p/>
        </p:txBody>
      </p:sp>
      <p:sp>
        <p:nvSpPr>
          <p:cNvPr id="1489" name="Google Shape;1489;g13eacc49de5_0_3491"/>
          <p:cNvSpPr txBox="1"/>
          <p:nvPr>
            <p:ph idx="1" type="subTitle"/>
          </p:nvPr>
        </p:nvSpPr>
        <p:spPr>
          <a:xfrm>
            <a:off x="3413100" y="3298455"/>
            <a:ext cx="2317800" cy="64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a:solidFill>
                  <a:schemeClr val="accent1"/>
                </a:solidFill>
              </a:defRPr>
            </a:lvl2pPr>
            <a:lvl3pPr lvl="2" rtl="0" algn="ctr">
              <a:spcBef>
                <a:spcPts val="1600"/>
              </a:spcBef>
              <a:spcAft>
                <a:spcPts val="0"/>
              </a:spcAft>
              <a:buClr>
                <a:schemeClr val="accent1"/>
              </a:buClr>
              <a:buSzPts val="1400"/>
              <a:buNone/>
              <a:defRPr>
                <a:solidFill>
                  <a:schemeClr val="accent1"/>
                </a:solidFill>
              </a:defRPr>
            </a:lvl3pPr>
            <a:lvl4pPr lvl="3" rtl="0" algn="ctr">
              <a:spcBef>
                <a:spcPts val="1600"/>
              </a:spcBef>
              <a:spcAft>
                <a:spcPts val="0"/>
              </a:spcAft>
              <a:buClr>
                <a:schemeClr val="accent1"/>
              </a:buClr>
              <a:buSzPts val="1400"/>
              <a:buNone/>
              <a:defRPr>
                <a:solidFill>
                  <a:schemeClr val="accent1"/>
                </a:solidFill>
              </a:defRPr>
            </a:lvl4pPr>
            <a:lvl5pPr lvl="4" rtl="0" algn="ctr">
              <a:spcBef>
                <a:spcPts val="1600"/>
              </a:spcBef>
              <a:spcAft>
                <a:spcPts val="0"/>
              </a:spcAft>
              <a:buClr>
                <a:schemeClr val="accent1"/>
              </a:buClr>
              <a:buSzPts val="1400"/>
              <a:buNone/>
              <a:defRPr>
                <a:solidFill>
                  <a:schemeClr val="accent1"/>
                </a:solidFill>
              </a:defRPr>
            </a:lvl5pPr>
            <a:lvl6pPr lvl="5" rtl="0" algn="ctr">
              <a:spcBef>
                <a:spcPts val="1600"/>
              </a:spcBef>
              <a:spcAft>
                <a:spcPts val="0"/>
              </a:spcAft>
              <a:buClr>
                <a:schemeClr val="accent1"/>
              </a:buClr>
              <a:buSzPts val="1400"/>
              <a:buNone/>
              <a:defRPr>
                <a:solidFill>
                  <a:schemeClr val="accent1"/>
                </a:solidFill>
              </a:defRPr>
            </a:lvl6pPr>
            <a:lvl7pPr lvl="6" rtl="0" algn="ctr">
              <a:spcBef>
                <a:spcPts val="1600"/>
              </a:spcBef>
              <a:spcAft>
                <a:spcPts val="0"/>
              </a:spcAft>
              <a:buClr>
                <a:schemeClr val="accent1"/>
              </a:buClr>
              <a:buSzPts val="1400"/>
              <a:buNone/>
              <a:defRPr>
                <a:solidFill>
                  <a:schemeClr val="accent1"/>
                </a:solidFill>
              </a:defRPr>
            </a:lvl7pPr>
            <a:lvl8pPr lvl="7" rtl="0" algn="ctr">
              <a:spcBef>
                <a:spcPts val="1600"/>
              </a:spcBef>
              <a:spcAft>
                <a:spcPts val="0"/>
              </a:spcAft>
              <a:buClr>
                <a:schemeClr val="accent1"/>
              </a:buClr>
              <a:buSzPts val="1400"/>
              <a:buNone/>
              <a:defRPr>
                <a:solidFill>
                  <a:schemeClr val="accent1"/>
                </a:solidFill>
              </a:defRPr>
            </a:lvl8pPr>
            <a:lvl9pPr lvl="8" rtl="0" algn="ctr">
              <a:spcBef>
                <a:spcPts val="1600"/>
              </a:spcBef>
              <a:spcAft>
                <a:spcPts val="1600"/>
              </a:spcAft>
              <a:buClr>
                <a:schemeClr val="accent1"/>
              </a:buClr>
              <a:buSzPts val="1400"/>
              <a:buNone/>
              <a:defRPr>
                <a:solidFill>
                  <a:schemeClr val="accent1"/>
                </a:solidFill>
              </a:defRPr>
            </a:lvl9pPr>
          </a:lstStyle>
          <a:p/>
        </p:txBody>
      </p:sp>
      <p:sp>
        <p:nvSpPr>
          <p:cNvPr id="1490" name="Google Shape;1490;g13eacc49de5_0_3491"/>
          <p:cNvSpPr txBox="1"/>
          <p:nvPr>
            <p:ph idx="2" type="title"/>
          </p:nvPr>
        </p:nvSpPr>
        <p:spPr>
          <a:xfrm>
            <a:off x="5978275" y="2868665"/>
            <a:ext cx="2452500" cy="561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2000"/>
              <a:buNone/>
              <a:defRPr sz="1800">
                <a:solidFill>
                  <a:schemeClr val="accent2"/>
                </a:solidFill>
              </a:defRPr>
            </a:lvl1pPr>
            <a:lvl2pPr lvl="1" rtl="0" algn="ctr">
              <a:spcBef>
                <a:spcPts val="0"/>
              </a:spcBef>
              <a:spcAft>
                <a:spcPts val="0"/>
              </a:spcAft>
              <a:buClr>
                <a:schemeClr val="accent1"/>
              </a:buClr>
              <a:buSzPts val="2000"/>
              <a:buNone/>
              <a:defRPr sz="2000">
                <a:solidFill>
                  <a:schemeClr val="accent1"/>
                </a:solidFill>
              </a:defRPr>
            </a:lvl2pPr>
            <a:lvl3pPr lvl="2" rtl="0" algn="ctr">
              <a:spcBef>
                <a:spcPts val="0"/>
              </a:spcBef>
              <a:spcAft>
                <a:spcPts val="0"/>
              </a:spcAft>
              <a:buClr>
                <a:schemeClr val="accent1"/>
              </a:buClr>
              <a:buSzPts val="2000"/>
              <a:buNone/>
              <a:defRPr sz="2000">
                <a:solidFill>
                  <a:schemeClr val="accent1"/>
                </a:solidFill>
              </a:defRPr>
            </a:lvl3pPr>
            <a:lvl4pPr lvl="3" rtl="0" algn="ctr">
              <a:spcBef>
                <a:spcPts val="0"/>
              </a:spcBef>
              <a:spcAft>
                <a:spcPts val="0"/>
              </a:spcAft>
              <a:buClr>
                <a:schemeClr val="accent1"/>
              </a:buClr>
              <a:buSzPts val="2000"/>
              <a:buNone/>
              <a:defRPr sz="2000">
                <a:solidFill>
                  <a:schemeClr val="accent1"/>
                </a:solidFill>
              </a:defRPr>
            </a:lvl4pPr>
            <a:lvl5pPr lvl="4" rtl="0" algn="ctr">
              <a:spcBef>
                <a:spcPts val="0"/>
              </a:spcBef>
              <a:spcAft>
                <a:spcPts val="0"/>
              </a:spcAft>
              <a:buClr>
                <a:schemeClr val="accent1"/>
              </a:buClr>
              <a:buSzPts val="2000"/>
              <a:buNone/>
              <a:defRPr sz="2000">
                <a:solidFill>
                  <a:schemeClr val="accent1"/>
                </a:solidFill>
              </a:defRPr>
            </a:lvl5pPr>
            <a:lvl6pPr lvl="5" rtl="0" algn="ctr">
              <a:spcBef>
                <a:spcPts val="0"/>
              </a:spcBef>
              <a:spcAft>
                <a:spcPts val="0"/>
              </a:spcAft>
              <a:buClr>
                <a:schemeClr val="accent1"/>
              </a:buClr>
              <a:buSzPts val="2000"/>
              <a:buNone/>
              <a:defRPr sz="2000">
                <a:solidFill>
                  <a:schemeClr val="accent1"/>
                </a:solidFill>
              </a:defRPr>
            </a:lvl6pPr>
            <a:lvl7pPr lvl="6" rtl="0" algn="ctr">
              <a:spcBef>
                <a:spcPts val="0"/>
              </a:spcBef>
              <a:spcAft>
                <a:spcPts val="0"/>
              </a:spcAft>
              <a:buClr>
                <a:schemeClr val="accent1"/>
              </a:buClr>
              <a:buSzPts val="2000"/>
              <a:buNone/>
              <a:defRPr sz="2000">
                <a:solidFill>
                  <a:schemeClr val="accent1"/>
                </a:solidFill>
              </a:defRPr>
            </a:lvl7pPr>
            <a:lvl8pPr lvl="7" rtl="0" algn="ctr">
              <a:spcBef>
                <a:spcPts val="0"/>
              </a:spcBef>
              <a:spcAft>
                <a:spcPts val="0"/>
              </a:spcAft>
              <a:buClr>
                <a:schemeClr val="accent1"/>
              </a:buClr>
              <a:buSzPts val="2000"/>
              <a:buNone/>
              <a:defRPr sz="2000">
                <a:solidFill>
                  <a:schemeClr val="accent1"/>
                </a:solidFill>
              </a:defRPr>
            </a:lvl8pPr>
            <a:lvl9pPr lvl="8" rtl="0" algn="ctr">
              <a:spcBef>
                <a:spcPts val="0"/>
              </a:spcBef>
              <a:spcAft>
                <a:spcPts val="0"/>
              </a:spcAft>
              <a:buClr>
                <a:schemeClr val="accent1"/>
              </a:buClr>
              <a:buSzPts val="2000"/>
              <a:buNone/>
              <a:defRPr sz="2000">
                <a:solidFill>
                  <a:schemeClr val="accent1"/>
                </a:solidFill>
              </a:defRPr>
            </a:lvl9pPr>
          </a:lstStyle>
          <a:p/>
        </p:txBody>
      </p:sp>
      <p:sp>
        <p:nvSpPr>
          <p:cNvPr id="1491" name="Google Shape;1491;g13eacc49de5_0_3491"/>
          <p:cNvSpPr txBox="1"/>
          <p:nvPr>
            <p:ph idx="3" type="subTitle"/>
          </p:nvPr>
        </p:nvSpPr>
        <p:spPr>
          <a:xfrm>
            <a:off x="6045625" y="3298455"/>
            <a:ext cx="2317800" cy="64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a:solidFill>
                  <a:schemeClr val="accent1"/>
                </a:solidFill>
              </a:defRPr>
            </a:lvl2pPr>
            <a:lvl3pPr lvl="2" rtl="0" algn="ctr">
              <a:spcBef>
                <a:spcPts val="1600"/>
              </a:spcBef>
              <a:spcAft>
                <a:spcPts val="0"/>
              </a:spcAft>
              <a:buClr>
                <a:schemeClr val="accent1"/>
              </a:buClr>
              <a:buSzPts val="1400"/>
              <a:buNone/>
              <a:defRPr>
                <a:solidFill>
                  <a:schemeClr val="accent1"/>
                </a:solidFill>
              </a:defRPr>
            </a:lvl3pPr>
            <a:lvl4pPr lvl="3" rtl="0" algn="ctr">
              <a:spcBef>
                <a:spcPts val="1600"/>
              </a:spcBef>
              <a:spcAft>
                <a:spcPts val="0"/>
              </a:spcAft>
              <a:buClr>
                <a:schemeClr val="accent1"/>
              </a:buClr>
              <a:buSzPts val="1400"/>
              <a:buNone/>
              <a:defRPr>
                <a:solidFill>
                  <a:schemeClr val="accent1"/>
                </a:solidFill>
              </a:defRPr>
            </a:lvl4pPr>
            <a:lvl5pPr lvl="4" rtl="0" algn="ctr">
              <a:spcBef>
                <a:spcPts val="1600"/>
              </a:spcBef>
              <a:spcAft>
                <a:spcPts val="0"/>
              </a:spcAft>
              <a:buClr>
                <a:schemeClr val="accent1"/>
              </a:buClr>
              <a:buSzPts val="1400"/>
              <a:buNone/>
              <a:defRPr>
                <a:solidFill>
                  <a:schemeClr val="accent1"/>
                </a:solidFill>
              </a:defRPr>
            </a:lvl5pPr>
            <a:lvl6pPr lvl="5" rtl="0" algn="ctr">
              <a:spcBef>
                <a:spcPts val="1600"/>
              </a:spcBef>
              <a:spcAft>
                <a:spcPts val="0"/>
              </a:spcAft>
              <a:buClr>
                <a:schemeClr val="accent1"/>
              </a:buClr>
              <a:buSzPts val="1400"/>
              <a:buNone/>
              <a:defRPr>
                <a:solidFill>
                  <a:schemeClr val="accent1"/>
                </a:solidFill>
              </a:defRPr>
            </a:lvl6pPr>
            <a:lvl7pPr lvl="6" rtl="0" algn="ctr">
              <a:spcBef>
                <a:spcPts val="1600"/>
              </a:spcBef>
              <a:spcAft>
                <a:spcPts val="0"/>
              </a:spcAft>
              <a:buClr>
                <a:schemeClr val="accent1"/>
              </a:buClr>
              <a:buSzPts val="1400"/>
              <a:buNone/>
              <a:defRPr>
                <a:solidFill>
                  <a:schemeClr val="accent1"/>
                </a:solidFill>
              </a:defRPr>
            </a:lvl7pPr>
            <a:lvl8pPr lvl="7" rtl="0" algn="ctr">
              <a:spcBef>
                <a:spcPts val="1600"/>
              </a:spcBef>
              <a:spcAft>
                <a:spcPts val="0"/>
              </a:spcAft>
              <a:buClr>
                <a:schemeClr val="accent1"/>
              </a:buClr>
              <a:buSzPts val="1400"/>
              <a:buNone/>
              <a:defRPr>
                <a:solidFill>
                  <a:schemeClr val="accent1"/>
                </a:solidFill>
              </a:defRPr>
            </a:lvl8pPr>
            <a:lvl9pPr lvl="8" rtl="0" algn="ctr">
              <a:spcBef>
                <a:spcPts val="1600"/>
              </a:spcBef>
              <a:spcAft>
                <a:spcPts val="1600"/>
              </a:spcAft>
              <a:buClr>
                <a:schemeClr val="accent1"/>
              </a:buClr>
              <a:buSzPts val="1400"/>
              <a:buNone/>
              <a:defRPr>
                <a:solidFill>
                  <a:schemeClr val="accent1"/>
                </a:solidFill>
              </a:defRPr>
            </a:lvl9pPr>
          </a:lstStyle>
          <a:p/>
        </p:txBody>
      </p:sp>
      <p:sp>
        <p:nvSpPr>
          <p:cNvPr id="1492" name="Google Shape;1492;g13eacc49de5_0_3491"/>
          <p:cNvSpPr txBox="1"/>
          <p:nvPr>
            <p:ph idx="4" type="title"/>
          </p:nvPr>
        </p:nvSpPr>
        <p:spPr>
          <a:xfrm>
            <a:off x="713225" y="2868665"/>
            <a:ext cx="2452500" cy="561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2000"/>
              <a:buNone/>
              <a:defRPr sz="1800">
                <a:solidFill>
                  <a:schemeClr val="accent2"/>
                </a:solidFill>
              </a:defRPr>
            </a:lvl1pPr>
            <a:lvl2pPr lvl="1" rtl="0" algn="ctr">
              <a:spcBef>
                <a:spcPts val="0"/>
              </a:spcBef>
              <a:spcAft>
                <a:spcPts val="0"/>
              </a:spcAft>
              <a:buClr>
                <a:schemeClr val="accent1"/>
              </a:buClr>
              <a:buSzPts val="2000"/>
              <a:buNone/>
              <a:defRPr sz="2000">
                <a:solidFill>
                  <a:schemeClr val="accent1"/>
                </a:solidFill>
              </a:defRPr>
            </a:lvl2pPr>
            <a:lvl3pPr lvl="2" rtl="0" algn="ctr">
              <a:spcBef>
                <a:spcPts val="0"/>
              </a:spcBef>
              <a:spcAft>
                <a:spcPts val="0"/>
              </a:spcAft>
              <a:buClr>
                <a:schemeClr val="accent1"/>
              </a:buClr>
              <a:buSzPts val="2000"/>
              <a:buNone/>
              <a:defRPr sz="2000">
                <a:solidFill>
                  <a:schemeClr val="accent1"/>
                </a:solidFill>
              </a:defRPr>
            </a:lvl3pPr>
            <a:lvl4pPr lvl="3" rtl="0" algn="ctr">
              <a:spcBef>
                <a:spcPts val="0"/>
              </a:spcBef>
              <a:spcAft>
                <a:spcPts val="0"/>
              </a:spcAft>
              <a:buClr>
                <a:schemeClr val="accent1"/>
              </a:buClr>
              <a:buSzPts val="2000"/>
              <a:buNone/>
              <a:defRPr sz="2000">
                <a:solidFill>
                  <a:schemeClr val="accent1"/>
                </a:solidFill>
              </a:defRPr>
            </a:lvl4pPr>
            <a:lvl5pPr lvl="4" rtl="0" algn="ctr">
              <a:spcBef>
                <a:spcPts val="0"/>
              </a:spcBef>
              <a:spcAft>
                <a:spcPts val="0"/>
              </a:spcAft>
              <a:buClr>
                <a:schemeClr val="accent1"/>
              </a:buClr>
              <a:buSzPts val="2000"/>
              <a:buNone/>
              <a:defRPr sz="2000">
                <a:solidFill>
                  <a:schemeClr val="accent1"/>
                </a:solidFill>
              </a:defRPr>
            </a:lvl5pPr>
            <a:lvl6pPr lvl="5" rtl="0" algn="ctr">
              <a:spcBef>
                <a:spcPts val="0"/>
              </a:spcBef>
              <a:spcAft>
                <a:spcPts val="0"/>
              </a:spcAft>
              <a:buClr>
                <a:schemeClr val="accent1"/>
              </a:buClr>
              <a:buSzPts val="2000"/>
              <a:buNone/>
              <a:defRPr sz="2000">
                <a:solidFill>
                  <a:schemeClr val="accent1"/>
                </a:solidFill>
              </a:defRPr>
            </a:lvl6pPr>
            <a:lvl7pPr lvl="6" rtl="0" algn="ctr">
              <a:spcBef>
                <a:spcPts val="0"/>
              </a:spcBef>
              <a:spcAft>
                <a:spcPts val="0"/>
              </a:spcAft>
              <a:buClr>
                <a:schemeClr val="accent1"/>
              </a:buClr>
              <a:buSzPts val="2000"/>
              <a:buNone/>
              <a:defRPr sz="2000">
                <a:solidFill>
                  <a:schemeClr val="accent1"/>
                </a:solidFill>
              </a:defRPr>
            </a:lvl7pPr>
            <a:lvl8pPr lvl="7" rtl="0" algn="ctr">
              <a:spcBef>
                <a:spcPts val="0"/>
              </a:spcBef>
              <a:spcAft>
                <a:spcPts val="0"/>
              </a:spcAft>
              <a:buClr>
                <a:schemeClr val="accent1"/>
              </a:buClr>
              <a:buSzPts val="2000"/>
              <a:buNone/>
              <a:defRPr sz="2000">
                <a:solidFill>
                  <a:schemeClr val="accent1"/>
                </a:solidFill>
              </a:defRPr>
            </a:lvl8pPr>
            <a:lvl9pPr lvl="8" rtl="0" algn="ctr">
              <a:spcBef>
                <a:spcPts val="0"/>
              </a:spcBef>
              <a:spcAft>
                <a:spcPts val="0"/>
              </a:spcAft>
              <a:buClr>
                <a:schemeClr val="accent1"/>
              </a:buClr>
              <a:buSzPts val="2000"/>
              <a:buNone/>
              <a:defRPr sz="2000">
                <a:solidFill>
                  <a:schemeClr val="accent1"/>
                </a:solidFill>
              </a:defRPr>
            </a:lvl9pPr>
          </a:lstStyle>
          <a:p/>
        </p:txBody>
      </p:sp>
      <p:sp>
        <p:nvSpPr>
          <p:cNvPr id="1493" name="Google Shape;1493;g13eacc49de5_0_3491"/>
          <p:cNvSpPr txBox="1"/>
          <p:nvPr>
            <p:ph idx="5" type="subTitle"/>
          </p:nvPr>
        </p:nvSpPr>
        <p:spPr>
          <a:xfrm>
            <a:off x="780575" y="3298455"/>
            <a:ext cx="2317800" cy="64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a:solidFill>
                  <a:schemeClr val="accent1"/>
                </a:solidFill>
              </a:defRPr>
            </a:lvl2pPr>
            <a:lvl3pPr lvl="2" rtl="0" algn="ctr">
              <a:spcBef>
                <a:spcPts val="1600"/>
              </a:spcBef>
              <a:spcAft>
                <a:spcPts val="0"/>
              </a:spcAft>
              <a:buClr>
                <a:schemeClr val="accent1"/>
              </a:buClr>
              <a:buSzPts val="1400"/>
              <a:buNone/>
              <a:defRPr>
                <a:solidFill>
                  <a:schemeClr val="accent1"/>
                </a:solidFill>
              </a:defRPr>
            </a:lvl3pPr>
            <a:lvl4pPr lvl="3" rtl="0" algn="ctr">
              <a:spcBef>
                <a:spcPts val="1600"/>
              </a:spcBef>
              <a:spcAft>
                <a:spcPts val="0"/>
              </a:spcAft>
              <a:buClr>
                <a:schemeClr val="accent1"/>
              </a:buClr>
              <a:buSzPts val="1400"/>
              <a:buNone/>
              <a:defRPr>
                <a:solidFill>
                  <a:schemeClr val="accent1"/>
                </a:solidFill>
              </a:defRPr>
            </a:lvl4pPr>
            <a:lvl5pPr lvl="4" rtl="0" algn="ctr">
              <a:spcBef>
                <a:spcPts val="1600"/>
              </a:spcBef>
              <a:spcAft>
                <a:spcPts val="0"/>
              </a:spcAft>
              <a:buClr>
                <a:schemeClr val="accent1"/>
              </a:buClr>
              <a:buSzPts val="1400"/>
              <a:buNone/>
              <a:defRPr>
                <a:solidFill>
                  <a:schemeClr val="accent1"/>
                </a:solidFill>
              </a:defRPr>
            </a:lvl5pPr>
            <a:lvl6pPr lvl="5" rtl="0" algn="ctr">
              <a:spcBef>
                <a:spcPts val="1600"/>
              </a:spcBef>
              <a:spcAft>
                <a:spcPts val="0"/>
              </a:spcAft>
              <a:buClr>
                <a:schemeClr val="accent1"/>
              </a:buClr>
              <a:buSzPts val="1400"/>
              <a:buNone/>
              <a:defRPr>
                <a:solidFill>
                  <a:schemeClr val="accent1"/>
                </a:solidFill>
              </a:defRPr>
            </a:lvl6pPr>
            <a:lvl7pPr lvl="6" rtl="0" algn="ctr">
              <a:spcBef>
                <a:spcPts val="1600"/>
              </a:spcBef>
              <a:spcAft>
                <a:spcPts val="0"/>
              </a:spcAft>
              <a:buClr>
                <a:schemeClr val="accent1"/>
              </a:buClr>
              <a:buSzPts val="1400"/>
              <a:buNone/>
              <a:defRPr>
                <a:solidFill>
                  <a:schemeClr val="accent1"/>
                </a:solidFill>
              </a:defRPr>
            </a:lvl7pPr>
            <a:lvl8pPr lvl="7" rtl="0" algn="ctr">
              <a:spcBef>
                <a:spcPts val="1600"/>
              </a:spcBef>
              <a:spcAft>
                <a:spcPts val="0"/>
              </a:spcAft>
              <a:buClr>
                <a:schemeClr val="accent1"/>
              </a:buClr>
              <a:buSzPts val="1400"/>
              <a:buNone/>
              <a:defRPr>
                <a:solidFill>
                  <a:schemeClr val="accent1"/>
                </a:solidFill>
              </a:defRPr>
            </a:lvl8pPr>
            <a:lvl9pPr lvl="8" rtl="0" algn="ctr">
              <a:spcBef>
                <a:spcPts val="1600"/>
              </a:spcBef>
              <a:spcAft>
                <a:spcPts val="1600"/>
              </a:spcAft>
              <a:buClr>
                <a:schemeClr val="accent1"/>
              </a:buClr>
              <a:buSzPts val="1400"/>
              <a:buNone/>
              <a:defRPr>
                <a:solidFill>
                  <a:schemeClr val="accent1"/>
                </a:solidFill>
              </a:defRPr>
            </a:lvl9pPr>
          </a:lstStyle>
          <a:p/>
        </p:txBody>
      </p:sp>
      <p:sp>
        <p:nvSpPr>
          <p:cNvPr id="1494" name="Google Shape;1494;g13eacc49de5_0_3491"/>
          <p:cNvSpPr/>
          <p:nvPr/>
        </p:nvSpPr>
        <p:spPr>
          <a:xfrm rot="-204181">
            <a:off x="-505960" y="-266075"/>
            <a:ext cx="2642324" cy="1772082"/>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g13eacc49de5_0_3491"/>
          <p:cNvSpPr/>
          <p:nvPr/>
        </p:nvSpPr>
        <p:spPr>
          <a:xfrm>
            <a:off x="7317650" y="3622899"/>
            <a:ext cx="2402422" cy="1781559"/>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g13eacc49de5_0_3491"/>
          <p:cNvSpPr txBox="1"/>
          <p:nvPr>
            <p:ph idx="6" type="title"/>
          </p:nvPr>
        </p:nvSpPr>
        <p:spPr>
          <a:xfrm>
            <a:off x="4572000" y="539500"/>
            <a:ext cx="3858600" cy="6252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1"/>
              </a:buClr>
              <a:buSzPts val="3000"/>
              <a:buNone/>
              <a:defRPr sz="3000">
                <a:solidFill>
                  <a:schemeClr val="accent1"/>
                </a:solidFill>
              </a:defRPr>
            </a:lvl1pPr>
            <a:lvl2pPr lvl="1" rtl="0" algn="r">
              <a:spcBef>
                <a:spcPts val="0"/>
              </a:spcBef>
              <a:spcAft>
                <a:spcPts val="0"/>
              </a:spcAft>
              <a:buClr>
                <a:schemeClr val="accent1"/>
              </a:buClr>
              <a:buSzPts val="3000"/>
              <a:buNone/>
              <a:defRPr sz="3000">
                <a:solidFill>
                  <a:schemeClr val="accent1"/>
                </a:solidFill>
              </a:defRPr>
            </a:lvl2pPr>
            <a:lvl3pPr lvl="2" rtl="0" algn="r">
              <a:spcBef>
                <a:spcPts val="0"/>
              </a:spcBef>
              <a:spcAft>
                <a:spcPts val="0"/>
              </a:spcAft>
              <a:buClr>
                <a:schemeClr val="accent1"/>
              </a:buClr>
              <a:buSzPts val="3000"/>
              <a:buNone/>
              <a:defRPr sz="3000">
                <a:solidFill>
                  <a:schemeClr val="accent1"/>
                </a:solidFill>
              </a:defRPr>
            </a:lvl3pPr>
            <a:lvl4pPr lvl="3" rtl="0" algn="r">
              <a:spcBef>
                <a:spcPts val="0"/>
              </a:spcBef>
              <a:spcAft>
                <a:spcPts val="0"/>
              </a:spcAft>
              <a:buClr>
                <a:schemeClr val="accent1"/>
              </a:buClr>
              <a:buSzPts val="3000"/>
              <a:buNone/>
              <a:defRPr sz="3000">
                <a:solidFill>
                  <a:schemeClr val="accent1"/>
                </a:solidFill>
              </a:defRPr>
            </a:lvl4pPr>
            <a:lvl5pPr lvl="4" rtl="0" algn="r">
              <a:spcBef>
                <a:spcPts val="0"/>
              </a:spcBef>
              <a:spcAft>
                <a:spcPts val="0"/>
              </a:spcAft>
              <a:buClr>
                <a:schemeClr val="accent1"/>
              </a:buClr>
              <a:buSzPts val="3000"/>
              <a:buNone/>
              <a:defRPr sz="3000">
                <a:solidFill>
                  <a:schemeClr val="accent1"/>
                </a:solidFill>
              </a:defRPr>
            </a:lvl5pPr>
            <a:lvl6pPr lvl="5" rtl="0" algn="r">
              <a:spcBef>
                <a:spcPts val="0"/>
              </a:spcBef>
              <a:spcAft>
                <a:spcPts val="0"/>
              </a:spcAft>
              <a:buClr>
                <a:schemeClr val="accent1"/>
              </a:buClr>
              <a:buSzPts val="3000"/>
              <a:buNone/>
              <a:defRPr sz="3000">
                <a:solidFill>
                  <a:schemeClr val="accent1"/>
                </a:solidFill>
              </a:defRPr>
            </a:lvl6pPr>
            <a:lvl7pPr lvl="6" rtl="0" algn="r">
              <a:spcBef>
                <a:spcPts val="0"/>
              </a:spcBef>
              <a:spcAft>
                <a:spcPts val="0"/>
              </a:spcAft>
              <a:buClr>
                <a:schemeClr val="accent1"/>
              </a:buClr>
              <a:buSzPts val="3000"/>
              <a:buNone/>
              <a:defRPr sz="3000">
                <a:solidFill>
                  <a:schemeClr val="accent1"/>
                </a:solidFill>
              </a:defRPr>
            </a:lvl7pPr>
            <a:lvl8pPr lvl="7" rtl="0" algn="r">
              <a:spcBef>
                <a:spcPts val="0"/>
              </a:spcBef>
              <a:spcAft>
                <a:spcPts val="0"/>
              </a:spcAft>
              <a:buClr>
                <a:schemeClr val="accent1"/>
              </a:buClr>
              <a:buSzPts val="3000"/>
              <a:buNone/>
              <a:defRPr sz="3000">
                <a:solidFill>
                  <a:schemeClr val="accent1"/>
                </a:solidFill>
              </a:defRPr>
            </a:lvl8pPr>
            <a:lvl9pPr lvl="8" rtl="0" algn="r">
              <a:spcBef>
                <a:spcPts val="0"/>
              </a:spcBef>
              <a:spcAft>
                <a:spcPts val="0"/>
              </a:spcAft>
              <a:buClr>
                <a:schemeClr val="accent1"/>
              </a:buClr>
              <a:buSzPts val="3000"/>
              <a:buNone/>
              <a:defRPr sz="3000">
                <a:solidFill>
                  <a:schemeClr val="accent1"/>
                </a:solidFill>
              </a:defRPr>
            </a:lvl9pPr>
          </a:lstStyle>
          <a:p/>
        </p:txBody>
      </p:sp>
      <p:grpSp>
        <p:nvGrpSpPr>
          <p:cNvPr id="1497" name="Google Shape;1497;g13eacc49de5_0_3491"/>
          <p:cNvGrpSpPr/>
          <p:nvPr/>
        </p:nvGrpSpPr>
        <p:grpSpPr>
          <a:xfrm flipH="1" rot="10800000">
            <a:off x="7727318" y="4263686"/>
            <a:ext cx="2029420" cy="879814"/>
            <a:chOff x="2915775" y="2073500"/>
            <a:chExt cx="874750" cy="394925"/>
          </a:xfrm>
        </p:grpSpPr>
        <p:sp>
          <p:nvSpPr>
            <p:cNvPr id="1498" name="Google Shape;1498;g13eacc49de5_0_3491"/>
            <p:cNvSpPr/>
            <p:nvPr/>
          </p:nvSpPr>
          <p:spPr>
            <a:xfrm>
              <a:off x="3546225" y="2317775"/>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g13eacc49de5_0_3491"/>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g13eacc49de5_0_3491"/>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g13eacc49de5_0_3491"/>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g13eacc49de5_0_3491"/>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g13eacc49de5_0_3491"/>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g13eacc49de5_0_3491"/>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g13eacc49de5_0_3491"/>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g13eacc49de5_0_3491"/>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g13eacc49de5_0_3491"/>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g13eacc49de5_0_3491"/>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g13eacc49de5_0_3491"/>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g13eacc49de5_0_3491"/>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g13eacc49de5_0_3491"/>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g13eacc49de5_0_3491"/>
            <p:cNvSpPr/>
            <p:nvPr/>
          </p:nvSpPr>
          <p:spPr>
            <a:xfrm>
              <a:off x="3405475" y="2346850"/>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g13eacc49de5_0_3491"/>
            <p:cNvSpPr/>
            <p:nvPr/>
          </p:nvSpPr>
          <p:spPr>
            <a:xfrm>
              <a:off x="3480525" y="2402675"/>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g13eacc49de5_0_3491"/>
            <p:cNvSpPr/>
            <p:nvPr/>
          </p:nvSpPr>
          <p:spPr>
            <a:xfrm>
              <a:off x="3575325" y="2431750"/>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g13eacc49de5_0_3491"/>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g13eacc49de5_0_3491"/>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g13eacc49de5_0_3491"/>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8" name="Google Shape;1518;g13eacc49de5_0_3491"/>
          <p:cNvGrpSpPr/>
          <p:nvPr/>
        </p:nvGrpSpPr>
        <p:grpSpPr>
          <a:xfrm flipH="1" rot="10800000">
            <a:off x="157253" y="88361"/>
            <a:ext cx="2029458" cy="1216700"/>
            <a:chOff x="3095850" y="2740875"/>
            <a:chExt cx="1972838" cy="1216700"/>
          </a:xfrm>
        </p:grpSpPr>
        <p:sp>
          <p:nvSpPr>
            <p:cNvPr id="1519" name="Google Shape;1519;g13eacc49de5_0_3491"/>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g13eacc49de5_0_3491"/>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g13eacc49de5_0_3491"/>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g13eacc49de5_0_3491"/>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g13eacc49de5_0_3491"/>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4" name="Google Shape;1524;g13eacc49de5_0_3491"/>
          <p:cNvGrpSpPr/>
          <p:nvPr/>
        </p:nvGrpSpPr>
        <p:grpSpPr>
          <a:xfrm>
            <a:off x="8096200" y="4116425"/>
            <a:ext cx="489725" cy="487575"/>
            <a:chOff x="2302775" y="3407725"/>
            <a:chExt cx="489725" cy="487575"/>
          </a:xfrm>
        </p:grpSpPr>
        <p:sp>
          <p:nvSpPr>
            <p:cNvPr id="1525" name="Google Shape;1525;g13eacc49de5_0_3491"/>
            <p:cNvSpPr/>
            <p:nvPr/>
          </p:nvSpPr>
          <p:spPr>
            <a:xfrm>
              <a:off x="2499350" y="3580400"/>
              <a:ext cx="293150" cy="314900"/>
            </a:xfrm>
            <a:custGeom>
              <a:rect b="b" l="l" r="r" t="t"/>
              <a:pathLst>
                <a:path extrusionOk="0" h="12596" w="11726">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g13eacc49de5_0_3491"/>
            <p:cNvSpPr/>
            <p:nvPr/>
          </p:nvSpPr>
          <p:spPr>
            <a:xfrm>
              <a:off x="2302775" y="3407725"/>
              <a:ext cx="431575" cy="370225"/>
            </a:xfrm>
            <a:custGeom>
              <a:rect b="b" l="l" r="r" t="t"/>
              <a:pathLst>
                <a:path extrusionOk="0" h="14809" w="17263">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7" name="Google Shape;1527;g13eacc49de5_0_3491"/>
          <p:cNvGrpSpPr/>
          <p:nvPr/>
        </p:nvGrpSpPr>
        <p:grpSpPr>
          <a:xfrm>
            <a:off x="254561" y="816496"/>
            <a:ext cx="458657" cy="595166"/>
            <a:chOff x="3650216" y="-19230"/>
            <a:chExt cx="600416" cy="778912"/>
          </a:xfrm>
        </p:grpSpPr>
        <p:sp>
          <p:nvSpPr>
            <p:cNvPr id="1528" name="Google Shape;1528;g13eacc49de5_0_3491"/>
            <p:cNvSpPr/>
            <p:nvPr/>
          </p:nvSpPr>
          <p:spPr>
            <a:xfrm>
              <a:off x="3939870" y="-19230"/>
              <a:ext cx="184417" cy="296938"/>
            </a:xfrm>
            <a:custGeom>
              <a:rect b="b" l="l" r="r" t="t"/>
              <a:pathLst>
                <a:path extrusionOk="0" h="8537" w="5302">
                  <a:moveTo>
                    <a:pt x="4294" y="0"/>
                  </a:moveTo>
                  <a:cubicBezTo>
                    <a:pt x="4164" y="0"/>
                    <a:pt x="4024" y="45"/>
                    <a:pt x="3886" y="150"/>
                  </a:cubicBezTo>
                  <a:cubicBezTo>
                    <a:pt x="1466" y="1895"/>
                    <a:pt x="1" y="4710"/>
                    <a:pt x="210" y="7804"/>
                  </a:cubicBezTo>
                  <a:cubicBezTo>
                    <a:pt x="256" y="8293"/>
                    <a:pt x="640" y="8537"/>
                    <a:pt x="1013" y="8537"/>
                  </a:cubicBezTo>
                  <a:cubicBezTo>
                    <a:pt x="1385" y="8537"/>
                    <a:pt x="1745" y="8293"/>
                    <a:pt x="1745" y="7804"/>
                  </a:cubicBezTo>
                  <a:cubicBezTo>
                    <a:pt x="1559" y="5292"/>
                    <a:pt x="2629" y="2872"/>
                    <a:pt x="4653" y="1407"/>
                  </a:cubicBezTo>
                  <a:cubicBezTo>
                    <a:pt x="5302" y="930"/>
                    <a:pt x="4887" y="0"/>
                    <a:pt x="429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g13eacc49de5_0_3491"/>
            <p:cNvSpPr/>
            <p:nvPr/>
          </p:nvSpPr>
          <p:spPr>
            <a:xfrm>
              <a:off x="3650216" y="139961"/>
              <a:ext cx="600416" cy="619720"/>
            </a:xfrm>
            <a:custGeom>
              <a:rect b="b" l="l" r="r" t="t"/>
              <a:pathLst>
                <a:path extrusionOk="0" h="17817" w="17262">
                  <a:moveTo>
                    <a:pt x="5031" y="0"/>
                  </a:moveTo>
                  <a:cubicBezTo>
                    <a:pt x="3839" y="0"/>
                    <a:pt x="2590" y="894"/>
                    <a:pt x="1652" y="3134"/>
                  </a:cubicBezTo>
                  <a:cubicBezTo>
                    <a:pt x="0" y="6810"/>
                    <a:pt x="186" y="11276"/>
                    <a:pt x="2233" y="14859"/>
                  </a:cubicBezTo>
                  <a:cubicBezTo>
                    <a:pt x="2722" y="15650"/>
                    <a:pt x="3397" y="16511"/>
                    <a:pt x="4374" y="16697"/>
                  </a:cubicBezTo>
                  <a:cubicBezTo>
                    <a:pt x="4839" y="16697"/>
                    <a:pt x="5328" y="16604"/>
                    <a:pt x="5816" y="16232"/>
                  </a:cubicBezTo>
                  <a:cubicBezTo>
                    <a:pt x="6119" y="16999"/>
                    <a:pt x="6700" y="17488"/>
                    <a:pt x="7468" y="17488"/>
                  </a:cubicBezTo>
                  <a:cubicBezTo>
                    <a:pt x="7557" y="17505"/>
                    <a:pt x="7642" y="17512"/>
                    <a:pt x="7724" y="17512"/>
                  </a:cubicBezTo>
                  <a:cubicBezTo>
                    <a:pt x="8092" y="17512"/>
                    <a:pt x="8400" y="17357"/>
                    <a:pt x="8724" y="17185"/>
                  </a:cubicBezTo>
                  <a:cubicBezTo>
                    <a:pt x="9026" y="17488"/>
                    <a:pt x="9306" y="17674"/>
                    <a:pt x="9794" y="17767"/>
                  </a:cubicBezTo>
                  <a:cubicBezTo>
                    <a:pt x="9931" y="17800"/>
                    <a:pt x="10071" y="17816"/>
                    <a:pt x="10213" y="17816"/>
                  </a:cubicBezTo>
                  <a:cubicBezTo>
                    <a:pt x="10959" y="17816"/>
                    <a:pt x="11740" y="17380"/>
                    <a:pt x="12307" y="16813"/>
                  </a:cubicBezTo>
                  <a:cubicBezTo>
                    <a:pt x="15424" y="14184"/>
                    <a:pt x="17262" y="10113"/>
                    <a:pt x="16959" y="6042"/>
                  </a:cubicBezTo>
                  <a:cubicBezTo>
                    <a:pt x="16758" y="2974"/>
                    <a:pt x="15446" y="1767"/>
                    <a:pt x="13927" y="1767"/>
                  </a:cubicBezTo>
                  <a:cubicBezTo>
                    <a:pt x="13338" y="1767"/>
                    <a:pt x="12719" y="1948"/>
                    <a:pt x="12121" y="2273"/>
                  </a:cubicBezTo>
                  <a:cubicBezTo>
                    <a:pt x="11488" y="1324"/>
                    <a:pt x="10683" y="919"/>
                    <a:pt x="9845" y="919"/>
                  </a:cubicBezTo>
                  <a:cubicBezTo>
                    <a:pt x="9142" y="919"/>
                    <a:pt x="8415" y="1204"/>
                    <a:pt x="7747" y="1692"/>
                  </a:cubicBezTo>
                  <a:cubicBezTo>
                    <a:pt x="7038" y="660"/>
                    <a:pt x="6055" y="0"/>
                    <a:pt x="503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g13eacc49de5_0_3491"/>
            <p:cNvSpPr/>
            <p:nvPr/>
          </p:nvSpPr>
          <p:spPr>
            <a:xfrm>
              <a:off x="4024840" y="211714"/>
              <a:ext cx="114121" cy="455616"/>
            </a:xfrm>
            <a:custGeom>
              <a:rect b="b" l="l" r="r" t="t"/>
              <a:pathLst>
                <a:path extrusionOk="0" h="13099" w="3281">
                  <a:moveTo>
                    <a:pt x="1931" y="1"/>
                  </a:moveTo>
                  <a:lnTo>
                    <a:pt x="1931" y="1"/>
                  </a:lnTo>
                  <a:cubicBezTo>
                    <a:pt x="2117" y="1164"/>
                    <a:pt x="2210" y="2327"/>
                    <a:pt x="2210" y="3397"/>
                  </a:cubicBezTo>
                  <a:cubicBezTo>
                    <a:pt x="2210" y="4561"/>
                    <a:pt x="2117" y="5631"/>
                    <a:pt x="1931" y="6701"/>
                  </a:cubicBezTo>
                  <a:cubicBezTo>
                    <a:pt x="1838" y="7771"/>
                    <a:pt x="1536" y="8818"/>
                    <a:pt x="1257" y="9888"/>
                  </a:cubicBezTo>
                  <a:cubicBezTo>
                    <a:pt x="861" y="10958"/>
                    <a:pt x="466" y="12028"/>
                    <a:pt x="0" y="13098"/>
                  </a:cubicBezTo>
                  <a:cubicBezTo>
                    <a:pt x="861" y="12308"/>
                    <a:pt x="1536" y="11261"/>
                    <a:pt x="2024" y="10284"/>
                  </a:cubicBezTo>
                  <a:cubicBezTo>
                    <a:pt x="2606" y="9213"/>
                    <a:pt x="2908" y="8050"/>
                    <a:pt x="3094" y="6887"/>
                  </a:cubicBezTo>
                  <a:cubicBezTo>
                    <a:pt x="3280" y="5724"/>
                    <a:pt x="3280" y="4468"/>
                    <a:pt x="3094" y="3304"/>
                  </a:cubicBezTo>
                  <a:cubicBezTo>
                    <a:pt x="2908" y="2141"/>
                    <a:pt x="2513" y="1071"/>
                    <a:pt x="19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g13eacc49de5_0_3491"/>
            <p:cNvSpPr/>
            <p:nvPr/>
          </p:nvSpPr>
          <p:spPr>
            <a:xfrm>
              <a:off x="3802312" y="363845"/>
              <a:ext cx="50226" cy="340695"/>
            </a:xfrm>
            <a:custGeom>
              <a:rect b="b" l="l" r="r" t="t"/>
              <a:pathLst>
                <a:path extrusionOk="0" h="9795" w="1444">
                  <a:moveTo>
                    <a:pt x="861" y="1"/>
                  </a:moveTo>
                  <a:cubicBezTo>
                    <a:pt x="466" y="768"/>
                    <a:pt x="280" y="1536"/>
                    <a:pt x="187" y="2420"/>
                  </a:cubicBezTo>
                  <a:cubicBezTo>
                    <a:pt x="94" y="3281"/>
                    <a:pt x="1" y="4072"/>
                    <a:pt x="94" y="4932"/>
                  </a:cubicBezTo>
                  <a:cubicBezTo>
                    <a:pt x="94" y="5817"/>
                    <a:pt x="280" y="6584"/>
                    <a:pt x="466" y="7468"/>
                  </a:cubicBezTo>
                  <a:cubicBezTo>
                    <a:pt x="675" y="8236"/>
                    <a:pt x="955" y="9004"/>
                    <a:pt x="1443" y="9795"/>
                  </a:cubicBezTo>
                  <a:cubicBezTo>
                    <a:pt x="1443" y="8911"/>
                    <a:pt x="1443" y="8143"/>
                    <a:pt x="1350" y="7259"/>
                  </a:cubicBezTo>
                  <a:lnTo>
                    <a:pt x="1257" y="4839"/>
                  </a:lnTo>
                  <a:lnTo>
                    <a:pt x="1048" y="2513"/>
                  </a:lnTo>
                  <a:cubicBezTo>
                    <a:pt x="1048" y="1652"/>
                    <a:pt x="955" y="861"/>
                    <a:pt x="86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2" name="Google Shape;1532;g13eacc49de5_0_3491"/>
          <p:cNvGrpSpPr/>
          <p:nvPr/>
        </p:nvGrpSpPr>
        <p:grpSpPr>
          <a:xfrm rot="3649446">
            <a:off x="8480966" y="4038598"/>
            <a:ext cx="412651" cy="500098"/>
            <a:chOff x="5709775" y="2465725"/>
            <a:chExt cx="342000" cy="414475"/>
          </a:xfrm>
        </p:grpSpPr>
        <p:sp>
          <p:nvSpPr>
            <p:cNvPr id="1533" name="Google Shape;1533;g13eacc49de5_0_3491"/>
            <p:cNvSpPr/>
            <p:nvPr/>
          </p:nvSpPr>
          <p:spPr>
            <a:xfrm>
              <a:off x="5709775" y="2465725"/>
              <a:ext cx="342000" cy="301325"/>
            </a:xfrm>
            <a:custGeom>
              <a:rect b="b" l="l" r="r" t="t"/>
              <a:pathLst>
                <a:path extrusionOk="0" h="12053" w="13680">
                  <a:moveTo>
                    <a:pt x="1158" y="0"/>
                  </a:moveTo>
                  <a:cubicBezTo>
                    <a:pt x="949" y="0"/>
                    <a:pt x="749" y="60"/>
                    <a:pt x="582" y="201"/>
                  </a:cubicBezTo>
                  <a:cubicBezTo>
                    <a:pt x="0" y="689"/>
                    <a:pt x="117" y="1550"/>
                    <a:pt x="396" y="2225"/>
                  </a:cubicBezTo>
                  <a:cubicBezTo>
                    <a:pt x="884" y="3597"/>
                    <a:pt x="1862" y="4760"/>
                    <a:pt x="3118" y="5435"/>
                  </a:cubicBezTo>
                  <a:cubicBezTo>
                    <a:pt x="3490" y="5621"/>
                    <a:pt x="3979" y="5923"/>
                    <a:pt x="3885" y="6412"/>
                  </a:cubicBezTo>
                  <a:cubicBezTo>
                    <a:pt x="3809" y="6642"/>
                    <a:pt x="3465" y="6808"/>
                    <a:pt x="3189" y="6808"/>
                  </a:cubicBezTo>
                  <a:cubicBezTo>
                    <a:pt x="3130" y="6808"/>
                    <a:pt x="3074" y="6801"/>
                    <a:pt x="3025" y="6784"/>
                  </a:cubicBezTo>
                  <a:cubicBezTo>
                    <a:pt x="2708" y="6784"/>
                    <a:pt x="2451" y="6665"/>
                    <a:pt x="2171" y="6665"/>
                  </a:cubicBezTo>
                  <a:cubicBezTo>
                    <a:pt x="2101" y="6665"/>
                    <a:pt x="2029" y="6673"/>
                    <a:pt x="1955" y="6691"/>
                  </a:cubicBezTo>
                  <a:cubicBezTo>
                    <a:pt x="1164" y="6784"/>
                    <a:pt x="791" y="7854"/>
                    <a:pt x="1164" y="8529"/>
                  </a:cubicBezTo>
                  <a:cubicBezTo>
                    <a:pt x="1512" y="9124"/>
                    <a:pt x="2241" y="9429"/>
                    <a:pt x="2935" y="9429"/>
                  </a:cubicBezTo>
                  <a:cubicBezTo>
                    <a:pt x="3028" y="9429"/>
                    <a:pt x="3120" y="9424"/>
                    <a:pt x="3211" y="9413"/>
                  </a:cubicBezTo>
                  <a:cubicBezTo>
                    <a:pt x="3979" y="9413"/>
                    <a:pt x="4769" y="9111"/>
                    <a:pt x="5537" y="8924"/>
                  </a:cubicBezTo>
                  <a:cubicBezTo>
                    <a:pt x="5819" y="8871"/>
                    <a:pt x="6101" y="8817"/>
                    <a:pt x="6379" y="8817"/>
                  </a:cubicBezTo>
                  <a:cubicBezTo>
                    <a:pt x="6582" y="8817"/>
                    <a:pt x="6783" y="8846"/>
                    <a:pt x="6980" y="8924"/>
                  </a:cubicBezTo>
                  <a:cubicBezTo>
                    <a:pt x="7375" y="9204"/>
                    <a:pt x="7561" y="9902"/>
                    <a:pt x="7189" y="10181"/>
                  </a:cubicBezTo>
                  <a:cubicBezTo>
                    <a:pt x="7065" y="10275"/>
                    <a:pt x="6914" y="10302"/>
                    <a:pt x="6750" y="10302"/>
                  </a:cubicBezTo>
                  <a:cubicBezTo>
                    <a:pt x="6545" y="10302"/>
                    <a:pt x="6319" y="10261"/>
                    <a:pt x="6101" y="10261"/>
                  </a:cubicBezTo>
                  <a:cubicBezTo>
                    <a:pt x="5936" y="10261"/>
                    <a:pt x="5775" y="10284"/>
                    <a:pt x="5630" y="10367"/>
                  </a:cubicBezTo>
                  <a:cubicBezTo>
                    <a:pt x="5142" y="10576"/>
                    <a:pt x="5049" y="11251"/>
                    <a:pt x="5444" y="11646"/>
                  </a:cubicBezTo>
                  <a:cubicBezTo>
                    <a:pt x="5729" y="11931"/>
                    <a:pt x="6135" y="12052"/>
                    <a:pt x="6529" y="12052"/>
                  </a:cubicBezTo>
                  <a:cubicBezTo>
                    <a:pt x="6651" y="12052"/>
                    <a:pt x="6771" y="12041"/>
                    <a:pt x="6887" y="12019"/>
                  </a:cubicBezTo>
                  <a:cubicBezTo>
                    <a:pt x="7375" y="12019"/>
                    <a:pt x="7864" y="11739"/>
                    <a:pt x="8445" y="11646"/>
                  </a:cubicBezTo>
                  <a:cubicBezTo>
                    <a:pt x="8736" y="11542"/>
                    <a:pt x="9073" y="11489"/>
                    <a:pt x="9411" y="11489"/>
                  </a:cubicBezTo>
                  <a:cubicBezTo>
                    <a:pt x="9748" y="11489"/>
                    <a:pt x="10085" y="11542"/>
                    <a:pt x="10376" y="11646"/>
                  </a:cubicBezTo>
                  <a:cubicBezTo>
                    <a:pt x="10609" y="11718"/>
                    <a:pt x="11171" y="12023"/>
                    <a:pt x="11556" y="12023"/>
                  </a:cubicBezTo>
                  <a:cubicBezTo>
                    <a:pt x="11672" y="12023"/>
                    <a:pt x="11772" y="11995"/>
                    <a:pt x="11842" y="11926"/>
                  </a:cubicBezTo>
                  <a:cubicBezTo>
                    <a:pt x="12028" y="11832"/>
                    <a:pt x="12028" y="10762"/>
                    <a:pt x="12121" y="10367"/>
                  </a:cubicBezTo>
                  <a:cubicBezTo>
                    <a:pt x="12330" y="9902"/>
                    <a:pt x="12702" y="9413"/>
                    <a:pt x="13005" y="9018"/>
                  </a:cubicBezTo>
                  <a:cubicBezTo>
                    <a:pt x="13377" y="8343"/>
                    <a:pt x="13680" y="7668"/>
                    <a:pt x="13493" y="6877"/>
                  </a:cubicBezTo>
                  <a:cubicBezTo>
                    <a:pt x="13406" y="6370"/>
                    <a:pt x="12845" y="5968"/>
                    <a:pt x="12325" y="5968"/>
                  </a:cubicBezTo>
                  <a:cubicBezTo>
                    <a:pt x="12153" y="5968"/>
                    <a:pt x="11986" y="6012"/>
                    <a:pt x="11842" y="6110"/>
                  </a:cubicBezTo>
                  <a:cubicBezTo>
                    <a:pt x="11446" y="6412"/>
                    <a:pt x="11260" y="7180"/>
                    <a:pt x="10679" y="7180"/>
                  </a:cubicBezTo>
                  <a:cubicBezTo>
                    <a:pt x="10190" y="7180"/>
                    <a:pt x="9888" y="6505"/>
                    <a:pt x="10097" y="6017"/>
                  </a:cubicBezTo>
                  <a:cubicBezTo>
                    <a:pt x="10283" y="5621"/>
                    <a:pt x="10679" y="5249"/>
                    <a:pt x="10958" y="4853"/>
                  </a:cubicBezTo>
                  <a:cubicBezTo>
                    <a:pt x="11260" y="4458"/>
                    <a:pt x="11446" y="3876"/>
                    <a:pt x="11167" y="3504"/>
                  </a:cubicBezTo>
                  <a:cubicBezTo>
                    <a:pt x="10992" y="3329"/>
                    <a:pt x="10781" y="3250"/>
                    <a:pt x="10558" y="3250"/>
                  </a:cubicBezTo>
                  <a:cubicBezTo>
                    <a:pt x="10276" y="3250"/>
                    <a:pt x="9974" y="3376"/>
                    <a:pt x="9701" y="3597"/>
                  </a:cubicBezTo>
                  <a:cubicBezTo>
                    <a:pt x="9306" y="3876"/>
                    <a:pt x="9120" y="4365"/>
                    <a:pt x="8631" y="4667"/>
                  </a:cubicBezTo>
                  <a:cubicBezTo>
                    <a:pt x="8406" y="4893"/>
                    <a:pt x="8104" y="5016"/>
                    <a:pt x="7813" y="5016"/>
                  </a:cubicBezTo>
                  <a:cubicBezTo>
                    <a:pt x="7623" y="5016"/>
                    <a:pt x="7438" y="4963"/>
                    <a:pt x="7282" y="4853"/>
                  </a:cubicBezTo>
                  <a:cubicBezTo>
                    <a:pt x="6887" y="4365"/>
                    <a:pt x="7096" y="3690"/>
                    <a:pt x="7468" y="3202"/>
                  </a:cubicBezTo>
                  <a:cubicBezTo>
                    <a:pt x="7864" y="2806"/>
                    <a:pt x="8259" y="2341"/>
                    <a:pt x="8259" y="1759"/>
                  </a:cubicBezTo>
                  <a:cubicBezTo>
                    <a:pt x="8155" y="1132"/>
                    <a:pt x="7599" y="768"/>
                    <a:pt x="6998" y="768"/>
                  </a:cubicBezTo>
                  <a:cubicBezTo>
                    <a:pt x="6930" y="768"/>
                    <a:pt x="6862" y="773"/>
                    <a:pt x="6793" y="782"/>
                  </a:cubicBezTo>
                  <a:cubicBezTo>
                    <a:pt x="6212" y="875"/>
                    <a:pt x="5723" y="1457"/>
                    <a:pt x="5444" y="2038"/>
                  </a:cubicBezTo>
                  <a:cubicBezTo>
                    <a:pt x="5235" y="2713"/>
                    <a:pt x="5235" y="3295"/>
                    <a:pt x="5235" y="3969"/>
                  </a:cubicBezTo>
                  <a:cubicBezTo>
                    <a:pt x="5126" y="3999"/>
                    <a:pt x="5020" y="4013"/>
                    <a:pt x="4916" y="4013"/>
                  </a:cubicBezTo>
                  <a:cubicBezTo>
                    <a:pt x="4284" y="4013"/>
                    <a:pt x="3750" y="3502"/>
                    <a:pt x="3490" y="2922"/>
                  </a:cubicBezTo>
                  <a:cubicBezTo>
                    <a:pt x="3118" y="2225"/>
                    <a:pt x="3025" y="1457"/>
                    <a:pt x="2536" y="782"/>
                  </a:cubicBezTo>
                  <a:cubicBezTo>
                    <a:pt x="2254" y="368"/>
                    <a:pt x="1677" y="0"/>
                    <a:pt x="11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g13eacc49de5_0_3491"/>
            <p:cNvSpPr/>
            <p:nvPr/>
          </p:nvSpPr>
          <p:spPr>
            <a:xfrm>
              <a:off x="5833650" y="2608575"/>
              <a:ext cx="218125" cy="271625"/>
            </a:xfrm>
            <a:custGeom>
              <a:rect b="b" l="l" r="r" t="t"/>
              <a:pathLst>
                <a:path extrusionOk="0" h="10865" w="8725">
                  <a:moveTo>
                    <a:pt x="1" y="0"/>
                  </a:moveTo>
                  <a:cubicBezTo>
                    <a:pt x="1071" y="582"/>
                    <a:pt x="2141" y="1280"/>
                    <a:pt x="3002" y="2047"/>
                  </a:cubicBezTo>
                  <a:cubicBezTo>
                    <a:pt x="3886" y="2722"/>
                    <a:pt x="4746" y="3606"/>
                    <a:pt x="5421" y="4467"/>
                  </a:cubicBezTo>
                  <a:cubicBezTo>
                    <a:pt x="6212" y="5444"/>
                    <a:pt x="6794" y="6398"/>
                    <a:pt x="7259" y="7468"/>
                  </a:cubicBezTo>
                  <a:cubicBezTo>
                    <a:pt x="7841" y="8538"/>
                    <a:pt x="8236" y="9701"/>
                    <a:pt x="8538" y="10864"/>
                  </a:cubicBezTo>
                  <a:cubicBezTo>
                    <a:pt x="8725" y="9701"/>
                    <a:pt x="8538" y="8352"/>
                    <a:pt x="8143" y="7189"/>
                  </a:cubicBezTo>
                  <a:cubicBezTo>
                    <a:pt x="7747" y="5932"/>
                    <a:pt x="7166" y="4769"/>
                    <a:pt x="6398" y="3792"/>
                  </a:cubicBezTo>
                  <a:cubicBezTo>
                    <a:pt x="5630" y="2815"/>
                    <a:pt x="4653" y="1954"/>
                    <a:pt x="3583" y="1280"/>
                  </a:cubicBezTo>
                  <a:cubicBezTo>
                    <a:pt x="2420" y="582"/>
                    <a:pt x="1257" y="116"/>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1535" name="Shape 1535"/>
        <p:cNvGrpSpPr/>
        <p:nvPr/>
      </p:nvGrpSpPr>
      <p:grpSpPr>
        <a:xfrm>
          <a:off x="0" y="0"/>
          <a:ext cx="0" cy="0"/>
          <a:chOff x="0" y="0"/>
          <a:chExt cx="0" cy="0"/>
        </a:xfrm>
      </p:grpSpPr>
      <p:sp>
        <p:nvSpPr>
          <p:cNvPr id="1536" name="Google Shape;1536;g13eacc49de5_0_3539"/>
          <p:cNvSpPr/>
          <p:nvPr/>
        </p:nvSpPr>
        <p:spPr>
          <a:xfrm flipH="1">
            <a:off x="5048223" y="3891375"/>
            <a:ext cx="5429276" cy="2033268"/>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537" name="Google Shape;1537;g13eacc49de5_0_3539"/>
          <p:cNvSpPr/>
          <p:nvPr/>
        </p:nvSpPr>
        <p:spPr>
          <a:xfrm>
            <a:off x="4860050" y="-958750"/>
            <a:ext cx="4893609" cy="2423213"/>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538" name="Google Shape;1538;g13eacc49de5_0_3539"/>
          <p:cNvSpPr/>
          <p:nvPr/>
        </p:nvSpPr>
        <p:spPr>
          <a:xfrm flipH="1">
            <a:off x="-711757" y="-1068851"/>
            <a:ext cx="4769407" cy="2533328"/>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539" name="Google Shape;1539;g13eacc49de5_0_3539"/>
          <p:cNvSpPr/>
          <p:nvPr/>
        </p:nvSpPr>
        <p:spPr>
          <a:xfrm>
            <a:off x="-1371624" y="3166963"/>
            <a:ext cx="5429276" cy="2941283"/>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1540" name="Google Shape;1540;g13eacc49de5_0_3539"/>
          <p:cNvGrpSpPr/>
          <p:nvPr/>
        </p:nvGrpSpPr>
        <p:grpSpPr>
          <a:xfrm>
            <a:off x="-585550" y="-251369"/>
            <a:ext cx="2197697" cy="1243196"/>
            <a:chOff x="3260100" y="4040200"/>
            <a:chExt cx="1579600" cy="893550"/>
          </a:xfrm>
        </p:grpSpPr>
        <p:sp>
          <p:nvSpPr>
            <p:cNvPr id="1541" name="Google Shape;1541;g13eacc49de5_0_3539"/>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g13eacc49de5_0_3539"/>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g13eacc49de5_0_3539"/>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g13eacc49de5_0_3539"/>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g13eacc49de5_0_3539"/>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g13eacc49de5_0_3539"/>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g13eacc49de5_0_3539"/>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g13eacc49de5_0_3539"/>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g13eacc49de5_0_3539"/>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g13eacc49de5_0_3539"/>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g13eacc49de5_0_3539"/>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g13eacc49de5_0_3539"/>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g13eacc49de5_0_3539"/>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g13eacc49de5_0_3539"/>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g13eacc49de5_0_3539"/>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g13eacc49de5_0_3539"/>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g13eacc49de5_0_3539"/>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g13eacc49de5_0_3539"/>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g13eacc49de5_0_3539"/>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g13eacc49de5_0_3539"/>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g13eacc49de5_0_3539"/>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g13eacc49de5_0_3539"/>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g13eacc49de5_0_3539"/>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g13eacc49de5_0_3539"/>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g13eacc49de5_0_3539"/>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g13eacc49de5_0_3539"/>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g13eacc49de5_0_3539"/>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8" name="Google Shape;1568;g13eacc49de5_0_3539"/>
          <p:cNvGrpSpPr/>
          <p:nvPr/>
        </p:nvGrpSpPr>
        <p:grpSpPr>
          <a:xfrm>
            <a:off x="7009986" y="519659"/>
            <a:ext cx="1505769" cy="1179544"/>
            <a:chOff x="3495050" y="1152875"/>
            <a:chExt cx="1082275" cy="847800"/>
          </a:xfrm>
        </p:grpSpPr>
        <p:sp>
          <p:nvSpPr>
            <p:cNvPr id="1569" name="Google Shape;1569;g13eacc49de5_0_3539"/>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g13eacc49de5_0_3539"/>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g13eacc49de5_0_3539"/>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g13eacc49de5_0_3539"/>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g13eacc49de5_0_3539"/>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g13eacc49de5_0_3539"/>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g13eacc49de5_0_3539"/>
            <p:cNvSpPr/>
            <p:nvPr/>
          </p:nvSpPr>
          <p:spPr>
            <a:xfrm>
              <a:off x="4283200" y="1837550"/>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g13eacc49de5_0_3539"/>
            <p:cNvSpPr/>
            <p:nvPr/>
          </p:nvSpPr>
          <p:spPr>
            <a:xfrm>
              <a:off x="4409450" y="1920125"/>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7" name="Google Shape;1577;g13eacc49de5_0_3539"/>
          <p:cNvGrpSpPr/>
          <p:nvPr/>
        </p:nvGrpSpPr>
        <p:grpSpPr>
          <a:xfrm>
            <a:off x="6485742" y="3891380"/>
            <a:ext cx="2744809" cy="1692795"/>
            <a:chOff x="3095850" y="2740875"/>
            <a:chExt cx="1972838" cy="1216700"/>
          </a:xfrm>
        </p:grpSpPr>
        <p:sp>
          <p:nvSpPr>
            <p:cNvPr id="1578" name="Google Shape;1578;g13eacc49de5_0_3539"/>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g13eacc49de5_0_3539"/>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g13eacc49de5_0_3539"/>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g13eacc49de5_0_3539"/>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g13eacc49de5_0_3539"/>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3" name="Google Shape;1583;g13eacc49de5_0_3539"/>
          <p:cNvGrpSpPr/>
          <p:nvPr/>
        </p:nvGrpSpPr>
        <p:grpSpPr>
          <a:xfrm rot="2914635">
            <a:off x="-456242" y="4199874"/>
            <a:ext cx="1939071" cy="875466"/>
            <a:chOff x="2915775" y="2073500"/>
            <a:chExt cx="874750" cy="394925"/>
          </a:xfrm>
        </p:grpSpPr>
        <p:sp>
          <p:nvSpPr>
            <p:cNvPr id="1584" name="Google Shape;1584;g13eacc49de5_0_3539"/>
            <p:cNvSpPr/>
            <p:nvPr/>
          </p:nvSpPr>
          <p:spPr>
            <a:xfrm>
              <a:off x="3546225" y="2317775"/>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g13eacc49de5_0_3539"/>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g13eacc49de5_0_3539"/>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g13eacc49de5_0_3539"/>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g13eacc49de5_0_3539"/>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g13eacc49de5_0_3539"/>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g13eacc49de5_0_3539"/>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g13eacc49de5_0_3539"/>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g13eacc49de5_0_3539"/>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g13eacc49de5_0_3539"/>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g13eacc49de5_0_3539"/>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g13eacc49de5_0_3539"/>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g13eacc49de5_0_3539"/>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g13eacc49de5_0_3539"/>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g13eacc49de5_0_3539"/>
            <p:cNvSpPr/>
            <p:nvPr/>
          </p:nvSpPr>
          <p:spPr>
            <a:xfrm>
              <a:off x="3405475" y="2346850"/>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g13eacc49de5_0_3539"/>
            <p:cNvSpPr/>
            <p:nvPr/>
          </p:nvSpPr>
          <p:spPr>
            <a:xfrm>
              <a:off x="3480525" y="2402675"/>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g13eacc49de5_0_3539"/>
            <p:cNvSpPr/>
            <p:nvPr/>
          </p:nvSpPr>
          <p:spPr>
            <a:xfrm>
              <a:off x="3575325" y="2431750"/>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g13eacc49de5_0_3539"/>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g13eacc49de5_0_3539"/>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g13eacc49de5_0_3539"/>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4" name="Google Shape;1604;g13eacc49de5_0_3539"/>
          <p:cNvGrpSpPr/>
          <p:nvPr/>
        </p:nvGrpSpPr>
        <p:grpSpPr>
          <a:xfrm>
            <a:off x="922661" y="3783043"/>
            <a:ext cx="415164" cy="629250"/>
            <a:chOff x="2525525" y="689125"/>
            <a:chExt cx="298400" cy="452275"/>
          </a:xfrm>
        </p:grpSpPr>
        <p:sp>
          <p:nvSpPr>
            <p:cNvPr id="1605" name="Google Shape;1605;g13eacc49de5_0_3539"/>
            <p:cNvSpPr/>
            <p:nvPr/>
          </p:nvSpPr>
          <p:spPr>
            <a:xfrm>
              <a:off x="2525525" y="689125"/>
              <a:ext cx="269300" cy="187475"/>
            </a:xfrm>
            <a:custGeom>
              <a:rect b="b" l="l" r="r" t="t"/>
              <a:pathLst>
                <a:path extrusionOk="0" h="7499" w="10772">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g13eacc49de5_0_3539"/>
            <p:cNvSpPr/>
            <p:nvPr/>
          </p:nvSpPr>
          <p:spPr>
            <a:xfrm>
              <a:off x="2542975" y="832625"/>
              <a:ext cx="280950" cy="308775"/>
            </a:xfrm>
            <a:custGeom>
              <a:rect b="b" l="l" r="r" t="t"/>
              <a:pathLst>
                <a:path extrusionOk="0" h="12351" w="11238">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g13eacc49de5_0_3539"/>
            <p:cNvSpPr/>
            <p:nvPr/>
          </p:nvSpPr>
          <p:spPr>
            <a:xfrm>
              <a:off x="2572050" y="929775"/>
              <a:ext cx="32450" cy="39625"/>
            </a:xfrm>
            <a:custGeom>
              <a:rect b="b" l="l" r="r" t="t"/>
              <a:pathLst>
                <a:path extrusionOk="0" h="1585" w="1298">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g13eacc49de5_0_3539"/>
            <p:cNvSpPr/>
            <p:nvPr/>
          </p:nvSpPr>
          <p:spPr>
            <a:xfrm>
              <a:off x="2630225" y="1020500"/>
              <a:ext cx="38400" cy="28250"/>
            </a:xfrm>
            <a:custGeom>
              <a:rect b="b" l="l" r="r" t="t"/>
              <a:pathLst>
                <a:path extrusionOk="0" h="1130" w="1536">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g13eacc49de5_0_3539"/>
            <p:cNvSpPr/>
            <p:nvPr/>
          </p:nvSpPr>
          <p:spPr>
            <a:xfrm>
              <a:off x="2717450" y="1077225"/>
              <a:ext cx="21550" cy="29100"/>
            </a:xfrm>
            <a:custGeom>
              <a:rect b="b" l="l" r="r" t="t"/>
              <a:pathLst>
                <a:path extrusionOk="0" h="1164" w="862">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g13eacc49de5_0_3539"/>
            <p:cNvSpPr/>
            <p:nvPr/>
          </p:nvSpPr>
          <p:spPr>
            <a:xfrm>
              <a:off x="2758175" y="1064400"/>
              <a:ext cx="29100" cy="40225"/>
            </a:xfrm>
            <a:custGeom>
              <a:rect b="b" l="l" r="r" t="t"/>
              <a:pathLst>
                <a:path extrusionOk="0" h="1609" w="1164">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g13eacc49de5_0_3539"/>
            <p:cNvSpPr/>
            <p:nvPr/>
          </p:nvSpPr>
          <p:spPr>
            <a:xfrm>
              <a:off x="2774700" y="994375"/>
              <a:ext cx="28900" cy="37325"/>
            </a:xfrm>
            <a:custGeom>
              <a:rect b="b" l="l" r="r" t="t"/>
              <a:pathLst>
                <a:path extrusionOk="0" h="1493" w="1156">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g13eacc49de5_0_3539"/>
            <p:cNvSpPr/>
            <p:nvPr/>
          </p:nvSpPr>
          <p:spPr>
            <a:xfrm>
              <a:off x="2738975" y="1016725"/>
              <a:ext cx="19225" cy="29125"/>
            </a:xfrm>
            <a:custGeom>
              <a:rect b="b" l="l" r="r" t="t"/>
              <a:pathLst>
                <a:path extrusionOk="0" h="1165" w="769">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g13eacc49de5_0_3539"/>
            <p:cNvSpPr/>
            <p:nvPr/>
          </p:nvSpPr>
          <p:spPr>
            <a:xfrm>
              <a:off x="2678225" y="1010300"/>
              <a:ext cx="37725" cy="41975"/>
            </a:xfrm>
            <a:custGeom>
              <a:rect b="b" l="l" r="r" t="t"/>
              <a:pathLst>
                <a:path extrusionOk="0" h="1679" w="1509">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g13eacc49de5_0_3539"/>
            <p:cNvSpPr/>
            <p:nvPr/>
          </p:nvSpPr>
          <p:spPr>
            <a:xfrm>
              <a:off x="2712225" y="977775"/>
              <a:ext cx="22125" cy="36650"/>
            </a:xfrm>
            <a:custGeom>
              <a:rect b="b" l="l" r="r" t="t"/>
              <a:pathLst>
                <a:path extrusionOk="0" h="1466" w="885">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g13eacc49de5_0_3539"/>
            <p:cNvSpPr/>
            <p:nvPr/>
          </p:nvSpPr>
          <p:spPr>
            <a:xfrm>
              <a:off x="2748875" y="960900"/>
              <a:ext cx="23850" cy="34600"/>
            </a:xfrm>
            <a:custGeom>
              <a:rect b="b" l="l" r="r" t="t"/>
              <a:pathLst>
                <a:path extrusionOk="0" h="1384" w="954">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g13eacc49de5_0_3539"/>
            <p:cNvSpPr/>
            <p:nvPr/>
          </p:nvSpPr>
          <p:spPr>
            <a:xfrm>
              <a:off x="2784925" y="918000"/>
              <a:ext cx="20950" cy="40450"/>
            </a:xfrm>
            <a:custGeom>
              <a:rect b="b" l="l" r="r" t="t"/>
              <a:pathLst>
                <a:path extrusionOk="0" h="1618" w="838">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g13eacc49de5_0_3539"/>
            <p:cNvSpPr/>
            <p:nvPr/>
          </p:nvSpPr>
          <p:spPr>
            <a:xfrm>
              <a:off x="2630225" y="976600"/>
              <a:ext cx="31425" cy="32025"/>
            </a:xfrm>
            <a:custGeom>
              <a:rect b="b" l="l" r="r" t="t"/>
              <a:pathLst>
                <a:path extrusionOk="0" h="1281" w="1257">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g13eacc49de5_0_3539"/>
            <p:cNvSpPr/>
            <p:nvPr/>
          </p:nvSpPr>
          <p:spPr>
            <a:xfrm>
              <a:off x="2661625" y="944775"/>
              <a:ext cx="29275" cy="35375"/>
            </a:xfrm>
            <a:custGeom>
              <a:rect b="b" l="l" r="r" t="t"/>
              <a:pathLst>
                <a:path extrusionOk="0" h="1415" w="1171">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g13eacc49de5_0_3539"/>
            <p:cNvSpPr/>
            <p:nvPr/>
          </p:nvSpPr>
          <p:spPr>
            <a:xfrm>
              <a:off x="2717450" y="910300"/>
              <a:ext cx="21550" cy="33775"/>
            </a:xfrm>
            <a:custGeom>
              <a:rect b="b" l="l" r="r" t="t"/>
              <a:pathLst>
                <a:path extrusionOk="0" h="1351" w="862">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g13eacc49de5_0_3539"/>
            <p:cNvSpPr/>
            <p:nvPr/>
          </p:nvSpPr>
          <p:spPr>
            <a:xfrm>
              <a:off x="2753525" y="901150"/>
              <a:ext cx="16875" cy="34150"/>
            </a:xfrm>
            <a:custGeom>
              <a:rect b="b" l="l" r="r" t="t"/>
              <a:pathLst>
                <a:path extrusionOk="0" h="1366" w="675">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g13eacc49de5_0_3539"/>
            <p:cNvSpPr/>
            <p:nvPr/>
          </p:nvSpPr>
          <p:spPr>
            <a:xfrm>
              <a:off x="2772750" y="863350"/>
              <a:ext cx="26750" cy="29550"/>
            </a:xfrm>
            <a:custGeom>
              <a:rect b="b" l="l" r="r" t="t"/>
              <a:pathLst>
                <a:path extrusionOk="0" h="1182" w="107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g13eacc49de5_0_3539"/>
            <p:cNvSpPr/>
            <p:nvPr/>
          </p:nvSpPr>
          <p:spPr>
            <a:xfrm>
              <a:off x="2676175" y="890525"/>
              <a:ext cx="19200" cy="34350"/>
            </a:xfrm>
            <a:custGeom>
              <a:rect b="b" l="l" r="r" t="t"/>
              <a:pathLst>
                <a:path extrusionOk="0" h="1374" w="768">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g13eacc49de5_0_3539"/>
            <p:cNvSpPr/>
            <p:nvPr/>
          </p:nvSpPr>
          <p:spPr>
            <a:xfrm>
              <a:off x="2718975" y="864325"/>
              <a:ext cx="30600" cy="23725"/>
            </a:xfrm>
            <a:custGeom>
              <a:rect b="b" l="l" r="r" t="t"/>
              <a:pathLst>
                <a:path extrusionOk="0" h="949" w="1224">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g13eacc49de5_0_3539"/>
            <p:cNvSpPr/>
            <p:nvPr/>
          </p:nvSpPr>
          <p:spPr>
            <a:xfrm>
              <a:off x="2622650" y="885875"/>
              <a:ext cx="24450" cy="36075"/>
            </a:xfrm>
            <a:custGeom>
              <a:rect b="b" l="l" r="r" t="t"/>
              <a:pathLst>
                <a:path extrusionOk="0" h="1443" w="978">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g13eacc49de5_0_3539"/>
            <p:cNvSpPr/>
            <p:nvPr/>
          </p:nvSpPr>
          <p:spPr>
            <a:xfrm>
              <a:off x="2586600" y="993150"/>
              <a:ext cx="29100" cy="37350"/>
            </a:xfrm>
            <a:custGeom>
              <a:rect b="b" l="l" r="r" t="t"/>
              <a:pathLst>
                <a:path extrusionOk="0" h="1494" w="1164">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g13eacc49de5_0_3539"/>
            <p:cNvSpPr/>
            <p:nvPr/>
          </p:nvSpPr>
          <p:spPr>
            <a:xfrm>
              <a:off x="2658775" y="1066900"/>
              <a:ext cx="37425" cy="29575"/>
            </a:xfrm>
            <a:custGeom>
              <a:rect b="b" l="l" r="r" t="t"/>
              <a:pathLst>
                <a:path extrusionOk="0" h="1183" w="1497">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g13eacc49de5_0_3539"/>
            <p:cNvSpPr/>
            <p:nvPr/>
          </p:nvSpPr>
          <p:spPr>
            <a:xfrm>
              <a:off x="2612775" y="940800"/>
              <a:ext cx="24450" cy="29175"/>
            </a:xfrm>
            <a:custGeom>
              <a:rect b="b" l="l" r="r" t="t"/>
              <a:pathLst>
                <a:path extrusionOk="0" h="1167" w="978">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8" name="Google Shape;1628;g13eacc49de5_0_3539"/>
          <p:cNvGrpSpPr/>
          <p:nvPr/>
        </p:nvGrpSpPr>
        <p:grpSpPr>
          <a:xfrm>
            <a:off x="496036" y="252294"/>
            <a:ext cx="644360" cy="599084"/>
            <a:chOff x="5564375" y="1841975"/>
            <a:chExt cx="593825" cy="552100"/>
          </a:xfrm>
        </p:grpSpPr>
        <p:sp>
          <p:nvSpPr>
            <p:cNvPr id="1629" name="Google Shape;1629;g13eacc49de5_0_3539"/>
            <p:cNvSpPr/>
            <p:nvPr/>
          </p:nvSpPr>
          <p:spPr>
            <a:xfrm>
              <a:off x="5564375" y="1841975"/>
              <a:ext cx="593825" cy="552100"/>
            </a:xfrm>
            <a:custGeom>
              <a:rect b="b" l="l" r="r" t="t"/>
              <a:pathLst>
                <a:path extrusionOk="0" h="22084" w="23753">
                  <a:moveTo>
                    <a:pt x="11168" y="0"/>
                  </a:moveTo>
                  <a:cubicBezTo>
                    <a:pt x="10437" y="0"/>
                    <a:pt x="9857" y="1017"/>
                    <a:pt x="9608" y="1887"/>
                  </a:cubicBezTo>
                  <a:cubicBezTo>
                    <a:pt x="9027" y="3911"/>
                    <a:pt x="8445" y="5958"/>
                    <a:pt x="7957" y="7982"/>
                  </a:cubicBezTo>
                  <a:cubicBezTo>
                    <a:pt x="7096" y="7982"/>
                    <a:pt x="6305" y="8284"/>
                    <a:pt x="5537" y="8680"/>
                  </a:cubicBezTo>
                  <a:cubicBezTo>
                    <a:pt x="4188" y="9145"/>
                    <a:pt x="2815" y="9727"/>
                    <a:pt x="1466" y="10308"/>
                  </a:cubicBezTo>
                  <a:cubicBezTo>
                    <a:pt x="978" y="10518"/>
                    <a:pt x="396" y="10704"/>
                    <a:pt x="303" y="11192"/>
                  </a:cubicBezTo>
                  <a:cubicBezTo>
                    <a:pt x="0" y="12169"/>
                    <a:pt x="1164" y="12751"/>
                    <a:pt x="2048" y="13030"/>
                  </a:cubicBezTo>
                  <a:cubicBezTo>
                    <a:pt x="3979" y="13612"/>
                    <a:pt x="5933" y="14100"/>
                    <a:pt x="7957" y="14682"/>
                  </a:cubicBezTo>
                  <a:cubicBezTo>
                    <a:pt x="7678" y="15077"/>
                    <a:pt x="7468" y="15543"/>
                    <a:pt x="7282" y="16031"/>
                  </a:cubicBezTo>
                  <a:cubicBezTo>
                    <a:pt x="6700" y="17404"/>
                    <a:pt x="6119" y="18753"/>
                    <a:pt x="5537" y="20102"/>
                  </a:cubicBezTo>
                  <a:cubicBezTo>
                    <a:pt x="5351" y="20591"/>
                    <a:pt x="5142" y="21079"/>
                    <a:pt x="5351" y="21568"/>
                  </a:cubicBezTo>
                  <a:cubicBezTo>
                    <a:pt x="5553" y="21942"/>
                    <a:pt x="5909" y="22083"/>
                    <a:pt x="6318" y="22083"/>
                  </a:cubicBezTo>
                  <a:cubicBezTo>
                    <a:pt x="6849" y="22083"/>
                    <a:pt x="7470" y="21844"/>
                    <a:pt x="7957" y="21568"/>
                  </a:cubicBezTo>
                  <a:cubicBezTo>
                    <a:pt x="9608" y="20684"/>
                    <a:pt x="11260" y="19730"/>
                    <a:pt x="12912" y="18753"/>
                  </a:cubicBezTo>
                  <a:cubicBezTo>
                    <a:pt x="13284" y="19032"/>
                    <a:pt x="13773" y="19242"/>
                    <a:pt x="14168" y="19428"/>
                  </a:cubicBezTo>
                  <a:cubicBezTo>
                    <a:pt x="15517" y="20009"/>
                    <a:pt x="16867" y="20591"/>
                    <a:pt x="18239" y="21079"/>
                  </a:cubicBezTo>
                  <a:cubicBezTo>
                    <a:pt x="18578" y="21209"/>
                    <a:pt x="18906" y="21394"/>
                    <a:pt x="19239" y="21394"/>
                  </a:cubicBezTo>
                  <a:cubicBezTo>
                    <a:pt x="19385" y="21394"/>
                    <a:pt x="19532" y="21358"/>
                    <a:pt x="19682" y="21265"/>
                  </a:cubicBezTo>
                  <a:cubicBezTo>
                    <a:pt x="20566" y="20893"/>
                    <a:pt x="20170" y="19521"/>
                    <a:pt x="19682" y="18753"/>
                  </a:cubicBezTo>
                  <a:cubicBezTo>
                    <a:pt x="18728" y="17008"/>
                    <a:pt x="17751" y="15263"/>
                    <a:pt x="16774" y="13426"/>
                  </a:cubicBezTo>
                  <a:cubicBezTo>
                    <a:pt x="17262" y="13333"/>
                    <a:pt x="17751" y="13123"/>
                    <a:pt x="18239" y="12937"/>
                  </a:cubicBezTo>
                  <a:cubicBezTo>
                    <a:pt x="19589" y="12355"/>
                    <a:pt x="20938" y="11867"/>
                    <a:pt x="22310" y="11285"/>
                  </a:cubicBezTo>
                  <a:cubicBezTo>
                    <a:pt x="22799" y="11099"/>
                    <a:pt x="23264" y="10890"/>
                    <a:pt x="23474" y="10425"/>
                  </a:cubicBezTo>
                  <a:cubicBezTo>
                    <a:pt x="23753" y="9447"/>
                    <a:pt x="22590" y="8773"/>
                    <a:pt x="21636" y="8563"/>
                  </a:cubicBezTo>
                  <a:cubicBezTo>
                    <a:pt x="19309" y="7889"/>
                    <a:pt x="16867" y="7214"/>
                    <a:pt x="14447" y="6539"/>
                  </a:cubicBezTo>
                  <a:cubicBezTo>
                    <a:pt x="14354" y="6144"/>
                    <a:pt x="14168" y="5655"/>
                    <a:pt x="14075" y="5283"/>
                  </a:cubicBezTo>
                  <a:cubicBezTo>
                    <a:pt x="13493" y="3911"/>
                    <a:pt x="12912" y="2561"/>
                    <a:pt x="12330" y="1212"/>
                  </a:cubicBezTo>
                  <a:cubicBezTo>
                    <a:pt x="12121" y="724"/>
                    <a:pt x="11935" y="235"/>
                    <a:pt x="11446" y="49"/>
                  </a:cubicBezTo>
                  <a:cubicBezTo>
                    <a:pt x="11352" y="16"/>
                    <a:pt x="11259" y="0"/>
                    <a:pt x="1116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g13eacc49de5_0_3539"/>
            <p:cNvSpPr/>
            <p:nvPr/>
          </p:nvSpPr>
          <p:spPr>
            <a:xfrm>
              <a:off x="5702800" y="1982550"/>
              <a:ext cx="310000" cy="289650"/>
            </a:xfrm>
            <a:custGeom>
              <a:rect b="b" l="l" r="r" t="t"/>
              <a:pathLst>
                <a:path extrusionOk="0" h="11586" w="12400">
                  <a:moveTo>
                    <a:pt x="5837" y="1"/>
                  </a:moveTo>
                  <a:cubicBezTo>
                    <a:pt x="5431" y="1"/>
                    <a:pt x="5131" y="578"/>
                    <a:pt x="5048" y="1010"/>
                  </a:cubicBezTo>
                  <a:lnTo>
                    <a:pt x="4164" y="4220"/>
                  </a:lnTo>
                  <a:cubicBezTo>
                    <a:pt x="3676" y="4220"/>
                    <a:pt x="3304" y="4406"/>
                    <a:pt x="2908" y="4499"/>
                  </a:cubicBezTo>
                  <a:cubicBezTo>
                    <a:pt x="2141" y="4802"/>
                    <a:pt x="1443" y="5081"/>
                    <a:pt x="768" y="5383"/>
                  </a:cubicBezTo>
                  <a:cubicBezTo>
                    <a:pt x="489" y="5476"/>
                    <a:pt x="186" y="5662"/>
                    <a:pt x="93" y="5848"/>
                  </a:cubicBezTo>
                  <a:cubicBezTo>
                    <a:pt x="0" y="6337"/>
                    <a:pt x="582" y="6732"/>
                    <a:pt x="1070" y="6826"/>
                  </a:cubicBezTo>
                  <a:cubicBezTo>
                    <a:pt x="2141" y="7128"/>
                    <a:pt x="3094" y="7407"/>
                    <a:pt x="4164" y="7710"/>
                  </a:cubicBezTo>
                  <a:cubicBezTo>
                    <a:pt x="3978" y="7896"/>
                    <a:pt x="3885" y="8175"/>
                    <a:pt x="3769" y="8384"/>
                  </a:cubicBezTo>
                  <a:cubicBezTo>
                    <a:pt x="3490" y="9152"/>
                    <a:pt x="3187" y="9827"/>
                    <a:pt x="2908" y="10501"/>
                  </a:cubicBezTo>
                  <a:cubicBezTo>
                    <a:pt x="2815" y="10804"/>
                    <a:pt x="2722" y="11083"/>
                    <a:pt x="2815" y="11292"/>
                  </a:cubicBezTo>
                  <a:cubicBezTo>
                    <a:pt x="2896" y="11505"/>
                    <a:pt x="3070" y="11585"/>
                    <a:pt x="3280" y="11585"/>
                  </a:cubicBezTo>
                  <a:cubicBezTo>
                    <a:pt x="3553" y="11585"/>
                    <a:pt x="3889" y="11450"/>
                    <a:pt x="4164" y="11292"/>
                  </a:cubicBezTo>
                  <a:cubicBezTo>
                    <a:pt x="5048" y="10804"/>
                    <a:pt x="5816" y="10315"/>
                    <a:pt x="6677" y="9827"/>
                  </a:cubicBezTo>
                  <a:cubicBezTo>
                    <a:pt x="6979" y="9920"/>
                    <a:pt x="7166" y="10036"/>
                    <a:pt x="7375" y="10129"/>
                  </a:cubicBezTo>
                  <a:cubicBezTo>
                    <a:pt x="8143" y="10408"/>
                    <a:pt x="8817" y="10804"/>
                    <a:pt x="9492" y="11083"/>
                  </a:cubicBezTo>
                  <a:cubicBezTo>
                    <a:pt x="9708" y="11166"/>
                    <a:pt x="9912" y="11237"/>
                    <a:pt x="10087" y="11237"/>
                  </a:cubicBezTo>
                  <a:cubicBezTo>
                    <a:pt x="10158" y="11237"/>
                    <a:pt x="10223" y="11226"/>
                    <a:pt x="10283" y="11199"/>
                  </a:cubicBezTo>
                  <a:cubicBezTo>
                    <a:pt x="10748" y="10897"/>
                    <a:pt x="10562" y="10222"/>
                    <a:pt x="10283" y="9827"/>
                  </a:cubicBezTo>
                  <a:cubicBezTo>
                    <a:pt x="9794" y="8873"/>
                    <a:pt x="9306" y="7989"/>
                    <a:pt x="8724" y="7012"/>
                  </a:cubicBezTo>
                  <a:cubicBezTo>
                    <a:pt x="9003" y="7012"/>
                    <a:pt x="9306" y="6919"/>
                    <a:pt x="9492" y="6826"/>
                  </a:cubicBezTo>
                  <a:cubicBezTo>
                    <a:pt x="10167" y="6546"/>
                    <a:pt x="10958" y="6244"/>
                    <a:pt x="11632" y="5965"/>
                  </a:cubicBezTo>
                  <a:cubicBezTo>
                    <a:pt x="11911" y="5848"/>
                    <a:pt x="12214" y="5662"/>
                    <a:pt x="12214" y="5476"/>
                  </a:cubicBezTo>
                  <a:cubicBezTo>
                    <a:pt x="12400" y="4988"/>
                    <a:pt x="11818" y="4592"/>
                    <a:pt x="11330" y="4499"/>
                  </a:cubicBezTo>
                  <a:cubicBezTo>
                    <a:pt x="10073" y="4104"/>
                    <a:pt x="8817" y="3824"/>
                    <a:pt x="7561" y="3429"/>
                  </a:cubicBezTo>
                  <a:cubicBezTo>
                    <a:pt x="7468" y="3243"/>
                    <a:pt x="7375" y="2940"/>
                    <a:pt x="7375" y="2754"/>
                  </a:cubicBezTo>
                  <a:cubicBezTo>
                    <a:pt x="7072" y="2080"/>
                    <a:pt x="6793" y="1405"/>
                    <a:pt x="6491" y="614"/>
                  </a:cubicBezTo>
                  <a:cubicBezTo>
                    <a:pt x="6398" y="428"/>
                    <a:pt x="6212" y="149"/>
                    <a:pt x="6002" y="32"/>
                  </a:cubicBezTo>
                  <a:cubicBezTo>
                    <a:pt x="5945" y="11"/>
                    <a:pt x="5890" y="1"/>
                    <a:pt x="58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g13eacc49de5_0_3539"/>
            <p:cNvSpPr/>
            <p:nvPr/>
          </p:nvSpPr>
          <p:spPr>
            <a:xfrm>
              <a:off x="5843550" y="2075225"/>
              <a:ext cx="31425" cy="59400"/>
            </a:xfrm>
            <a:custGeom>
              <a:rect b="b" l="l" r="r" t="t"/>
              <a:pathLst>
                <a:path extrusionOk="0" h="2376" w="1257">
                  <a:moveTo>
                    <a:pt x="496" y="0"/>
                  </a:moveTo>
                  <a:cubicBezTo>
                    <a:pt x="452" y="0"/>
                    <a:pt x="409" y="8"/>
                    <a:pt x="372" y="24"/>
                  </a:cubicBezTo>
                  <a:cubicBezTo>
                    <a:pt x="93" y="117"/>
                    <a:pt x="0" y="397"/>
                    <a:pt x="0" y="606"/>
                  </a:cubicBezTo>
                  <a:cubicBezTo>
                    <a:pt x="93" y="1095"/>
                    <a:pt x="93" y="1560"/>
                    <a:pt x="186" y="2048"/>
                  </a:cubicBezTo>
                  <a:cubicBezTo>
                    <a:pt x="186" y="2220"/>
                    <a:pt x="451" y="2375"/>
                    <a:pt x="700" y="2375"/>
                  </a:cubicBezTo>
                  <a:cubicBezTo>
                    <a:pt x="755" y="2375"/>
                    <a:pt x="810" y="2368"/>
                    <a:pt x="861" y="2351"/>
                  </a:cubicBezTo>
                  <a:cubicBezTo>
                    <a:pt x="1163" y="2258"/>
                    <a:pt x="1256" y="2048"/>
                    <a:pt x="1163" y="1769"/>
                  </a:cubicBezTo>
                  <a:cubicBezTo>
                    <a:pt x="1163" y="1281"/>
                    <a:pt x="1047" y="792"/>
                    <a:pt x="954" y="397"/>
                  </a:cubicBezTo>
                  <a:cubicBezTo>
                    <a:pt x="954" y="167"/>
                    <a:pt x="702" y="0"/>
                    <a:pt x="4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g13eacc49de5_0_3539"/>
            <p:cNvSpPr/>
            <p:nvPr/>
          </p:nvSpPr>
          <p:spPr>
            <a:xfrm>
              <a:off x="5785375" y="2121175"/>
              <a:ext cx="48300" cy="32625"/>
            </a:xfrm>
            <a:custGeom>
              <a:rect b="b" l="l" r="r" t="t"/>
              <a:pathLst>
                <a:path extrusionOk="0" h="1305" w="1932">
                  <a:moveTo>
                    <a:pt x="519" y="0"/>
                  </a:moveTo>
                  <a:cubicBezTo>
                    <a:pt x="281" y="0"/>
                    <a:pt x="77" y="170"/>
                    <a:pt x="1" y="420"/>
                  </a:cubicBezTo>
                  <a:cubicBezTo>
                    <a:pt x="1" y="699"/>
                    <a:pt x="94" y="885"/>
                    <a:pt x="373" y="1001"/>
                  </a:cubicBezTo>
                  <a:cubicBezTo>
                    <a:pt x="675" y="1094"/>
                    <a:pt x="955" y="1187"/>
                    <a:pt x="1164" y="1281"/>
                  </a:cubicBezTo>
                  <a:cubicBezTo>
                    <a:pt x="1213" y="1297"/>
                    <a:pt x="1263" y="1305"/>
                    <a:pt x="1312" y="1305"/>
                  </a:cubicBezTo>
                  <a:cubicBezTo>
                    <a:pt x="1543" y="1305"/>
                    <a:pt x="1762" y="1134"/>
                    <a:pt x="1839" y="885"/>
                  </a:cubicBezTo>
                  <a:cubicBezTo>
                    <a:pt x="1932" y="606"/>
                    <a:pt x="1745" y="420"/>
                    <a:pt x="1443" y="303"/>
                  </a:cubicBezTo>
                  <a:cubicBezTo>
                    <a:pt x="1257" y="210"/>
                    <a:pt x="955" y="117"/>
                    <a:pt x="675" y="24"/>
                  </a:cubicBezTo>
                  <a:cubicBezTo>
                    <a:pt x="622" y="8"/>
                    <a:pt x="570" y="0"/>
                    <a:pt x="5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g13eacc49de5_0_3539"/>
            <p:cNvSpPr/>
            <p:nvPr/>
          </p:nvSpPr>
          <p:spPr>
            <a:xfrm>
              <a:off x="5819125" y="2173475"/>
              <a:ext cx="41300" cy="48675"/>
            </a:xfrm>
            <a:custGeom>
              <a:rect b="b" l="l" r="r" t="t"/>
              <a:pathLst>
                <a:path extrusionOk="0" h="1947" w="1652">
                  <a:moveTo>
                    <a:pt x="1026" y="1"/>
                  </a:moveTo>
                  <a:cubicBezTo>
                    <a:pt x="856" y="1"/>
                    <a:pt x="696" y="72"/>
                    <a:pt x="582" y="259"/>
                  </a:cubicBezTo>
                  <a:cubicBezTo>
                    <a:pt x="489" y="538"/>
                    <a:pt x="279" y="840"/>
                    <a:pt x="93" y="1119"/>
                  </a:cubicBezTo>
                  <a:cubicBezTo>
                    <a:pt x="0" y="1422"/>
                    <a:pt x="93" y="1701"/>
                    <a:pt x="279" y="1910"/>
                  </a:cubicBezTo>
                  <a:cubicBezTo>
                    <a:pt x="359" y="1935"/>
                    <a:pt x="437" y="1946"/>
                    <a:pt x="512" y="1946"/>
                  </a:cubicBezTo>
                  <a:cubicBezTo>
                    <a:pt x="724" y="1946"/>
                    <a:pt x="916" y="1855"/>
                    <a:pt x="1070" y="1701"/>
                  </a:cubicBezTo>
                  <a:cubicBezTo>
                    <a:pt x="1163" y="1422"/>
                    <a:pt x="1349" y="1119"/>
                    <a:pt x="1559" y="747"/>
                  </a:cubicBezTo>
                  <a:cubicBezTo>
                    <a:pt x="1652" y="538"/>
                    <a:pt x="1559" y="259"/>
                    <a:pt x="1349" y="73"/>
                  </a:cubicBezTo>
                  <a:cubicBezTo>
                    <a:pt x="1242" y="28"/>
                    <a:pt x="1132" y="1"/>
                    <a:pt x="102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g13eacc49de5_0_3539"/>
            <p:cNvSpPr/>
            <p:nvPr/>
          </p:nvSpPr>
          <p:spPr>
            <a:xfrm>
              <a:off x="5867375" y="2163300"/>
              <a:ext cx="48900" cy="44575"/>
            </a:xfrm>
            <a:custGeom>
              <a:rect b="b" l="l" r="r" t="t"/>
              <a:pathLst>
                <a:path extrusionOk="0" h="1783" w="1956">
                  <a:moveTo>
                    <a:pt x="552" y="1"/>
                  </a:moveTo>
                  <a:cubicBezTo>
                    <a:pt x="421" y="1"/>
                    <a:pt x="294" y="51"/>
                    <a:pt x="210" y="177"/>
                  </a:cubicBezTo>
                  <a:cubicBezTo>
                    <a:pt x="1" y="363"/>
                    <a:pt x="1" y="666"/>
                    <a:pt x="210" y="852"/>
                  </a:cubicBezTo>
                  <a:cubicBezTo>
                    <a:pt x="489" y="1154"/>
                    <a:pt x="792" y="1433"/>
                    <a:pt x="1071" y="1643"/>
                  </a:cubicBezTo>
                  <a:cubicBezTo>
                    <a:pt x="1164" y="1736"/>
                    <a:pt x="1286" y="1782"/>
                    <a:pt x="1408" y="1782"/>
                  </a:cubicBezTo>
                  <a:cubicBezTo>
                    <a:pt x="1531" y="1782"/>
                    <a:pt x="1653" y="1736"/>
                    <a:pt x="1746" y="1643"/>
                  </a:cubicBezTo>
                  <a:cubicBezTo>
                    <a:pt x="1955" y="1433"/>
                    <a:pt x="1955" y="1061"/>
                    <a:pt x="1746" y="852"/>
                  </a:cubicBezTo>
                  <a:cubicBezTo>
                    <a:pt x="1467" y="666"/>
                    <a:pt x="1257" y="363"/>
                    <a:pt x="978" y="177"/>
                  </a:cubicBezTo>
                  <a:cubicBezTo>
                    <a:pt x="876" y="75"/>
                    <a:pt x="711" y="1"/>
                    <a:pt x="55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g13eacc49de5_0_3539"/>
            <p:cNvSpPr/>
            <p:nvPr/>
          </p:nvSpPr>
          <p:spPr>
            <a:xfrm>
              <a:off x="5887150" y="2111825"/>
              <a:ext cx="52950" cy="38075"/>
            </a:xfrm>
            <a:custGeom>
              <a:rect b="b" l="l" r="r" t="t"/>
              <a:pathLst>
                <a:path extrusionOk="0" h="1523" w="2118">
                  <a:moveTo>
                    <a:pt x="1506" y="0"/>
                  </a:moveTo>
                  <a:cubicBezTo>
                    <a:pt x="1412" y="0"/>
                    <a:pt x="1322" y="31"/>
                    <a:pt x="1257" y="96"/>
                  </a:cubicBezTo>
                  <a:cubicBezTo>
                    <a:pt x="955" y="212"/>
                    <a:pt x="676" y="398"/>
                    <a:pt x="373" y="584"/>
                  </a:cubicBezTo>
                  <a:cubicBezTo>
                    <a:pt x="94" y="677"/>
                    <a:pt x="1" y="1073"/>
                    <a:pt x="187" y="1259"/>
                  </a:cubicBezTo>
                  <a:cubicBezTo>
                    <a:pt x="247" y="1454"/>
                    <a:pt x="432" y="1523"/>
                    <a:pt x="606" y="1523"/>
                  </a:cubicBezTo>
                  <a:cubicBezTo>
                    <a:pt x="702" y="1523"/>
                    <a:pt x="795" y="1502"/>
                    <a:pt x="862" y="1468"/>
                  </a:cubicBezTo>
                  <a:cubicBezTo>
                    <a:pt x="1164" y="1259"/>
                    <a:pt x="1443" y="1166"/>
                    <a:pt x="1746" y="980"/>
                  </a:cubicBezTo>
                  <a:cubicBezTo>
                    <a:pt x="2025" y="887"/>
                    <a:pt x="2118" y="491"/>
                    <a:pt x="1932" y="305"/>
                  </a:cubicBezTo>
                  <a:cubicBezTo>
                    <a:pt x="1871" y="108"/>
                    <a:pt x="1682" y="0"/>
                    <a:pt x="15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6" name="Google Shape;1636;g13eacc49de5_0_3539"/>
          <p:cNvGrpSpPr/>
          <p:nvPr/>
        </p:nvGrpSpPr>
        <p:grpSpPr>
          <a:xfrm>
            <a:off x="7795830" y="4063119"/>
            <a:ext cx="463129" cy="743511"/>
            <a:chOff x="1054675" y="3219250"/>
            <a:chExt cx="332875" cy="534400"/>
          </a:xfrm>
        </p:grpSpPr>
        <p:sp>
          <p:nvSpPr>
            <p:cNvPr id="1637" name="Google Shape;1637;g13eacc49de5_0_3539"/>
            <p:cNvSpPr/>
            <p:nvPr/>
          </p:nvSpPr>
          <p:spPr>
            <a:xfrm>
              <a:off x="1054675" y="3415400"/>
              <a:ext cx="332875" cy="338250"/>
            </a:xfrm>
            <a:custGeom>
              <a:rect b="b" l="l" r="r" t="t"/>
              <a:pathLst>
                <a:path extrusionOk="0" h="13530" w="13315">
                  <a:moveTo>
                    <a:pt x="6870" y="1"/>
                  </a:moveTo>
                  <a:cubicBezTo>
                    <a:pt x="4550" y="1"/>
                    <a:pt x="2224" y="1302"/>
                    <a:pt x="1164" y="4182"/>
                  </a:cubicBezTo>
                  <a:cubicBezTo>
                    <a:pt x="0" y="7392"/>
                    <a:pt x="1652" y="11161"/>
                    <a:pt x="4560" y="12719"/>
                  </a:cubicBezTo>
                  <a:cubicBezTo>
                    <a:pt x="5497" y="13232"/>
                    <a:pt x="6575" y="13529"/>
                    <a:pt x="7642" y="13529"/>
                  </a:cubicBezTo>
                  <a:cubicBezTo>
                    <a:pt x="8563" y="13529"/>
                    <a:pt x="9475" y="13308"/>
                    <a:pt x="10283" y="12812"/>
                  </a:cubicBezTo>
                  <a:cubicBezTo>
                    <a:pt x="12214" y="11556"/>
                    <a:pt x="13005" y="9137"/>
                    <a:pt x="13098" y="6810"/>
                  </a:cubicBezTo>
                  <a:cubicBezTo>
                    <a:pt x="13315" y="2520"/>
                    <a:pt x="10098" y="1"/>
                    <a:pt x="68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g13eacc49de5_0_3539"/>
            <p:cNvSpPr/>
            <p:nvPr/>
          </p:nvSpPr>
          <p:spPr>
            <a:xfrm>
              <a:off x="1212275" y="3418150"/>
              <a:ext cx="128575" cy="232650"/>
            </a:xfrm>
            <a:custGeom>
              <a:rect b="b" l="l" r="r" t="t"/>
              <a:pathLst>
                <a:path extrusionOk="0" h="9306" w="5143">
                  <a:moveTo>
                    <a:pt x="1" y="0"/>
                  </a:moveTo>
                  <a:cubicBezTo>
                    <a:pt x="885" y="489"/>
                    <a:pt x="1653" y="1070"/>
                    <a:pt x="2234" y="1745"/>
                  </a:cubicBezTo>
                  <a:cubicBezTo>
                    <a:pt x="2816" y="2420"/>
                    <a:pt x="3304" y="3211"/>
                    <a:pt x="3584" y="3978"/>
                  </a:cubicBezTo>
                  <a:cubicBezTo>
                    <a:pt x="3886" y="4746"/>
                    <a:pt x="4072" y="5630"/>
                    <a:pt x="4072" y="6584"/>
                  </a:cubicBezTo>
                  <a:cubicBezTo>
                    <a:pt x="4072" y="7468"/>
                    <a:pt x="3886" y="8329"/>
                    <a:pt x="3584" y="9306"/>
                  </a:cubicBezTo>
                  <a:cubicBezTo>
                    <a:pt x="4258" y="8631"/>
                    <a:pt x="4747" y="7654"/>
                    <a:pt x="4956" y="6700"/>
                  </a:cubicBezTo>
                  <a:cubicBezTo>
                    <a:pt x="5142" y="5630"/>
                    <a:pt x="5049" y="4560"/>
                    <a:pt x="4654" y="3583"/>
                  </a:cubicBezTo>
                  <a:cubicBezTo>
                    <a:pt x="4258" y="2629"/>
                    <a:pt x="3677" y="1745"/>
                    <a:pt x="2816" y="1070"/>
                  </a:cubicBezTo>
                  <a:cubicBezTo>
                    <a:pt x="2048" y="489"/>
                    <a:pt x="107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g13eacc49de5_0_3539"/>
            <p:cNvSpPr/>
            <p:nvPr/>
          </p:nvSpPr>
          <p:spPr>
            <a:xfrm>
              <a:off x="1166350" y="3219250"/>
              <a:ext cx="137850" cy="184375"/>
            </a:xfrm>
            <a:custGeom>
              <a:rect b="b" l="l" r="r" t="t"/>
              <a:pathLst>
                <a:path extrusionOk="0" h="7375" w="5514">
                  <a:moveTo>
                    <a:pt x="4560" y="0"/>
                  </a:moveTo>
                  <a:lnTo>
                    <a:pt x="4560" y="0"/>
                  </a:lnTo>
                  <a:cubicBezTo>
                    <a:pt x="1838" y="1070"/>
                    <a:pt x="0" y="4071"/>
                    <a:pt x="186" y="6979"/>
                  </a:cubicBezTo>
                  <a:lnTo>
                    <a:pt x="861" y="7375"/>
                  </a:lnTo>
                  <a:cubicBezTo>
                    <a:pt x="3676" y="6398"/>
                    <a:pt x="5514" y="2908"/>
                    <a:pt x="45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0" name="Google Shape;1640;g13eacc49de5_0_3539"/>
          <p:cNvGrpSpPr/>
          <p:nvPr/>
        </p:nvGrpSpPr>
        <p:grpSpPr>
          <a:xfrm>
            <a:off x="2165072" y="161134"/>
            <a:ext cx="597216" cy="781424"/>
            <a:chOff x="5840625" y="3436675"/>
            <a:chExt cx="429250" cy="561650"/>
          </a:xfrm>
        </p:grpSpPr>
        <p:sp>
          <p:nvSpPr>
            <p:cNvPr id="1641" name="Google Shape;1641;g13eacc49de5_0_3539"/>
            <p:cNvSpPr/>
            <p:nvPr/>
          </p:nvSpPr>
          <p:spPr>
            <a:xfrm>
              <a:off x="5928950" y="3436675"/>
              <a:ext cx="132725" cy="215600"/>
            </a:xfrm>
            <a:custGeom>
              <a:rect b="b" l="l" r="r" t="t"/>
              <a:pathLst>
                <a:path extrusionOk="0" h="8624" w="5309">
                  <a:moveTo>
                    <a:pt x="1033" y="0"/>
                  </a:moveTo>
                  <a:cubicBezTo>
                    <a:pt x="430" y="0"/>
                    <a:pt x="0" y="995"/>
                    <a:pt x="655" y="1400"/>
                  </a:cubicBezTo>
                  <a:cubicBezTo>
                    <a:pt x="2772" y="2935"/>
                    <a:pt x="3749" y="5378"/>
                    <a:pt x="3656" y="7890"/>
                  </a:cubicBezTo>
                  <a:cubicBezTo>
                    <a:pt x="3610" y="8379"/>
                    <a:pt x="3947" y="8623"/>
                    <a:pt x="4308" y="8623"/>
                  </a:cubicBezTo>
                  <a:cubicBezTo>
                    <a:pt x="4668" y="8623"/>
                    <a:pt x="5052" y="8379"/>
                    <a:pt x="5099" y="7890"/>
                  </a:cubicBezTo>
                  <a:cubicBezTo>
                    <a:pt x="5308" y="4796"/>
                    <a:pt x="3935" y="1981"/>
                    <a:pt x="1423" y="143"/>
                  </a:cubicBezTo>
                  <a:cubicBezTo>
                    <a:pt x="1291" y="43"/>
                    <a:pt x="1158" y="0"/>
                    <a:pt x="10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g13eacc49de5_0_3539"/>
            <p:cNvSpPr/>
            <p:nvPr/>
          </p:nvSpPr>
          <p:spPr>
            <a:xfrm>
              <a:off x="5840625" y="3551400"/>
              <a:ext cx="429250" cy="446925"/>
            </a:xfrm>
            <a:custGeom>
              <a:rect b="b" l="l" r="r" t="t"/>
              <a:pathLst>
                <a:path extrusionOk="0" h="17877" w="17170">
                  <a:moveTo>
                    <a:pt x="12144" y="0"/>
                  </a:moveTo>
                  <a:cubicBezTo>
                    <a:pt x="11134" y="0"/>
                    <a:pt x="10165" y="631"/>
                    <a:pt x="9423" y="1649"/>
                  </a:cubicBezTo>
                  <a:cubicBezTo>
                    <a:pt x="8779" y="1179"/>
                    <a:pt x="8081" y="916"/>
                    <a:pt x="7403" y="916"/>
                  </a:cubicBezTo>
                  <a:cubicBezTo>
                    <a:pt x="6537" y="916"/>
                    <a:pt x="5701" y="1346"/>
                    <a:pt x="5049" y="2324"/>
                  </a:cubicBezTo>
                  <a:cubicBezTo>
                    <a:pt x="4444" y="1969"/>
                    <a:pt x="3816" y="1776"/>
                    <a:pt x="3221" y="1776"/>
                  </a:cubicBezTo>
                  <a:cubicBezTo>
                    <a:pt x="1712" y="1776"/>
                    <a:pt x="410" y="3020"/>
                    <a:pt x="210" y="6023"/>
                  </a:cubicBezTo>
                  <a:cubicBezTo>
                    <a:pt x="1" y="10094"/>
                    <a:pt x="1746" y="14258"/>
                    <a:pt x="4863" y="16864"/>
                  </a:cubicBezTo>
                  <a:cubicBezTo>
                    <a:pt x="5450" y="17370"/>
                    <a:pt x="6266" y="17876"/>
                    <a:pt x="7097" y="17876"/>
                  </a:cubicBezTo>
                  <a:cubicBezTo>
                    <a:pt x="7221" y="17876"/>
                    <a:pt x="7345" y="17865"/>
                    <a:pt x="7468" y="17841"/>
                  </a:cubicBezTo>
                  <a:cubicBezTo>
                    <a:pt x="7864" y="17748"/>
                    <a:pt x="8143" y="17539"/>
                    <a:pt x="8446" y="17260"/>
                  </a:cubicBezTo>
                  <a:cubicBezTo>
                    <a:pt x="8841" y="17446"/>
                    <a:pt x="9213" y="17539"/>
                    <a:pt x="9702" y="17539"/>
                  </a:cubicBezTo>
                  <a:cubicBezTo>
                    <a:pt x="10470" y="17446"/>
                    <a:pt x="11051" y="16957"/>
                    <a:pt x="11447" y="16282"/>
                  </a:cubicBezTo>
                  <a:cubicBezTo>
                    <a:pt x="11773" y="16532"/>
                    <a:pt x="12162" y="16702"/>
                    <a:pt x="12614" y="16702"/>
                  </a:cubicBezTo>
                  <a:cubicBezTo>
                    <a:pt x="12711" y="16702"/>
                    <a:pt x="12810" y="16694"/>
                    <a:pt x="12912" y="16678"/>
                  </a:cubicBezTo>
                  <a:cubicBezTo>
                    <a:pt x="13773" y="16585"/>
                    <a:pt x="14448" y="15701"/>
                    <a:pt x="14936" y="14840"/>
                  </a:cubicBezTo>
                  <a:cubicBezTo>
                    <a:pt x="16983" y="11351"/>
                    <a:pt x="17170" y="6884"/>
                    <a:pt x="15611" y="3115"/>
                  </a:cubicBezTo>
                  <a:cubicBezTo>
                    <a:pt x="14611" y="900"/>
                    <a:pt x="13349" y="0"/>
                    <a:pt x="121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g13eacc49de5_0_3539"/>
            <p:cNvSpPr/>
            <p:nvPr/>
          </p:nvSpPr>
          <p:spPr>
            <a:xfrm>
              <a:off x="5918575" y="3604850"/>
              <a:ext cx="82025" cy="324550"/>
            </a:xfrm>
            <a:custGeom>
              <a:rect b="b" l="l" r="r" t="t"/>
              <a:pathLst>
                <a:path extrusionOk="0" h="12982" w="3281">
                  <a:moveTo>
                    <a:pt x="1349" y="0"/>
                  </a:moveTo>
                  <a:lnTo>
                    <a:pt x="1349" y="0"/>
                  </a:lnTo>
                  <a:cubicBezTo>
                    <a:pt x="768" y="977"/>
                    <a:pt x="372" y="2140"/>
                    <a:pt x="186" y="3303"/>
                  </a:cubicBezTo>
                  <a:cubicBezTo>
                    <a:pt x="0" y="4467"/>
                    <a:pt x="0" y="5630"/>
                    <a:pt x="186" y="6793"/>
                  </a:cubicBezTo>
                  <a:cubicBezTo>
                    <a:pt x="372" y="7956"/>
                    <a:pt x="675" y="9119"/>
                    <a:pt x="1256" y="10166"/>
                  </a:cubicBezTo>
                  <a:cubicBezTo>
                    <a:pt x="1745" y="11236"/>
                    <a:pt x="2420" y="12214"/>
                    <a:pt x="3280" y="12981"/>
                  </a:cubicBezTo>
                  <a:cubicBezTo>
                    <a:pt x="2815" y="11911"/>
                    <a:pt x="2420" y="10864"/>
                    <a:pt x="2024" y="9887"/>
                  </a:cubicBezTo>
                  <a:cubicBezTo>
                    <a:pt x="1745" y="8817"/>
                    <a:pt x="1536" y="7747"/>
                    <a:pt x="1349" y="6677"/>
                  </a:cubicBezTo>
                  <a:cubicBezTo>
                    <a:pt x="1163" y="5514"/>
                    <a:pt x="1070" y="4467"/>
                    <a:pt x="1163" y="3397"/>
                  </a:cubicBezTo>
                  <a:cubicBezTo>
                    <a:pt x="1163" y="2233"/>
                    <a:pt x="1256" y="1163"/>
                    <a:pt x="13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g13eacc49de5_0_3539"/>
            <p:cNvSpPr/>
            <p:nvPr/>
          </p:nvSpPr>
          <p:spPr>
            <a:xfrm>
              <a:off x="6124450" y="3711275"/>
              <a:ext cx="36075" cy="244875"/>
            </a:xfrm>
            <a:custGeom>
              <a:rect b="b" l="l" r="r" t="t"/>
              <a:pathLst>
                <a:path extrusionOk="0" h="9795" w="1443">
                  <a:moveTo>
                    <a:pt x="582" y="0"/>
                  </a:moveTo>
                  <a:cubicBezTo>
                    <a:pt x="489" y="884"/>
                    <a:pt x="489" y="1745"/>
                    <a:pt x="396" y="2536"/>
                  </a:cubicBezTo>
                  <a:lnTo>
                    <a:pt x="187" y="4956"/>
                  </a:lnTo>
                  <a:lnTo>
                    <a:pt x="94" y="7375"/>
                  </a:lnTo>
                  <a:cubicBezTo>
                    <a:pt x="94" y="8143"/>
                    <a:pt x="1" y="9027"/>
                    <a:pt x="1" y="9794"/>
                  </a:cubicBezTo>
                  <a:cubicBezTo>
                    <a:pt x="489" y="9120"/>
                    <a:pt x="768" y="8352"/>
                    <a:pt x="978" y="7468"/>
                  </a:cubicBezTo>
                  <a:cubicBezTo>
                    <a:pt x="1257" y="6700"/>
                    <a:pt x="1350" y="5816"/>
                    <a:pt x="1350" y="5049"/>
                  </a:cubicBezTo>
                  <a:cubicBezTo>
                    <a:pt x="1443" y="4165"/>
                    <a:pt x="1443" y="3304"/>
                    <a:pt x="1257" y="2536"/>
                  </a:cubicBezTo>
                  <a:cubicBezTo>
                    <a:pt x="1164" y="1652"/>
                    <a:pt x="978" y="884"/>
                    <a:pt x="5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5" name="Google Shape;1645;g13eacc49de5_0_3539"/>
          <p:cNvGrpSpPr/>
          <p:nvPr/>
        </p:nvGrpSpPr>
        <p:grpSpPr>
          <a:xfrm>
            <a:off x="8310320" y="1310784"/>
            <a:ext cx="691024" cy="941423"/>
            <a:chOff x="5235200" y="1259125"/>
            <a:chExt cx="496675" cy="676650"/>
          </a:xfrm>
        </p:grpSpPr>
        <p:sp>
          <p:nvSpPr>
            <p:cNvPr id="1646" name="Google Shape;1646;g13eacc49de5_0_3539"/>
            <p:cNvSpPr/>
            <p:nvPr/>
          </p:nvSpPr>
          <p:spPr>
            <a:xfrm>
              <a:off x="5235200" y="1452000"/>
              <a:ext cx="378050" cy="483775"/>
            </a:xfrm>
            <a:custGeom>
              <a:rect b="b" l="l" r="r" t="t"/>
              <a:pathLst>
                <a:path extrusionOk="0" h="19351" w="15122">
                  <a:moveTo>
                    <a:pt x="9084" y="0"/>
                  </a:moveTo>
                  <a:cubicBezTo>
                    <a:pt x="5176" y="0"/>
                    <a:pt x="1676" y="7257"/>
                    <a:pt x="768" y="10414"/>
                  </a:cubicBezTo>
                  <a:cubicBezTo>
                    <a:pt x="0" y="13228"/>
                    <a:pt x="186" y="16811"/>
                    <a:pt x="2606" y="18463"/>
                  </a:cubicBezTo>
                  <a:cubicBezTo>
                    <a:pt x="3489" y="19056"/>
                    <a:pt x="4558" y="19350"/>
                    <a:pt x="5637" y="19350"/>
                  </a:cubicBezTo>
                  <a:cubicBezTo>
                    <a:pt x="6462" y="19350"/>
                    <a:pt x="7293" y="19178"/>
                    <a:pt x="8049" y="18835"/>
                  </a:cubicBezTo>
                  <a:cubicBezTo>
                    <a:pt x="9794" y="18067"/>
                    <a:pt x="11143" y="16509"/>
                    <a:pt x="12004" y="14857"/>
                  </a:cubicBezTo>
                  <a:cubicBezTo>
                    <a:pt x="13958" y="11577"/>
                    <a:pt x="15122" y="1783"/>
                    <a:pt x="9980" y="131"/>
                  </a:cubicBezTo>
                  <a:cubicBezTo>
                    <a:pt x="9680" y="42"/>
                    <a:pt x="9381" y="0"/>
                    <a:pt x="90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g13eacc49de5_0_3539"/>
            <p:cNvSpPr/>
            <p:nvPr/>
          </p:nvSpPr>
          <p:spPr>
            <a:xfrm>
              <a:off x="5473650" y="1259125"/>
              <a:ext cx="258225" cy="249950"/>
            </a:xfrm>
            <a:custGeom>
              <a:rect b="b" l="l" r="r" t="t"/>
              <a:pathLst>
                <a:path extrusionOk="0" h="9998" w="10329">
                  <a:moveTo>
                    <a:pt x="9365" y="0"/>
                  </a:moveTo>
                  <a:cubicBezTo>
                    <a:pt x="9331" y="0"/>
                    <a:pt x="9296" y="2"/>
                    <a:pt x="9259" y="6"/>
                  </a:cubicBezTo>
                  <a:cubicBezTo>
                    <a:pt x="4420" y="588"/>
                    <a:pt x="628" y="4356"/>
                    <a:pt x="47" y="9195"/>
                  </a:cubicBezTo>
                  <a:cubicBezTo>
                    <a:pt x="0" y="9730"/>
                    <a:pt x="390" y="9998"/>
                    <a:pt x="815" y="9998"/>
                  </a:cubicBezTo>
                  <a:cubicBezTo>
                    <a:pt x="1239" y="9998"/>
                    <a:pt x="1699" y="9730"/>
                    <a:pt x="1792" y="9195"/>
                  </a:cubicBezTo>
                  <a:cubicBezTo>
                    <a:pt x="2187" y="5333"/>
                    <a:pt x="5374" y="2123"/>
                    <a:pt x="9259" y="1634"/>
                  </a:cubicBezTo>
                  <a:cubicBezTo>
                    <a:pt x="10293" y="1545"/>
                    <a:pt x="10328" y="0"/>
                    <a:pt x="93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g13eacc49de5_0_3539"/>
            <p:cNvSpPr/>
            <p:nvPr/>
          </p:nvSpPr>
          <p:spPr>
            <a:xfrm>
              <a:off x="5249725" y="1397100"/>
              <a:ext cx="273950" cy="171225"/>
            </a:xfrm>
            <a:custGeom>
              <a:rect b="b" l="l" r="r" t="t"/>
              <a:pathLst>
                <a:path extrusionOk="0" h="6849" w="10958">
                  <a:moveTo>
                    <a:pt x="10958" y="1"/>
                  </a:moveTo>
                  <a:cubicBezTo>
                    <a:pt x="6584" y="675"/>
                    <a:pt x="2606" y="3095"/>
                    <a:pt x="1" y="6584"/>
                  </a:cubicBezTo>
                  <a:cubicBezTo>
                    <a:pt x="686" y="6764"/>
                    <a:pt x="1385" y="6849"/>
                    <a:pt x="2084" y="6849"/>
                  </a:cubicBezTo>
                  <a:cubicBezTo>
                    <a:pt x="5916" y="6849"/>
                    <a:pt x="9718" y="4281"/>
                    <a:pt x="10958" y="582"/>
                  </a:cubicBezTo>
                  <a:lnTo>
                    <a:pt x="1095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g13eacc49de5_0_3539"/>
            <p:cNvSpPr/>
            <p:nvPr/>
          </p:nvSpPr>
          <p:spPr>
            <a:xfrm>
              <a:off x="5424200" y="1433050"/>
              <a:ext cx="125650" cy="182175"/>
            </a:xfrm>
            <a:custGeom>
              <a:rect b="b" l="l" r="r" t="t"/>
              <a:pathLst>
                <a:path extrusionOk="0" h="7287" w="5026">
                  <a:moveTo>
                    <a:pt x="2867" y="0"/>
                  </a:moveTo>
                  <a:cubicBezTo>
                    <a:pt x="1280" y="0"/>
                    <a:pt x="88" y="2049"/>
                    <a:pt x="1" y="3401"/>
                  </a:cubicBezTo>
                  <a:cubicBezTo>
                    <a:pt x="1" y="4774"/>
                    <a:pt x="769" y="6123"/>
                    <a:pt x="280" y="7286"/>
                  </a:cubicBezTo>
                  <a:cubicBezTo>
                    <a:pt x="1746" y="6798"/>
                    <a:pt x="2909" y="5728"/>
                    <a:pt x="3583" y="4378"/>
                  </a:cubicBezTo>
                  <a:cubicBezTo>
                    <a:pt x="4165" y="3308"/>
                    <a:pt x="5026" y="307"/>
                    <a:pt x="3188" y="28"/>
                  </a:cubicBezTo>
                  <a:cubicBezTo>
                    <a:pt x="3080" y="9"/>
                    <a:pt x="2973" y="0"/>
                    <a:pt x="28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g13eacc49de5_0_3539"/>
            <p:cNvSpPr/>
            <p:nvPr/>
          </p:nvSpPr>
          <p:spPr>
            <a:xfrm>
              <a:off x="5490950" y="1424600"/>
              <a:ext cx="129275" cy="217375"/>
            </a:xfrm>
            <a:custGeom>
              <a:rect b="b" l="l" r="r" t="t"/>
              <a:pathLst>
                <a:path extrusionOk="0" h="8695" w="5171">
                  <a:moveTo>
                    <a:pt x="997" y="0"/>
                  </a:moveTo>
                  <a:cubicBezTo>
                    <a:pt x="0" y="0"/>
                    <a:pt x="211" y="1812"/>
                    <a:pt x="611" y="2972"/>
                  </a:cubicBezTo>
                  <a:cubicBezTo>
                    <a:pt x="1100" y="4042"/>
                    <a:pt x="1891" y="4903"/>
                    <a:pt x="2658" y="5787"/>
                  </a:cubicBezTo>
                  <a:cubicBezTo>
                    <a:pt x="3426" y="6647"/>
                    <a:pt x="4217" y="7531"/>
                    <a:pt x="4589" y="8695"/>
                  </a:cubicBezTo>
                  <a:cubicBezTo>
                    <a:pt x="5171" y="7043"/>
                    <a:pt x="5078" y="5019"/>
                    <a:pt x="4310" y="3367"/>
                  </a:cubicBezTo>
                  <a:cubicBezTo>
                    <a:pt x="3821" y="2204"/>
                    <a:pt x="2751" y="645"/>
                    <a:pt x="1588" y="157"/>
                  </a:cubicBezTo>
                  <a:cubicBezTo>
                    <a:pt x="1356" y="49"/>
                    <a:pt x="1160" y="0"/>
                    <a:pt x="9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1" name="Google Shape;1651;g13eacc49de5_0_3539"/>
          <p:cNvGrpSpPr/>
          <p:nvPr/>
        </p:nvGrpSpPr>
        <p:grpSpPr>
          <a:xfrm>
            <a:off x="6257147" y="93665"/>
            <a:ext cx="745233" cy="732808"/>
            <a:chOff x="4452350" y="1286250"/>
            <a:chExt cx="700275" cy="688600"/>
          </a:xfrm>
        </p:grpSpPr>
        <p:sp>
          <p:nvSpPr>
            <p:cNvPr id="1652" name="Google Shape;1652;g13eacc49de5_0_3539"/>
            <p:cNvSpPr/>
            <p:nvPr/>
          </p:nvSpPr>
          <p:spPr>
            <a:xfrm>
              <a:off x="4706525" y="1330225"/>
              <a:ext cx="446100" cy="452175"/>
            </a:xfrm>
            <a:custGeom>
              <a:rect b="b" l="l" r="r" t="t"/>
              <a:pathLst>
                <a:path extrusionOk="0" h="18087" w="17844">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g13eacc49de5_0_3539"/>
            <p:cNvSpPr/>
            <p:nvPr/>
          </p:nvSpPr>
          <p:spPr>
            <a:xfrm>
              <a:off x="4633825" y="1768150"/>
              <a:ext cx="150650" cy="206700"/>
            </a:xfrm>
            <a:custGeom>
              <a:rect b="b" l="l" r="r" t="t"/>
              <a:pathLst>
                <a:path extrusionOk="0" h="8268" w="6026">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g13eacc49de5_0_3539"/>
            <p:cNvSpPr/>
            <p:nvPr/>
          </p:nvSpPr>
          <p:spPr>
            <a:xfrm>
              <a:off x="4757700" y="1448300"/>
              <a:ext cx="268800" cy="331525"/>
            </a:xfrm>
            <a:custGeom>
              <a:rect b="b" l="l" r="r" t="t"/>
              <a:pathLst>
                <a:path extrusionOk="0" h="13261" w="10752">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g13eacc49de5_0_3539"/>
            <p:cNvSpPr/>
            <p:nvPr/>
          </p:nvSpPr>
          <p:spPr>
            <a:xfrm>
              <a:off x="4791425" y="1526900"/>
              <a:ext cx="44125" cy="153800"/>
            </a:xfrm>
            <a:custGeom>
              <a:rect b="b" l="l" r="r" t="t"/>
              <a:pathLst>
                <a:path extrusionOk="0" h="6152" w="1765">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g13eacc49de5_0_3539"/>
            <p:cNvSpPr/>
            <p:nvPr/>
          </p:nvSpPr>
          <p:spPr>
            <a:xfrm flipH="1" rot="10800000">
              <a:off x="4816486" y="1639672"/>
              <a:ext cx="151225" cy="52829"/>
            </a:xfrm>
            <a:custGeom>
              <a:rect b="b" l="l" r="r" t="t"/>
              <a:pathLst>
                <a:path extrusionOk="0" h="1946" w="6049">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g13eacc49de5_0_3539"/>
            <p:cNvSpPr/>
            <p:nvPr/>
          </p:nvSpPr>
          <p:spPr>
            <a:xfrm>
              <a:off x="4881000" y="1408875"/>
              <a:ext cx="77275" cy="149250"/>
            </a:xfrm>
            <a:custGeom>
              <a:rect b="b" l="l" r="r" t="t"/>
              <a:pathLst>
                <a:path extrusionOk="0" h="5970" w="3091">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g13eacc49de5_0_3539"/>
            <p:cNvSpPr/>
            <p:nvPr/>
          </p:nvSpPr>
          <p:spPr>
            <a:xfrm>
              <a:off x="4904350" y="1532100"/>
              <a:ext cx="135825" cy="35300"/>
            </a:xfrm>
            <a:custGeom>
              <a:rect b="b" l="l" r="r" t="t"/>
              <a:pathLst>
                <a:path extrusionOk="0" h="1412" w="5433">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g13eacc49de5_0_3539"/>
            <p:cNvSpPr/>
            <p:nvPr/>
          </p:nvSpPr>
          <p:spPr>
            <a:xfrm>
              <a:off x="4452350" y="1286250"/>
              <a:ext cx="351325" cy="518575"/>
            </a:xfrm>
            <a:custGeom>
              <a:rect b="b" l="l" r="r" t="t"/>
              <a:pathLst>
                <a:path extrusionOk="0" h="20743" w="14053">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g13eacc49de5_0_3539"/>
            <p:cNvSpPr/>
            <p:nvPr/>
          </p:nvSpPr>
          <p:spPr>
            <a:xfrm>
              <a:off x="4587875" y="1398075"/>
              <a:ext cx="72725" cy="406175"/>
            </a:xfrm>
            <a:custGeom>
              <a:rect b="b" l="l" r="r" t="t"/>
              <a:pathLst>
                <a:path extrusionOk="0" h="16247" w="2909">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g13eacc49de5_0_3539"/>
            <p:cNvSpPr/>
            <p:nvPr/>
          </p:nvSpPr>
          <p:spPr>
            <a:xfrm>
              <a:off x="4506300" y="1582700"/>
              <a:ext cx="127600" cy="119750"/>
            </a:xfrm>
            <a:custGeom>
              <a:rect b="b" l="l" r="r" t="t"/>
              <a:pathLst>
                <a:path extrusionOk="0" h="4790" w="5104">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g13eacc49de5_0_3539"/>
            <p:cNvSpPr/>
            <p:nvPr/>
          </p:nvSpPr>
          <p:spPr>
            <a:xfrm>
              <a:off x="4596175" y="1580500"/>
              <a:ext cx="112250" cy="112000"/>
            </a:xfrm>
            <a:custGeom>
              <a:rect b="b" l="l" r="r" t="t"/>
              <a:pathLst>
                <a:path extrusionOk="0" h="4480" w="449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g13eacc49de5_0_3539"/>
            <p:cNvSpPr/>
            <p:nvPr/>
          </p:nvSpPr>
          <p:spPr>
            <a:xfrm>
              <a:off x="4527375" y="1411475"/>
              <a:ext cx="94500" cy="140725"/>
            </a:xfrm>
            <a:custGeom>
              <a:rect b="b" l="l" r="r" t="t"/>
              <a:pathLst>
                <a:path extrusionOk="0" h="5629" w="378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g13eacc49de5_0_3539"/>
            <p:cNvSpPr/>
            <p:nvPr/>
          </p:nvSpPr>
          <p:spPr>
            <a:xfrm>
              <a:off x="4595325" y="1452875"/>
              <a:ext cx="111200" cy="89500"/>
            </a:xfrm>
            <a:custGeom>
              <a:rect b="b" l="l" r="r" t="t"/>
              <a:pathLst>
                <a:path extrusionOk="0" h="3580" w="4448">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5" name="Google Shape;1665;g13eacc49de5_0_3539"/>
          <p:cNvGrpSpPr/>
          <p:nvPr/>
        </p:nvGrpSpPr>
        <p:grpSpPr>
          <a:xfrm rot="2700000">
            <a:off x="22063" y="1026987"/>
            <a:ext cx="650608" cy="976556"/>
            <a:chOff x="3463650" y="2615600"/>
            <a:chExt cx="467625" cy="701900"/>
          </a:xfrm>
        </p:grpSpPr>
        <p:sp>
          <p:nvSpPr>
            <p:cNvPr id="1666" name="Google Shape;1666;g13eacc49de5_0_3539"/>
            <p:cNvSpPr/>
            <p:nvPr/>
          </p:nvSpPr>
          <p:spPr>
            <a:xfrm>
              <a:off x="3463650" y="2615600"/>
              <a:ext cx="467625" cy="536200"/>
            </a:xfrm>
            <a:custGeom>
              <a:rect b="b" l="l" r="r" t="t"/>
              <a:pathLst>
                <a:path extrusionOk="0" h="21448" w="18705">
                  <a:moveTo>
                    <a:pt x="6293" y="0"/>
                  </a:moveTo>
                  <a:cubicBezTo>
                    <a:pt x="6099" y="0"/>
                    <a:pt x="5908" y="8"/>
                    <a:pt x="5723" y="22"/>
                  </a:cubicBezTo>
                  <a:cubicBezTo>
                    <a:pt x="4746" y="208"/>
                    <a:pt x="3676" y="510"/>
                    <a:pt x="3188" y="1371"/>
                  </a:cubicBezTo>
                  <a:cubicBezTo>
                    <a:pt x="2722" y="2348"/>
                    <a:pt x="3188" y="3511"/>
                    <a:pt x="3676" y="4488"/>
                  </a:cubicBezTo>
                  <a:cubicBezTo>
                    <a:pt x="4165" y="5349"/>
                    <a:pt x="4746" y="6326"/>
                    <a:pt x="4653" y="7396"/>
                  </a:cubicBezTo>
                  <a:cubicBezTo>
                    <a:pt x="4524" y="7464"/>
                    <a:pt x="4395" y="7493"/>
                    <a:pt x="4266" y="7493"/>
                  </a:cubicBezTo>
                  <a:cubicBezTo>
                    <a:pt x="3515" y="7493"/>
                    <a:pt x="2765" y="6499"/>
                    <a:pt x="1931" y="6419"/>
                  </a:cubicBezTo>
                  <a:cubicBezTo>
                    <a:pt x="1863" y="6404"/>
                    <a:pt x="1796" y="6397"/>
                    <a:pt x="1729" y="6397"/>
                  </a:cubicBezTo>
                  <a:cubicBezTo>
                    <a:pt x="951" y="6397"/>
                    <a:pt x="289" y="7350"/>
                    <a:pt x="396" y="8164"/>
                  </a:cubicBezTo>
                  <a:cubicBezTo>
                    <a:pt x="489" y="9025"/>
                    <a:pt x="1164" y="9816"/>
                    <a:pt x="1931" y="10397"/>
                  </a:cubicBezTo>
                  <a:cubicBezTo>
                    <a:pt x="2606" y="10886"/>
                    <a:pt x="3490" y="11351"/>
                    <a:pt x="4072" y="12049"/>
                  </a:cubicBezTo>
                  <a:cubicBezTo>
                    <a:pt x="4467" y="12421"/>
                    <a:pt x="4746" y="13212"/>
                    <a:pt x="4351" y="13491"/>
                  </a:cubicBezTo>
                  <a:cubicBezTo>
                    <a:pt x="4186" y="13625"/>
                    <a:pt x="3998" y="13677"/>
                    <a:pt x="3814" y="13677"/>
                  </a:cubicBezTo>
                  <a:cubicBezTo>
                    <a:pt x="3582" y="13677"/>
                    <a:pt x="3356" y="13595"/>
                    <a:pt x="3188" y="13491"/>
                  </a:cubicBezTo>
                  <a:cubicBezTo>
                    <a:pt x="2815" y="13212"/>
                    <a:pt x="2513" y="12910"/>
                    <a:pt x="2141" y="12817"/>
                  </a:cubicBezTo>
                  <a:cubicBezTo>
                    <a:pt x="1978" y="12746"/>
                    <a:pt x="1812" y="12714"/>
                    <a:pt x="1649" y="12714"/>
                  </a:cubicBezTo>
                  <a:cubicBezTo>
                    <a:pt x="1112" y="12714"/>
                    <a:pt x="610" y="13067"/>
                    <a:pt x="396" y="13584"/>
                  </a:cubicBezTo>
                  <a:cubicBezTo>
                    <a:pt x="0" y="14259"/>
                    <a:pt x="93" y="15050"/>
                    <a:pt x="396" y="15725"/>
                  </a:cubicBezTo>
                  <a:cubicBezTo>
                    <a:pt x="977" y="17283"/>
                    <a:pt x="2513" y="18330"/>
                    <a:pt x="4072" y="19121"/>
                  </a:cubicBezTo>
                  <a:cubicBezTo>
                    <a:pt x="5142" y="19703"/>
                    <a:pt x="6398" y="20563"/>
                    <a:pt x="7654" y="21052"/>
                  </a:cubicBezTo>
                  <a:cubicBezTo>
                    <a:pt x="7957" y="21238"/>
                    <a:pt x="8329" y="21354"/>
                    <a:pt x="8631" y="21448"/>
                  </a:cubicBezTo>
                  <a:lnTo>
                    <a:pt x="9213" y="21448"/>
                  </a:lnTo>
                  <a:cubicBezTo>
                    <a:pt x="10562" y="21448"/>
                    <a:pt x="12121" y="20563"/>
                    <a:pt x="13284" y="20191"/>
                  </a:cubicBezTo>
                  <a:cubicBezTo>
                    <a:pt x="14633" y="19703"/>
                    <a:pt x="16099" y="19214"/>
                    <a:pt x="17146" y="18144"/>
                  </a:cubicBezTo>
                  <a:cubicBezTo>
                    <a:pt x="18216" y="17074"/>
                    <a:pt x="18705" y="15422"/>
                    <a:pt x="18030" y="14166"/>
                  </a:cubicBezTo>
                  <a:cubicBezTo>
                    <a:pt x="17637" y="13379"/>
                    <a:pt x="16745" y="12917"/>
                    <a:pt x="15900" y="12917"/>
                  </a:cubicBezTo>
                  <a:cubicBezTo>
                    <a:pt x="15295" y="12917"/>
                    <a:pt x="14713" y="13153"/>
                    <a:pt x="14354" y="13677"/>
                  </a:cubicBezTo>
                  <a:cubicBezTo>
                    <a:pt x="14145" y="14073"/>
                    <a:pt x="13959" y="14561"/>
                    <a:pt x="13470" y="14748"/>
                  </a:cubicBezTo>
                  <a:cubicBezTo>
                    <a:pt x="13416" y="14764"/>
                    <a:pt x="13363" y="14772"/>
                    <a:pt x="13311" y="14772"/>
                  </a:cubicBezTo>
                  <a:cubicBezTo>
                    <a:pt x="12722" y="14772"/>
                    <a:pt x="12339" y="13737"/>
                    <a:pt x="12702" y="13096"/>
                  </a:cubicBezTo>
                  <a:cubicBezTo>
                    <a:pt x="13075" y="12514"/>
                    <a:pt x="13866" y="12235"/>
                    <a:pt x="14540" y="11840"/>
                  </a:cubicBezTo>
                  <a:cubicBezTo>
                    <a:pt x="16099" y="10886"/>
                    <a:pt x="16960" y="8932"/>
                    <a:pt x="16285" y="7280"/>
                  </a:cubicBezTo>
                  <a:cubicBezTo>
                    <a:pt x="15887" y="6164"/>
                    <a:pt x="14669" y="5441"/>
                    <a:pt x="13507" y="5441"/>
                  </a:cubicBezTo>
                  <a:cubicBezTo>
                    <a:pt x="12974" y="5441"/>
                    <a:pt x="12452" y="5594"/>
                    <a:pt x="12028" y="5931"/>
                  </a:cubicBezTo>
                  <a:cubicBezTo>
                    <a:pt x="11632" y="6326"/>
                    <a:pt x="11237" y="6815"/>
                    <a:pt x="10865" y="7094"/>
                  </a:cubicBezTo>
                  <a:cubicBezTo>
                    <a:pt x="10592" y="7314"/>
                    <a:pt x="10261" y="7441"/>
                    <a:pt x="9954" y="7441"/>
                  </a:cubicBezTo>
                  <a:cubicBezTo>
                    <a:pt x="9710" y="7441"/>
                    <a:pt x="9481" y="7362"/>
                    <a:pt x="9306" y="7187"/>
                  </a:cubicBezTo>
                  <a:cubicBezTo>
                    <a:pt x="9701" y="6233"/>
                    <a:pt x="10074" y="5163"/>
                    <a:pt x="10283" y="4093"/>
                  </a:cubicBezTo>
                  <a:cubicBezTo>
                    <a:pt x="10376" y="3023"/>
                    <a:pt x="10074" y="1952"/>
                    <a:pt x="9399" y="1092"/>
                  </a:cubicBezTo>
                  <a:cubicBezTo>
                    <a:pt x="8665" y="258"/>
                    <a:pt x="7422" y="0"/>
                    <a:pt x="62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g13eacc49de5_0_3539"/>
            <p:cNvSpPr/>
            <p:nvPr/>
          </p:nvSpPr>
          <p:spPr>
            <a:xfrm>
              <a:off x="3655000" y="3141900"/>
              <a:ext cx="91350" cy="175600"/>
            </a:xfrm>
            <a:custGeom>
              <a:rect b="b" l="l" r="r" t="t"/>
              <a:pathLst>
                <a:path extrusionOk="0" h="7024" w="3654">
                  <a:moveTo>
                    <a:pt x="0" y="0"/>
                  </a:moveTo>
                  <a:lnTo>
                    <a:pt x="0" y="0"/>
                  </a:lnTo>
                  <a:cubicBezTo>
                    <a:pt x="489" y="2233"/>
                    <a:pt x="1163" y="4467"/>
                    <a:pt x="2047" y="6584"/>
                  </a:cubicBezTo>
                  <a:cubicBezTo>
                    <a:pt x="2178" y="6893"/>
                    <a:pt x="2431" y="7023"/>
                    <a:pt x="2688" y="7023"/>
                  </a:cubicBezTo>
                  <a:cubicBezTo>
                    <a:pt x="3164" y="7023"/>
                    <a:pt x="3654" y="6576"/>
                    <a:pt x="3397" y="6002"/>
                  </a:cubicBezTo>
                  <a:cubicBezTo>
                    <a:pt x="2722" y="4164"/>
                    <a:pt x="2047" y="2326"/>
                    <a:pt x="1559" y="396"/>
                  </a:cubicBezTo>
                  <a:lnTo>
                    <a:pt x="977" y="396"/>
                  </a:lnTo>
                  <a:cubicBezTo>
                    <a:pt x="675" y="302"/>
                    <a:pt x="303" y="186"/>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g13eacc49de5_0_3539"/>
            <p:cNvSpPr/>
            <p:nvPr/>
          </p:nvSpPr>
          <p:spPr>
            <a:xfrm>
              <a:off x="3611375" y="2701525"/>
              <a:ext cx="82600" cy="450275"/>
            </a:xfrm>
            <a:custGeom>
              <a:rect b="b" l="l" r="r" t="t"/>
              <a:pathLst>
                <a:path extrusionOk="0" h="18011" w="3304">
                  <a:moveTo>
                    <a:pt x="1436" y="1"/>
                  </a:moveTo>
                  <a:cubicBezTo>
                    <a:pt x="1119" y="1"/>
                    <a:pt x="819" y="179"/>
                    <a:pt x="768" y="563"/>
                  </a:cubicBezTo>
                  <a:cubicBezTo>
                    <a:pt x="0" y="6286"/>
                    <a:pt x="396" y="12101"/>
                    <a:pt x="1745" y="17615"/>
                  </a:cubicBezTo>
                  <a:cubicBezTo>
                    <a:pt x="2048" y="17801"/>
                    <a:pt x="2420" y="17917"/>
                    <a:pt x="2722" y="18011"/>
                  </a:cubicBezTo>
                  <a:lnTo>
                    <a:pt x="3304" y="18011"/>
                  </a:lnTo>
                  <a:cubicBezTo>
                    <a:pt x="1838" y="12381"/>
                    <a:pt x="1466" y="6565"/>
                    <a:pt x="2234" y="842"/>
                  </a:cubicBezTo>
                  <a:cubicBezTo>
                    <a:pt x="2286" y="302"/>
                    <a:pt x="1848" y="1"/>
                    <a:pt x="143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9" name="Google Shape;1669;g13eacc49de5_0_3539"/>
          <p:cNvSpPr txBox="1"/>
          <p:nvPr>
            <p:ph type="title"/>
          </p:nvPr>
        </p:nvSpPr>
        <p:spPr>
          <a:xfrm>
            <a:off x="1934700" y="3353738"/>
            <a:ext cx="5274600" cy="429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1670" name="Google Shape;1670;g13eacc49de5_0_3539"/>
          <p:cNvSpPr txBox="1"/>
          <p:nvPr>
            <p:ph idx="1" type="subTitle"/>
          </p:nvPr>
        </p:nvSpPr>
        <p:spPr>
          <a:xfrm>
            <a:off x="1934700" y="1817662"/>
            <a:ext cx="5274600" cy="163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800"/>
              <a:buNone/>
              <a:defRPr sz="2800">
                <a:solidFill>
                  <a:schemeClr val="accent1"/>
                </a:solidFill>
              </a:defRPr>
            </a:lvl1pPr>
            <a:lvl2pPr lvl="1" rtl="0" algn="ctr">
              <a:lnSpc>
                <a:spcPct val="100000"/>
              </a:lnSpc>
              <a:spcBef>
                <a:spcPts val="0"/>
              </a:spcBef>
              <a:spcAft>
                <a:spcPts val="0"/>
              </a:spcAft>
              <a:buClr>
                <a:schemeClr val="accent1"/>
              </a:buClr>
              <a:buSzPts val="2800"/>
              <a:buNone/>
              <a:defRPr sz="2800">
                <a:solidFill>
                  <a:schemeClr val="accent1"/>
                </a:solidFill>
              </a:defRPr>
            </a:lvl2pPr>
            <a:lvl3pPr lvl="2" rtl="0" algn="ctr">
              <a:lnSpc>
                <a:spcPct val="100000"/>
              </a:lnSpc>
              <a:spcBef>
                <a:spcPts val="0"/>
              </a:spcBef>
              <a:spcAft>
                <a:spcPts val="0"/>
              </a:spcAft>
              <a:buClr>
                <a:schemeClr val="accent1"/>
              </a:buClr>
              <a:buSzPts val="2800"/>
              <a:buNone/>
              <a:defRPr sz="2800">
                <a:solidFill>
                  <a:schemeClr val="accent1"/>
                </a:solidFill>
              </a:defRPr>
            </a:lvl3pPr>
            <a:lvl4pPr lvl="3" rtl="0" algn="ctr">
              <a:lnSpc>
                <a:spcPct val="100000"/>
              </a:lnSpc>
              <a:spcBef>
                <a:spcPts val="0"/>
              </a:spcBef>
              <a:spcAft>
                <a:spcPts val="0"/>
              </a:spcAft>
              <a:buClr>
                <a:schemeClr val="accent1"/>
              </a:buClr>
              <a:buSzPts val="2800"/>
              <a:buNone/>
              <a:defRPr sz="2800">
                <a:solidFill>
                  <a:schemeClr val="accent1"/>
                </a:solidFill>
              </a:defRPr>
            </a:lvl4pPr>
            <a:lvl5pPr lvl="4" rtl="0" algn="ctr">
              <a:lnSpc>
                <a:spcPct val="100000"/>
              </a:lnSpc>
              <a:spcBef>
                <a:spcPts val="0"/>
              </a:spcBef>
              <a:spcAft>
                <a:spcPts val="0"/>
              </a:spcAft>
              <a:buClr>
                <a:schemeClr val="accent1"/>
              </a:buClr>
              <a:buSzPts val="2800"/>
              <a:buNone/>
              <a:defRPr sz="2800">
                <a:solidFill>
                  <a:schemeClr val="accent1"/>
                </a:solidFill>
              </a:defRPr>
            </a:lvl5pPr>
            <a:lvl6pPr lvl="5" rtl="0" algn="ctr">
              <a:lnSpc>
                <a:spcPct val="100000"/>
              </a:lnSpc>
              <a:spcBef>
                <a:spcPts val="0"/>
              </a:spcBef>
              <a:spcAft>
                <a:spcPts val="0"/>
              </a:spcAft>
              <a:buClr>
                <a:schemeClr val="accent1"/>
              </a:buClr>
              <a:buSzPts val="2800"/>
              <a:buNone/>
              <a:defRPr sz="2800">
                <a:solidFill>
                  <a:schemeClr val="accent1"/>
                </a:solidFill>
              </a:defRPr>
            </a:lvl6pPr>
            <a:lvl7pPr lvl="6" rtl="0" algn="ctr">
              <a:lnSpc>
                <a:spcPct val="100000"/>
              </a:lnSpc>
              <a:spcBef>
                <a:spcPts val="0"/>
              </a:spcBef>
              <a:spcAft>
                <a:spcPts val="0"/>
              </a:spcAft>
              <a:buClr>
                <a:schemeClr val="accent1"/>
              </a:buClr>
              <a:buSzPts val="2800"/>
              <a:buNone/>
              <a:defRPr sz="2800">
                <a:solidFill>
                  <a:schemeClr val="accent1"/>
                </a:solidFill>
              </a:defRPr>
            </a:lvl7pPr>
            <a:lvl8pPr lvl="7" rtl="0" algn="ctr">
              <a:lnSpc>
                <a:spcPct val="100000"/>
              </a:lnSpc>
              <a:spcBef>
                <a:spcPts val="0"/>
              </a:spcBef>
              <a:spcAft>
                <a:spcPts val="0"/>
              </a:spcAft>
              <a:buClr>
                <a:schemeClr val="accent1"/>
              </a:buClr>
              <a:buSzPts val="2800"/>
              <a:buNone/>
              <a:defRPr sz="2800">
                <a:solidFill>
                  <a:schemeClr val="accent1"/>
                </a:solidFill>
              </a:defRPr>
            </a:lvl8pPr>
            <a:lvl9pPr lvl="8" rtl="0" algn="ctr">
              <a:lnSpc>
                <a:spcPct val="100000"/>
              </a:lnSpc>
              <a:spcBef>
                <a:spcPts val="0"/>
              </a:spcBef>
              <a:spcAft>
                <a:spcPts val="0"/>
              </a:spcAft>
              <a:buClr>
                <a:schemeClr val="accent1"/>
              </a:buClr>
              <a:buSzPts val="2800"/>
              <a:buNone/>
              <a:defRPr sz="2800">
                <a:solidFill>
                  <a:schemeClr val="accent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
    <p:spTree>
      <p:nvGrpSpPr>
        <p:cNvPr id="1671" name="Shape 1671"/>
        <p:cNvGrpSpPr/>
        <p:nvPr/>
      </p:nvGrpSpPr>
      <p:grpSpPr>
        <a:xfrm>
          <a:off x="0" y="0"/>
          <a:ext cx="0" cy="0"/>
          <a:chOff x="0" y="0"/>
          <a:chExt cx="0" cy="0"/>
        </a:xfrm>
      </p:grpSpPr>
      <p:sp>
        <p:nvSpPr>
          <p:cNvPr id="1672" name="Google Shape;1672;g13eacc49de5_0_3675"/>
          <p:cNvSpPr txBox="1"/>
          <p:nvPr>
            <p:ph type="title"/>
          </p:nvPr>
        </p:nvSpPr>
        <p:spPr>
          <a:xfrm>
            <a:off x="3646195" y="3229902"/>
            <a:ext cx="1851600" cy="561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700"/>
              <a:buNone/>
              <a:defRPr sz="1800">
                <a:solidFill>
                  <a:schemeClr val="lt1"/>
                </a:solidFill>
              </a:defRPr>
            </a:lvl1pPr>
            <a:lvl2pPr lvl="1" rtl="0" algn="ctr">
              <a:spcBef>
                <a:spcPts val="0"/>
              </a:spcBef>
              <a:spcAft>
                <a:spcPts val="0"/>
              </a:spcAft>
              <a:buClr>
                <a:schemeClr val="lt1"/>
              </a:buClr>
              <a:buSzPts val="1700"/>
              <a:buNone/>
              <a:defRPr sz="1700">
                <a:solidFill>
                  <a:schemeClr val="lt1"/>
                </a:solidFill>
              </a:defRPr>
            </a:lvl2pPr>
            <a:lvl3pPr lvl="2" rtl="0" algn="ctr">
              <a:spcBef>
                <a:spcPts val="0"/>
              </a:spcBef>
              <a:spcAft>
                <a:spcPts val="0"/>
              </a:spcAft>
              <a:buClr>
                <a:schemeClr val="lt1"/>
              </a:buClr>
              <a:buSzPts val="1700"/>
              <a:buNone/>
              <a:defRPr sz="1700">
                <a:solidFill>
                  <a:schemeClr val="lt1"/>
                </a:solidFill>
              </a:defRPr>
            </a:lvl3pPr>
            <a:lvl4pPr lvl="3" rtl="0" algn="ctr">
              <a:spcBef>
                <a:spcPts val="0"/>
              </a:spcBef>
              <a:spcAft>
                <a:spcPts val="0"/>
              </a:spcAft>
              <a:buClr>
                <a:schemeClr val="lt1"/>
              </a:buClr>
              <a:buSzPts val="1700"/>
              <a:buNone/>
              <a:defRPr sz="1700">
                <a:solidFill>
                  <a:schemeClr val="lt1"/>
                </a:solidFill>
              </a:defRPr>
            </a:lvl4pPr>
            <a:lvl5pPr lvl="4" rtl="0" algn="ctr">
              <a:spcBef>
                <a:spcPts val="0"/>
              </a:spcBef>
              <a:spcAft>
                <a:spcPts val="0"/>
              </a:spcAft>
              <a:buClr>
                <a:schemeClr val="lt1"/>
              </a:buClr>
              <a:buSzPts val="1700"/>
              <a:buNone/>
              <a:defRPr sz="1700">
                <a:solidFill>
                  <a:schemeClr val="lt1"/>
                </a:solidFill>
              </a:defRPr>
            </a:lvl5pPr>
            <a:lvl6pPr lvl="5" rtl="0" algn="ctr">
              <a:spcBef>
                <a:spcPts val="0"/>
              </a:spcBef>
              <a:spcAft>
                <a:spcPts val="0"/>
              </a:spcAft>
              <a:buClr>
                <a:schemeClr val="lt1"/>
              </a:buClr>
              <a:buSzPts val="1700"/>
              <a:buNone/>
              <a:defRPr sz="1700">
                <a:solidFill>
                  <a:schemeClr val="lt1"/>
                </a:solidFill>
              </a:defRPr>
            </a:lvl6pPr>
            <a:lvl7pPr lvl="6" rtl="0" algn="ctr">
              <a:spcBef>
                <a:spcPts val="0"/>
              </a:spcBef>
              <a:spcAft>
                <a:spcPts val="0"/>
              </a:spcAft>
              <a:buClr>
                <a:schemeClr val="lt1"/>
              </a:buClr>
              <a:buSzPts val="1700"/>
              <a:buNone/>
              <a:defRPr sz="1700">
                <a:solidFill>
                  <a:schemeClr val="lt1"/>
                </a:solidFill>
              </a:defRPr>
            </a:lvl7pPr>
            <a:lvl8pPr lvl="7" rtl="0" algn="ctr">
              <a:spcBef>
                <a:spcPts val="0"/>
              </a:spcBef>
              <a:spcAft>
                <a:spcPts val="0"/>
              </a:spcAft>
              <a:buClr>
                <a:schemeClr val="lt1"/>
              </a:buClr>
              <a:buSzPts val="1700"/>
              <a:buNone/>
              <a:defRPr sz="1700">
                <a:solidFill>
                  <a:schemeClr val="lt1"/>
                </a:solidFill>
              </a:defRPr>
            </a:lvl8pPr>
            <a:lvl9pPr lvl="8" rtl="0" algn="ctr">
              <a:spcBef>
                <a:spcPts val="0"/>
              </a:spcBef>
              <a:spcAft>
                <a:spcPts val="0"/>
              </a:spcAft>
              <a:buClr>
                <a:schemeClr val="lt1"/>
              </a:buClr>
              <a:buSzPts val="1700"/>
              <a:buNone/>
              <a:defRPr sz="1700">
                <a:solidFill>
                  <a:schemeClr val="lt1"/>
                </a:solidFill>
              </a:defRPr>
            </a:lvl9pPr>
          </a:lstStyle>
          <a:p/>
        </p:txBody>
      </p:sp>
      <p:sp>
        <p:nvSpPr>
          <p:cNvPr id="1673" name="Google Shape;1673;g13eacc49de5_0_3675"/>
          <p:cNvSpPr txBox="1"/>
          <p:nvPr>
            <p:ph idx="1" type="subTitle"/>
          </p:nvPr>
        </p:nvSpPr>
        <p:spPr>
          <a:xfrm>
            <a:off x="3697038" y="3851613"/>
            <a:ext cx="1750200" cy="64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a:solidFill>
                  <a:schemeClr val="accent1"/>
                </a:solidFill>
              </a:defRPr>
            </a:lvl2pPr>
            <a:lvl3pPr lvl="2" rtl="0" algn="ctr">
              <a:spcBef>
                <a:spcPts val="1600"/>
              </a:spcBef>
              <a:spcAft>
                <a:spcPts val="0"/>
              </a:spcAft>
              <a:buClr>
                <a:schemeClr val="accent1"/>
              </a:buClr>
              <a:buSzPts val="1400"/>
              <a:buNone/>
              <a:defRPr>
                <a:solidFill>
                  <a:schemeClr val="accent1"/>
                </a:solidFill>
              </a:defRPr>
            </a:lvl3pPr>
            <a:lvl4pPr lvl="3" rtl="0" algn="ctr">
              <a:spcBef>
                <a:spcPts val="1600"/>
              </a:spcBef>
              <a:spcAft>
                <a:spcPts val="0"/>
              </a:spcAft>
              <a:buClr>
                <a:schemeClr val="accent1"/>
              </a:buClr>
              <a:buSzPts val="1400"/>
              <a:buNone/>
              <a:defRPr>
                <a:solidFill>
                  <a:schemeClr val="accent1"/>
                </a:solidFill>
              </a:defRPr>
            </a:lvl4pPr>
            <a:lvl5pPr lvl="4" rtl="0" algn="ctr">
              <a:spcBef>
                <a:spcPts val="1600"/>
              </a:spcBef>
              <a:spcAft>
                <a:spcPts val="0"/>
              </a:spcAft>
              <a:buClr>
                <a:schemeClr val="accent1"/>
              </a:buClr>
              <a:buSzPts val="1400"/>
              <a:buNone/>
              <a:defRPr>
                <a:solidFill>
                  <a:schemeClr val="accent1"/>
                </a:solidFill>
              </a:defRPr>
            </a:lvl5pPr>
            <a:lvl6pPr lvl="5" rtl="0" algn="ctr">
              <a:spcBef>
                <a:spcPts val="1600"/>
              </a:spcBef>
              <a:spcAft>
                <a:spcPts val="0"/>
              </a:spcAft>
              <a:buClr>
                <a:schemeClr val="accent1"/>
              </a:buClr>
              <a:buSzPts val="1400"/>
              <a:buNone/>
              <a:defRPr>
                <a:solidFill>
                  <a:schemeClr val="accent1"/>
                </a:solidFill>
              </a:defRPr>
            </a:lvl6pPr>
            <a:lvl7pPr lvl="6" rtl="0" algn="ctr">
              <a:spcBef>
                <a:spcPts val="1600"/>
              </a:spcBef>
              <a:spcAft>
                <a:spcPts val="0"/>
              </a:spcAft>
              <a:buClr>
                <a:schemeClr val="accent1"/>
              </a:buClr>
              <a:buSzPts val="1400"/>
              <a:buNone/>
              <a:defRPr>
                <a:solidFill>
                  <a:schemeClr val="accent1"/>
                </a:solidFill>
              </a:defRPr>
            </a:lvl7pPr>
            <a:lvl8pPr lvl="7" rtl="0" algn="ctr">
              <a:spcBef>
                <a:spcPts val="1600"/>
              </a:spcBef>
              <a:spcAft>
                <a:spcPts val="0"/>
              </a:spcAft>
              <a:buClr>
                <a:schemeClr val="accent1"/>
              </a:buClr>
              <a:buSzPts val="1400"/>
              <a:buNone/>
              <a:defRPr>
                <a:solidFill>
                  <a:schemeClr val="accent1"/>
                </a:solidFill>
              </a:defRPr>
            </a:lvl8pPr>
            <a:lvl9pPr lvl="8" rtl="0" algn="ctr">
              <a:spcBef>
                <a:spcPts val="1600"/>
              </a:spcBef>
              <a:spcAft>
                <a:spcPts val="1600"/>
              </a:spcAft>
              <a:buClr>
                <a:schemeClr val="accent1"/>
              </a:buClr>
              <a:buSzPts val="1400"/>
              <a:buNone/>
              <a:defRPr>
                <a:solidFill>
                  <a:schemeClr val="accent1"/>
                </a:solidFill>
              </a:defRPr>
            </a:lvl9pPr>
          </a:lstStyle>
          <a:p/>
        </p:txBody>
      </p:sp>
      <p:sp>
        <p:nvSpPr>
          <p:cNvPr id="1674" name="Google Shape;1674;g13eacc49de5_0_3675"/>
          <p:cNvSpPr txBox="1"/>
          <p:nvPr>
            <p:ph idx="2" type="title"/>
          </p:nvPr>
        </p:nvSpPr>
        <p:spPr>
          <a:xfrm>
            <a:off x="5938327" y="3229902"/>
            <a:ext cx="1851600" cy="561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700"/>
              <a:buNone/>
              <a:defRPr sz="1800">
                <a:solidFill>
                  <a:schemeClr val="lt1"/>
                </a:solidFill>
              </a:defRPr>
            </a:lvl1pPr>
            <a:lvl2pPr lvl="1" rtl="0" algn="ctr">
              <a:spcBef>
                <a:spcPts val="0"/>
              </a:spcBef>
              <a:spcAft>
                <a:spcPts val="0"/>
              </a:spcAft>
              <a:buClr>
                <a:schemeClr val="lt1"/>
              </a:buClr>
              <a:buSzPts val="1700"/>
              <a:buNone/>
              <a:defRPr sz="1700">
                <a:solidFill>
                  <a:schemeClr val="lt1"/>
                </a:solidFill>
              </a:defRPr>
            </a:lvl2pPr>
            <a:lvl3pPr lvl="2" rtl="0" algn="ctr">
              <a:spcBef>
                <a:spcPts val="0"/>
              </a:spcBef>
              <a:spcAft>
                <a:spcPts val="0"/>
              </a:spcAft>
              <a:buClr>
                <a:schemeClr val="lt1"/>
              </a:buClr>
              <a:buSzPts val="1700"/>
              <a:buNone/>
              <a:defRPr sz="1700">
                <a:solidFill>
                  <a:schemeClr val="lt1"/>
                </a:solidFill>
              </a:defRPr>
            </a:lvl3pPr>
            <a:lvl4pPr lvl="3" rtl="0" algn="ctr">
              <a:spcBef>
                <a:spcPts val="0"/>
              </a:spcBef>
              <a:spcAft>
                <a:spcPts val="0"/>
              </a:spcAft>
              <a:buClr>
                <a:schemeClr val="lt1"/>
              </a:buClr>
              <a:buSzPts val="1700"/>
              <a:buNone/>
              <a:defRPr sz="1700">
                <a:solidFill>
                  <a:schemeClr val="lt1"/>
                </a:solidFill>
              </a:defRPr>
            </a:lvl4pPr>
            <a:lvl5pPr lvl="4" rtl="0" algn="ctr">
              <a:spcBef>
                <a:spcPts val="0"/>
              </a:spcBef>
              <a:spcAft>
                <a:spcPts val="0"/>
              </a:spcAft>
              <a:buClr>
                <a:schemeClr val="lt1"/>
              </a:buClr>
              <a:buSzPts val="1700"/>
              <a:buNone/>
              <a:defRPr sz="1700">
                <a:solidFill>
                  <a:schemeClr val="lt1"/>
                </a:solidFill>
              </a:defRPr>
            </a:lvl5pPr>
            <a:lvl6pPr lvl="5" rtl="0" algn="ctr">
              <a:spcBef>
                <a:spcPts val="0"/>
              </a:spcBef>
              <a:spcAft>
                <a:spcPts val="0"/>
              </a:spcAft>
              <a:buClr>
                <a:schemeClr val="lt1"/>
              </a:buClr>
              <a:buSzPts val="1700"/>
              <a:buNone/>
              <a:defRPr sz="1700">
                <a:solidFill>
                  <a:schemeClr val="lt1"/>
                </a:solidFill>
              </a:defRPr>
            </a:lvl6pPr>
            <a:lvl7pPr lvl="6" rtl="0" algn="ctr">
              <a:spcBef>
                <a:spcPts val="0"/>
              </a:spcBef>
              <a:spcAft>
                <a:spcPts val="0"/>
              </a:spcAft>
              <a:buClr>
                <a:schemeClr val="lt1"/>
              </a:buClr>
              <a:buSzPts val="1700"/>
              <a:buNone/>
              <a:defRPr sz="1700">
                <a:solidFill>
                  <a:schemeClr val="lt1"/>
                </a:solidFill>
              </a:defRPr>
            </a:lvl7pPr>
            <a:lvl8pPr lvl="7" rtl="0" algn="ctr">
              <a:spcBef>
                <a:spcPts val="0"/>
              </a:spcBef>
              <a:spcAft>
                <a:spcPts val="0"/>
              </a:spcAft>
              <a:buClr>
                <a:schemeClr val="lt1"/>
              </a:buClr>
              <a:buSzPts val="1700"/>
              <a:buNone/>
              <a:defRPr sz="1700">
                <a:solidFill>
                  <a:schemeClr val="lt1"/>
                </a:solidFill>
              </a:defRPr>
            </a:lvl8pPr>
            <a:lvl9pPr lvl="8" rtl="0" algn="ctr">
              <a:spcBef>
                <a:spcPts val="0"/>
              </a:spcBef>
              <a:spcAft>
                <a:spcPts val="0"/>
              </a:spcAft>
              <a:buClr>
                <a:schemeClr val="lt1"/>
              </a:buClr>
              <a:buSzPts val="1700"/>
              <a:buNone/>
              <a:defRPr sz="1700">
                <a:solidFill>
                  <a:schemeClr val="lt1"/>
                </a:solidFill>
              </a:defRPr>
            </a:lvl9pPr>
          </a:lstStyle>
          <a:p/>
        </p:txBody>
      </p:sp>
      <p:sp>
        <p:nvSpPr>
          <p:cNvPr id="1675" name="Google Shape;1675;g13eacc49de5_0_3675"/>
          <p:cNvSpPr txBox="1"/>
          <p:nvPr>
            <p:ph idx="3" type="subTitle"/>
          </p:nvPr>
        </p:nvSpPr>
        <p:spPr>
          <a:xfrm>
            <a:off x="5989170" y="3851613"/>
            <a:ext cx="1750200" cy="64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a:solidFill>
                  <a:schemeClr val="accent1"/>
                </a:solidFill>
              </a:defRPr>
            </a:lvl2pPr>
            <a:lvl3pPr lvl="2" rtl="0" algn="ctr">
              <a:spcBef>
                <a:spcPts val="1600"/>
              </a:spcBef>
              <a:spcAft>
                <a:spcPts val="0"/>
              </a:spcAft>
              <a:buClr>
                <a:schemeClr val="accent1"/>
              </a:buClr>
              <a:buSzPts val="1400"/>
              <a:buNone/>
              <a:defRPr>
                <a:solidFill>
                  <a:schemeClr val="accent1"/>
                </a:solidFill>
              </a:defRPr>
            </a:lvl3pPr>
            <a:lvl4pPr lvl="3" rtl="0" algn="ctr">
              <a:spcBef>
                <a:spcPts val="1600"/>
              </a:spcBef>
              <a:spcAft>
                <a:spcPts val="0"/>
              </a:spcAft>
              <a:buClr>
                <a:schemeClr val="accent1"/>
              </a:buClr>
              <a:buSzPts val="1400"/>
              <a:buNone/>
              <a:defRPr>
                <a:solidFill>
                  <a:schemeClr val="accent1"/>
                </a:solidFill>
              </a:defRPr>
            </a:lvl4pPr>
            <a:lvl5pPr lvl="4" rtl="0" algn="ctr">
              <a:spcBef>
                <a:spcPts val="1600"/>
              </a:spcBef>
              <a:spcAft>
                <a:spcPts val="0"/>
              </a:spcAft>
              <a:buClr>
                <a:schemeClr val="accent1"/>
              </a:buClr>
              <a:buSzPts val="1400"/>
              <a:buNone/>
              <a:defRPr>
                <a:solidFill>
                  <a:schemeClr val="accent1"/>
                </a:solidFill>
              </a:defRPr>
            </a:lvl5pPr>
            <a:lvl6pPr lvl="5" rtl="0" algn="ctr">
              <a:spcBef>
                <a:spcPts val="1600"/>
              </a:spcBef>
              <a:spcAft>
                <a:spcPts val="0"/>
              </a:spcAft>
              <a:buClr>
                <a:schemeClr val="accent1"/>
              </a:buClr>
              <a:buSzPts val="1400"/>
              <a:buNone/>
              <a:defRPr>
                <a:solidFill>
                  <a:schemeClr val="accent1"/>
                </a:solidFill>
              </a:defRPr>
            </a:lvl6pPr>
            <a:lvl7pPr lvl="6" rtl="0" algn="ctr">
              <a:spcBef>
                <a:spcPts val="1600"/>
              </a:spcBef>
              <a:spcAft>
                <a:spcPts val="0"/>
              </a:spcAft>
              <a:buClr>
                <a:schemeClr val="accent1"/>
              </a:buClr>
              <a:buSzPts val="1400"/>
              <a:buNone/>
              <a:defRPr>
                <a:solidFill>
                  <a:schemeClr val="accent1"/>
                </a:solidFill>
              </a:defRPr>
            </a:lvl7pPr>
            <a:lvl8pPr lvl="7" rtl="0" algn="ctr">
              <a:spcBef>
                <a:spcPts val="1600"/>
              </a:spcBef>
              <a:spcAft>
                <a:spcPts val="0"/>
              </a:spcAft>
              <a:buClr>
                <a:schemeClr val="accent1"/>
              </a:buClr>
              <a:buSzPts val="1400"/>
              <a:buNone/>
              <a:defRPr>
                <a:solidFill>
                  <a:schemeClr val="accent1"/>
                </a:solidFill>
              </a:defRPr>
            </a:lvl8pPr>
            <a:lvl9pPr lvl="8" rtl="0" algn="ctr">
              <a:spcBef>
                <a:spcPts val="1600"/>
              </a:spcBef>
              <a:spcAft>
                <a:spcPts val="1600"/>
              </a:spcAft>
              <a:buClr>
                <a:schemeClr val="accent1"/>
              </a:buClr>
              <a:buSzPts val="1400"/>
              <a:buNone/>
              <a:defRPr>
                <a:solidFill>
                  <a:schemeClr val="accent1"/>
                </a:solidFill>
              </a:defRPr>
            </a:lvl9pPr>
          </a:lstStyle>
          <a:p/>
        </p:txBody>
      </p:sp>
      <p:sp>
        <p:nvSpPr>
          <p:cNvPr id="1676" name="Google Shape;1676;g13eacc49de5_0_3675"/>
          <p:cNvSpPr txBox="1"/>
          <p:nvPr>
            <p:ph idx="4" type="title"/>
          </p:nvPr>
        </p:nvSpPr>
        <p:spPr>
          <a:xfrm>
            <a:off x="1354063" y="3229902"/>
            <a:ext cx="1851600" cy="561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700"/>
              <a:buNone/>
              <a:defRPr sz="1800">
                <a:solidFill>
                  <a:schemeClr val="lt1"/>
                </a:solidFill>
              </a:defRPr>
            </a:lvl1pPr>
            <a:lvl2pPr lvl="1" rtl="0" algn="ctr">
              <a:spcBef>
                <a:spcPts val="0"/>
              </a:spcBef>
              <a:spcAft>
                <a:spcPts val="0"/>
              </a:spcAft>
              <a:buClr>
                <a:schemeClr val="lt1"/>
              </a:buClr>
              <a:buSzPts val="1700"/>
              <a:buNone/>
              <a:defRPr sz="1700">
                <a:solidFill>
                  <a:schemeClr val="lt1"/>
                </a:solidFill>
              </a:defRPr>
            </a:lvl2pPr>
            <a:lvl3pPr lvl="2" rtl="0" algn="ctr">
              <a:spcBef>
                <a:spcPts val="0"/>
              </a:spcBef>
              <a:spcAft>
                <a:spcPts val="0"/>
              </a:spcAft>
              <a:buClr>
                <a:schemeClr val="lt1"/>
              </a:buClr>
              <a:buSzPts val="1700"/>
              <a:buNone/>
              <a:defRPr sz="1700">
                <a:solidFill>
                  <a:schemeClr val="lt1"/>
                </a:solidFill>
              </a:defRPr>
            </a:lvl3pPr>
            <a:lvl4pPr lvl="3" rtl="0" algn="ctr">
              <a:spcBef>
                <a:spcPts val="0"/>
              </a:spcBef>
              <a:spcAft>
                <a:spcPts val="0"/>
              </a:spcAft>
              <a:buClr>
                <a:schemeClr val="lt1"/>
              </a:buClr>
              <a:buSzPts val="1700"/>
              <a:buNone/>
              <a:defRPr sz="1700">
                <a:solidFill>
                  <a:schemeClr val="lt1"/>
                </a:solidFill>
              </a:defRPr>
            </a:lvl4pPr>
            <a:lvl5pPr lvl="4" rtl="0" algn="ctr">
              <a:spcBef>
                <a:spcPts val="0"/>
              </a:spcBef>
              <a:spcAft>
                <a:spcPts val="0"/>
              </a:spcAft>
              <a:buClr>
                <a:schemeClr val="lt1"/>
              </a:buClr>
              <a:buSzPts val="1700"/>
              <a:buNone/>
              <a:defRPr sz="1700">
                <a:solidFill>
                  <a:schemeClr val="lt1"/>
                </a:solidFill>
              </a:defRPr>
            </a:lvl5pPr>
            <a:lvl6pPr lvl="5" rtl="0" algn="ctr">
              <a:spcBef>
                <a:spcPts val="0"/>
              </a:spcBef>
              <a:spcAft>
                <a:spcPts val="0"/>
              </a:spcAft>
              <a:buClr>
                <a:schemeClr val="lt1"/>
              </a:buClr>
              <a:buSzPts val="1700"/>
              <a:buNone/>
              <a:defRPr sz="1700">
                <a:solidFill>
                  <a:schemeClr val="lt1"/>
                </a:solidFill>
              </a:defRPr>
            </a:lvl6pPr>
            <a:lvl7pPr lvl="6" rtl="0" algn="ctr">
              <a:spcBef>
                <a:spcPts val="0"/>
              </a:spcBef>
              <a:spcAft>
                <a:spcPts val="0"/>
              </a:spcAft>
              <a:buClr>
                <a:schemeClr val="lt1"/>
              </a:buClr>
              <a:buSzPts val="1700"/>
              <a:buNone/>
              <a:defRPr sz="1700">
                <a:solidFill>
                  <a:schemeClr val="lt1"/>
                </a:solidFill>
              </a:defRPr>
            </a:lvl7pPr>
            <a:lvl8pPr lvl="7" rtl="0" algn="ctr">
              <a:spcBef>
                <a:spcPts val="0"/>
              </a:spcBef>
              <a:spcAft>
                <a:spcPts val="0"/>
              </a:spcAft>
              <a:buClr>
                <a:schemeClr val="lt1"/>
              </a:buClr>
              <a:buSzPts val="1700"/>
              <a:buNone/>
              <a:defRPr sz="1700">
                <a:solidFill>
                  <a:schemeClr val="lt1"/>
                </a:solidFill>
              </a:defRPr>
            </a:lvl8pPr>
            <a:lvl9pPr lvl="8" rtl="0" algn="ctr">
              <a:spcBef>
                <a:spcPts val="0"/>
              </a:spcBef>
              <a:spcAft>
                <a:spcPts val="0"/>
              </a:spcAft>
              <a:buClr>
                <a:schemeClr val="lt1"/>
              </a:buClr>
              <a:buSzPts val="1700"/>
              <a:buNone/>
              <a:defRPr sz="1700">
                <a:solidFill>
                  <a:schemeClr val="lt1"/>
                </a:solidFill>
              </a:defRPr>
            </a:lvl9pPr>
          </a:lstStyle>
          <a:p/>
        </p:txBody>
      </p:sp>
      <p:sp>
        <p:nvSpPr>
          <p:cNvPr id="1677" name="Google Shape;1677;g13eacc49de5_0_3675"/>
          <p:cNvSpPr txBox="1"/>
          <p:nvPr>
            <p:ph idx="5" type="subTitle"/>
          </p:nvPr>
        </p:nvSpPr>
        <p:spPr>
          <a:xfrm>
            <a:off x="1404906" y="3851613"/>
            <a:ext cx="1750200" cy="64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a:solidFill>
                  <a:schemeClr val="accent1"/>
                </a:solidFill>
              </a:defRPr>
            </a:lvl2pPr>
            <a:lvl3pPr lvl="2" rtl="0" algn="ctr">
              <a:spcBef>
                <a:spcPts val="1600"/>
              </a:spcBef>
              <a:spcAft>
                <a:spcPts val="0"/>
              </a:spcAft>
              <a:buClr>
                <a:schemeClr val="accent1"/>
              </a:buClr>
              <a:buSzPts val="1400"/>
              <a:buNone/>
              <a:defRPr>
                <a:solidFill>
                  <a:schemeClr val="accent1"/>
                </a:solidFill>
              </a:defRPr>
            </a:lvl3pPr>
            <a:lvl4pPr lvl="3" rtl="0" algn="ctr">
              <a:spcBef>
                <a:spcPts val="1600"/>
              </a:spcBef>
              <a:spcAft>
                <a:spcPts val="0"/>
              </a:spcAft>
              <a:buClr>
                <a:schemeClr val="accent1"/>
              </a:buClr>
              <a:buSzPts val="1400"/>
              <a:buNone/>
              <a:defRPr>
                <a:solidFill>
                  <a:schemeClr val="accent1"/>
                </a:solidFill>
              </a:defRPr>
            </a:lvl4pPr>
            <a:lvl5pPr lvl="4" rtl="0" algn="ctr">
              <a:spcBef>
                <a:spcPts val="1600"/>
              </a:spcBef>
              <a:spcAft>
                <a:spcPts val="0"/>
              </a:spcAft>
              <a:buClr>
                <a:schemeClr val="accent1"/>
              </a:buClr>
              <a:buSzPts val="1400"/>
              <a:buNone/>
              <a:defRPr>
                <a:solidFill>
                  <a:schemeClr val="accent1"/>
                </a:solidFill>
              </a:defRPr>
            </a:lvl5pPr>
            <a:lvl6pPr lvl="5" rtl="0" algn="ctr">
              <a:spcBef>
                <a:spcPts val="1600"/>
              </a:spcBef>
              <a:spcAft>
                <a:spcPts val="0"/>
              </a:spcAft>
              <a:buClr>
                <a:schemeClr val="accent1"/>
              </a:buClr>
              <a:buSzPts val="1400"/>
              <a:buNone/>
              <a:defRPr>
                <a:solidFill>
                  <a:schemeClr val="accent1"/>
                </a:solidFill>
              </a:defRPr>
            </a:lvl6pPr>
            <a:lvl7pPr lvl="6" rtl="0" algn="ctr">
              <a:spcBef>
                <a:spcPts val="1600"/>
              </a:spcBef>
              <a:spcAft>
                <a:spcPts val="0"/>
              </a:spcAft>
              <a:buClr>
                <a:schemeClr val="accent1"/>
              </a:buClr>
              <a:buSzPts val="1400"/>
              <a:buNone/>
              <a:defRPr>
                <a:solidFill>
                  <a:schemeClr val="accent1"/>
                </a:solidFill>
              </a:defRPr>
            </a:lvl7pPr>
            <a:lvl8pPr lvl="7" rtl="0" algn="ctr">
              <a:spcBef>
                <a:spcPts val="1600"/>
              </a:spcBef>
              <a:spcAft>
                <a:spcPts val="0"/>
              </a:spcAft>
              <a:buClr>
                <a:schemeClr val="accent1"/>
              </a:buClr>
              <a:buSzPts val="1400"/>
              <a:buNone/>
              <a:defRPr>
                <a:solidFill>
                  <a:schemeClr val="accent1"/>
                </a:solidFill>
              </a:defRPr>
            </a:lvl8pPr>
            <a:lvl9pPr lvl="8" rtl="0" algn="ctr">
              <a:spcBef>
                <a:spcPts val="1600"/>
              </a:spcBef>
              <a:spcAft>
                <a:spcPts val="1600"/>
              </a:spcAft>
              <a:buClr>
                <a:schemeClr val="accent1"/>
              </a:buClr>
              <a:buSzPts val="1400"/>
              <a:buNone/>
              <a:defRPr>
                <a:solidFill>
                  <a:schemeClr val="accent1"/>
                </a:solidFill>
              </a:defRPr>
            </a:lvl9pPr>
          </a:lstStyle>
          <a:p/>
        </p:txBody>
      </p:sp>
      <p:sp>
        <p:nvSpPr>
          <p:cNvPr id="1678" name="Google Shape;1678;g13eacc49de5_0_3675"/>
          <p:cNvSpPr/>
          <p:nvPr/>
        </p:nvSpPr>
        <p:spPr>
          <a:xfrm rot="-204181">
            <a:off x="-505960" y="-266075"/>
            <a:ext cx="2642324" cy="1772082"/>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g13eacc49de5_0_3675"/>
          <p:cNvSpPr/>
          <p:nvPr/>
        </p:nvSpPr>
        <p:spPr>
          <a:xfrm>
            <a:off x="7317650" y="3622899"/>
            <a:ext cx="2402422" cy="1781559"/>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g13eacc49de5_0_3675"/>
          <p:cNvSpPr txBox="1"/>
          <p:nvPr>
            <p:ph idx="6" type="title"/>
          </p:nvPr>
        </p:nvSpPr>
        <p:spPr>
          <a:xfrm>
            <a:off x="4292550" y="539500"/>
            <a:ext cx="4138200" cy="6252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1"/>
              </a:buClr>
              <a:buSzPts val="3000"/>
              <a:buNone/>
              <a:defRPr sz="3000">
                <a:solidFill>
                  <a:schemeClr val="accent1"/>
                </a:solidFill>
              </a:defRPr>
            </a:lvl1pPr>
            <a:lvl2pPr lvl="1" rtl="0" algn="r">
              <a:spcBef>
                <a:spcPts val="0"/>
              </a:spcBef>
              <a:spcAft>
                <a:spcPts val="0"/>
              </a:spcAft>
              <a:buClr>
                <a:schemeClr val="accent1"/>
              </a:buClr>
              <a:buSzPts val="3000"/>
              <a:buNone/>
              <a:defRPr sz="3000">
                <a:solidFill>
                  <a:schemeClr val="accent1"/>
                </a:solidFill>
              </a:defRPr>
            </a:lvl2pPr>
            <a:lvl3pPr lvl="2" rtl="0" algn="r">
              <a:spcBef>
                <a:spcPts val="0"/>
              </a:spcBef>
              <a:spcAft>
                <a:spcPts val="0"/>
              </a:spcAft>
              <a:buClr>
                <a:schemeClr val="accent1"/>
              </a:buClr>
              <a:buSzPts val="3000"/>
              <a:buNone/>
              <a:defRPr sz="3000">
                <a:solidFill>
                  <a:schemeClr val="accent1"/>
                </a:solidFill>
              </a:defRPr>
            </a:lvl3pPr>
            <a:lvl4pPr lvl="3" rtl="0" algn="r">
              <a:spcBef>
                <a:spcPts val="0"/>
              </a:spcBef>
              <a:spcAft>
                <a:spcPts val="0"/>
              </a:spcAft>
              <a:buClr>
                <a:schemeClr val="accent1"/>
              </a:buClr>
              <a:buSzPts val="3000"/>
              <a:buNone/>
              <a:defRPr sz="3000">
                <a:solidFill>
                  <a:schemeClr val="accent1"/>
                </a:solidFill>
              </a:defRPr>
            </a:lvl4pPr>
            <a:lvl5pPr lvl="4" rtl="0" algn="r">
              <a:spcBef>
                <a:spcPts val="0"/>
              </a:spcBef>
              <a:spcAft>
                <a:spcPts val="0"/>
              </a:spcAft>
              <a:buClr>
                <a:schemeClr val="accent1"/>
              </a:buClr>
              <a:buSzPts val="3000"/>
              <a:buNone/>
              <a:defRPr sz="3000">
                <a:solidFill>
                  <a:schemeClr val="accent1"/>
                </a:solidFill>
              </a:defRPr>
            </a:lvl5pPr>
            <a:lvl6pPr lvl="5" rtl="0" algn="r">
              <a:spcBef>
                <a:spcPts val="0"/>
              </a:spcBef>
              <a:spcAft>
                <a:spcPts val="0"/>
              </a:spcAft>
              <a:buClr>
                <a:schemeClr val="accent1"/>
              </a:buClr>
              <a:buSzPts val="3000"/>
              <a:buNone/>
              <a:defRPr sz="3000">
                <a:solidFill>
                  <a:schemeClr val="accent1"/>
                </a:solidFill>
              </a:defRPr>
            </a:lvl6pPr>
            <a:lvl7pPr lvl="6" rtl="0" algn="r">
              <a:spcBef>
                <a:spcPts val="0"/>
              </a:spcBef>
              <a:spcAft>
                <a:spcPts val="0"/>
              </a:spcAft>
              <a:buClr>
                <a:schemeClr val="accent1"/>
              </a:buClr>
              <a:buSzPts val="3000"/>
              <a:buNone/>
              <a:defRPr sz="3000">
                <a:solidFill>
                  <a:schemeClr val="accent1"/>
                </a:solidFill>
              </a:defRPr>
            </a:lvl7pPr>
            <a:lvl8pPr lvl="7" rtl="0" algn="r">
              <a:spcBef>
                <a:spcPts val="0"/>
              </a:spcBef>
              <a:spcAft>
                <a:spcPts val="0"/>
              </a:spcAft>
              <a:buClr>
                <a:schemeClr val="accent1"/>
              </a:buClr>
              <a:buSzPts val="3000"/>
              <a:buNone/>
              <a:defRPr sz="3000">
                <a:solidFill>
                  <a:schemeClr val="accent1"/>
                </a:solidFill>
              </a:defRPr>
            </a:lvl8pPr>
            <a:lvl9pPr lvl="8" rtl="0" algn="r">
              <a:spcBef>
                <a:spcPts val="0"/>
              </a:spcBef>
              <a:spcAft>
                <a:spcPts val="0"/>
              </a:spcAft>
              <a:buClr>
                <a:schemeClr val="accent1"/>
              </a:buClr>
              <a:buSzPts val="3000"/>
              <a:buNone/>
              <a:defRPr sz="3000">
                <a:solidFill>
                  <a:schemeClr val="accent1"/>
                </a:solidFill>
              </a:defRPr>
            </a:lvl9pPr>
          </a:lstStyle>
          <a:p/>
        </p:txBody>
      </p:sp>
      <p:grpSp>
        <p:nvGrpSpPr>
          <p:cNvPr id="1681" name="Google Shape;1681;g13eacc49de5_0_3675"/>
          <p:cNvGrpSpPr/>
          <p:nvPr/>
        </p:nvGrpSpPr>
        <p:grpSpPr>
          <a:xfrm flipH="1" rot="10800000">
            <a:off x="7727318" y="4263686"/>
            <a:ext cx="2029420" cy="879814"/>
            <a:chOff x="2915775" y="2073500"/>
            <a:chExt cx="874750" cy="394925"/>
          </a:xfrm>
        </p:grpSpPr>
        <p:sp>
          <p:nvSpPr>
            <p:cNvPr id="1682" name="Google Shape;1682;g13eacc49de5_0_3675"/>
            <p:cNvSpPr/>
            <p:nvPr/>
          </p:nvSpPr>
          <p:spPr>
            <a:xfrm>
              <a:off x="3546225" y="2317775"/>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g13eacc49de5_0_3675"/>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g13eacc49de5_0_3675"/>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g13eacc49de5_0_3675"/>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g13eacc49de5_0_3675"/>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g13eacc49de5_0_3675"/>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g13eacc49de5_0_3675"/>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g13eacc49de5_0_3675"/>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g13eacc49de5_0_3675"/>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g13eacc49de5_0_3675"/>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g13eacc49de5_0_3675"/>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g13eacc49de5_0_3675"/>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g13eacc49de5_0_3675"/>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g13eacc49de5_0_3675"/>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g13eacc49de5_0_3675"/>
            <p:cNvSpPr/>
            <p:nvPr/>
          </p:nvSpPr>
          <p:spPr>
            <a:xfrm>
              <a:off x="3405475" y="2346850"/>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g13eacc49de5_0_3675"/>
            <p:cNvSpPr/>
            <p:nvPr/>
          </p:nvSpPr>
          <p:spPr>
            <a:xfrm>
              <a:off x="3480525" y="2402675"/>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g13eacc49de5_0_3675"/>
            <p:cNvSpPr/>
            <p:nvPr/>
          </p:nvSpPr>
          <p:spPr>
            <a:xfrm>
              <a:off x="3575325" y="2431750"/>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g13eacc49de5_0_3675"/>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g13eacc49de5_0_3675"/>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g13eacc49de5_0_3675"/>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2" name="Google Shape;1702;g13eacc49de5_0_3675"/>
          <p:cNvGrpSpPr/>
          <p:nvPr/>
        </p:nvGrpSpPr>
        <p:grpSpPr>
          <a:xfrm flipH="1" rot="10800000">
            <a:off x="157253" y="88361"/>
            <a:ext cx="2029458" cy="1216700"/>
            <a:chOff x="3095850" y="2740875"/>
            <a:chExt cx="1972838" cy="1216700"/>
          </a:xfrm>
        </p:grpSpPr>
        <p:sp>
          <p:nvSpPr>
            <p:cNvPr id="1703" name="Google Shape;1703;g13eacc49de5_0_3675"/>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g13eacc49de5_0_3675"/>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g13eacc49de5_0_3675"/>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g13eacc49de5_0_3675"/>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g13eacc49de5_0_3675"/>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8" name="Google Shape;1708;g13eacc49de5_0_3675"/>
          <p:cNvSpPr txBox="1"/>
          <p:nvPr>
            <p:ph idx="7" type="title"/>
          </p:nvPr>
        </p:nvSpPr>
        <p:spPr>
          <a:xfrm>
            <a:off x="3646195" y="1835199"/>
            <a:ext cx="1851600" cy="561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700"/>
              <a:buNone/>
              <a:defRPr sz="1800">
                <a:solidFill>
                  <a:schemeClr val="lt1"/>
                </a:solidFill>
              </a:defRPr>
            </a:lvl1pPr>
            <a:lvl2pPr lvl="1" rtl="0" algn="ctr">
              <a:spcBef>
                <a:spcPts val="0"/>
              </a:spcBef>
              <a:spcAft>
                <a:spcPts val="0"/>
              </a:spcAft>
              <a:buClr>
                <a:schemeClr val="lt1"/>
              </a:buClr>
              <a:buSzPts val="1700"/>
              <a:buNone/>
              <a:defRPr sz="1700">
                <a:solidFill>
                  <a:schemeClr val="lt1"/>
                </a:solidFill>
              </a:defRPr>
            </a:lvl2pPr>
            <a:lvl3pPr lvl="2" rtl="0" algn="ctr">
              <a:spcBef>
                <a:spcPts val="0"/>
              </a:spcBef>
              <a:spcAft>
                <a:spcPts val="0"/>
              </a:spcAft>
              <a:buClr>
                <a:schemeClr val="lt1"/>
              </a:buClr>
              <a:buSzPts val="1700"/>
              <a:buNone/>
              <a:defRPr sz="1700">
                <a:solidFill>
                  <a:schemeClr val="lt1"/>
                </a:solidFill>
              </a:defRPr>
            </a:lvl3pPr>
            <a:lvl4pPr lvl="3" rtl="0" algn="ctr">
              <a:spcBef>
                <a:spcPts val="0"/>
              </a:spcBef>
              <a:spcAft>
                <a:spcPts val="0"/>
              </a:spcAft>
              <a:buClr>
                <a:schemeClr val="lt1"/>
              </a:buClr>
              <a:buSzPts val="1700"/>
              <a:buNone/>
              <a:defRPr sz="1700">
                <a:solidFill>
                  <a:schemeClr val="lt1"/>
                </a:solidFill>
              </a:defRPr>
            </a:lvl4pPr>
            <a:lvl5pPr lvl="4" rtl="0" algn="ctr">
              <a:spcBef>
                <a:spcPts val="0"/>
              </a:spcBef>
              <a:spcAft>
                <a:spcPts val="0"/>
              </a:spcAft>
              <a:buClr>
                <a:schemeClr val="lt1"/>
              </a:buClr>
              <a:buSzPts val="1700"/>
              <a:buNone/>
              <a:defRPr sz="1700">
                <a:solidFill>
                  <a:schemeClr val="lt1"/>
                </a:solidFill>
              </a:defRPr>
            </a:lvl5pPr>
            <a:lvl6pPr lvl="5" rtl="0" algn="ctr">
              <a:spcBef>
                <a:spcPts val="0"/>
              </a:spcBef>
              <a:spcAft>
                <a:spcPts val="0"/>
              </a:spcAft>
              <a:buClr>
                <a:schemeClr val="lt1"/>
              </a:buClr>
              <a:buSzPts val="1700"/>
              <a:buNone/>
              <a:defRPr sz="1700">
                <a:solidFill>
                  <a:schemeClr val="lt1"/>
                </a:solidFill>
              </a:defRPr>
            </a:lvl6pPr>
            <a:lvl7pPr lvl="6" rtl="0" algn="ctr">
              <a:spcBef>
                <a:spcPts val="0"/>
              </a:spcBef>
              <a:spcAft>
                <a:spcPts val="0"/>
              </a:spcAft>
              <a:buClr>
                <a:schemeClr val="lt1"/>
              </a:buClr>
              <a:buSzPts val="1700"/>
              <a:buNone/>
              <a:defRPr sz="1700">
                <a:solidFill>
                  <a:schemeClr val="lt1"/>
                </a:solidFill>
              </a:defRPr>
            </a:lvl7pPr>
            <a:lvl8pPr lvl="7" rtl="0" algn="ctr">
              <a:spcBef>
                <a:spcPts val="0"/>
              </a:spcBef>
              <a:spcAft>
                <a:spcPts val="0"/>
              </a:spcAft>
              <a:buClr>
                <a:schemeClr val="lt1"/>
              </a:buClr>
              <a:buSzPts val="1700"/>
              <a:buNone/>
              <a:defRPr sz="1700">
                <a:solidFill>
                  <a:schemeClr val="lt1"/>
                </a:solidFill>
              </a:defRPr>
            </a:lvl8pPr>
            <a:lvl9pPr lvl="8" rtl="0" algn="ctr">
              <a:spcBef>
                <a:spcPts val="0"/>
              </a:spcBef>
              <a:spcAft>
                <a:spcPts val="0"/>
              </a:spcAft>
              <a:buClr>
                <a:schemeClr val="lt1"/>
              </a:buClr>
              <a:buSzPts val="1700"/>
              <a:buNone/>
              <a:defRPr sz="1700">
                <a:solidFill>
                  <a:schemeClr val="lt1"/>
                </a:solidFill>
              </a:defRPr>
            </a:lvl9pPr>
          </a:lstStyle>
          <a:p/>
        </p:txBody>
      </p:sp>
      <p:sp>
        <p:nvSpPr>
          <p:cNvPr id="1709" name="Google Shape;1709;g13eacc49de5_0_3675"/>
          <p:cNvSpPr txBox="1"/>
          <p:nvPr>
            <p:ph idx="8" type="subTitle"/>
          </p:nvPr>
        </p:nvSpPr>
        <p:spPr>
          <a:xfrm>
            <a:off x="3697038" y="2456910"/>
            <a:ext cx="1750200" cy="64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a:solidFill>
                  <a:schemeClr val="accent1"/>
                </a:solidFill>
              </a:defRPr>
            </a:lvl2pPr>
            <a:lvl3pPr lvl="2" rtl="0" algn="ctr">
              <a:spcBef>
                <a:spcPts val="1600"/>
              </a:spcBef>
              <a:spcAft>
                <a:spcPts val="0"/>
              </a:spcAft>
              <a:buClr>
                <a:schemeClr val="accent1"/>
              </a:buClr>
              <a:buSzPts val="1400"/>
              <a:buNone/>
              <a:defRPr>
                <a:solidFill>
                  <a:schemeClr val="accent1"/>
                </a:solidFill>
              </a:defRPr>
            </a:lvl3pPr>
            <a:lvl4pPr lvl="3" rtl="0" algn="ctr">
              <a:spcBef>
                <a:spcPts val="1600"/>
              </a:spcBef>
              <a:spcAft>
                <a:spcPts val="0"/>
              </a:spcAft>
              <a:buClr>
                <a:schemeClr val="accent1"/>
              </a:buClr>
              <a:buSzPts val="1400"/>
              <a:buNone/>
              <a:defRPr>
                <a:solidFill>
                  <a:schemeClr val="accent1"/>
                </a:solidFill>
              </a:defRPr>
            </a:lvl4pPr>
            <a:lvl5pPr lvl="4" rtl="0" algn="ctr">
              <a:spcBef>
                <a:spcPts val="1600"/>
              </a:spcBef>
              <a:spcAft>
                <a:spcPts val="0"/>
              </a:spcAft>
              <a:buClr>
                <a:schemeClr val="accent1"/>
              </a:buClr>
              <a:buSzPts val="1400"/>
              <a:buNone/>
              <a:defRPr>
                <a:solidFill>
                  <a:schemeClr val="accent1"/>
                </a:solidFill>
              </a:defRPr>
            </a:lvl5pPr>
            <a:lvl6pPr lvl="5" rtl="0" algn="ctr">
              <a:spcBef>
                <a:spcPts val="1600"/>
              </a:spcBef>
              <a:spcAft>
                <a:spcPts val="0"/>
              </a:spcAft>
              <a:buClr>
                <a:schemeClr val="accent1"/>
              </a:buClr>
              <a:buSzPts val="1400"/>
              <a:buNone/>
              <a:defRPr>
                <a:solidFill>
                  <a:schemeClr val="accent1"/>
                </a:solidFill>
              </a:defRPr>
            </a:lvl6pPr>
            <a:lvl7pPr lvl="6" rtl="0" algn="ctr">
              <a:spcBef>
                <a:spcPts val="1600"/>
              </a:spcBef>
              <a:spcAft>
                <a:spcPts val="0"/>
              </a:spcAft>
              <a:buClr>
                <a:schemeClr val="accent1"/>
              </a:buClr>
              <a:buSzPts val="1400"/>
              <a:buNone/>
              <a:defRPr>
                <a:solidFill>
                  <a:schemeClr val="accent1"/>
                </a:solidFill>
              </a:defRPr>
            </a:lvl7pPr>
            <a:lvl8pPr lvl="7" rtl="0" algn="ctr">
              <a:spcBef>
                <a:spcPts val="1600"/>
              </a:spcBef>
              <a:spcAft>
                <a:spcPts val="0"/>
              </a:spcAft>
              <a:buClr>
                <a:schemeClr val="accent1"/>
              </a:buClr>
              <a:buSzPts val="1400"/>
              <a:buNone/>
              <a:defRPr>
                <a:solidFill>
                  <a:schemeClr val="accent1"/>
                </a:solidFill>
              </a:defRPr>
            </a:lvl8pPr>
            <a:lvl9pPr lvl="8" rtl="0" algn="ctr">
              <a:spcBef>
                <a:spcPts val="1600"/>
              </a:spcBef>
              <a:spcAft>
                <a:spcPts val="1600"/>
              </a:spcAft>
              <a:buClr>
                <a:schemeClr val="accent1"/>
              </a:buClr>
              <a:buSzPts val="1400"/>
              <a:buNone/>
              <a:defRPr>
                <a:solidFill>
                  <a:schemeClr val="accent1"/>
                </a:solidFill>
              </a:defRPr>
            </a:lvl9pPr>
          </a:lstStyle>
          <a:p/>
        </p:txBody>
      </p:sp>
      <p:sp>
        <p:nvSpPr>
          <p:cNvPr id="1710" name="Google Shape;1710;g13eacc49de5_0_3675"/>
          <p:cNvSpPr txBox="1"/>
          <p:nvPr>
            <p:ph idx="9" type="title"/>
          </p:nvPr>
        </p:nvSpPr>
        <p:spPr>
          <a:xfrm>
            <a:off x="5938327" y="1835199"/>
            <a:ext cx="1851600" cy="561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700"/>
              <a:buNone/>
              <a:defRPr sz="1800">
                <a:solidFill>
                  <a:schemeClr val="lt1"/>
                </a:solidFill>
              </a:defRPr>
            </a:lvl1pPr>
            <a:lvl2pPr lvl="1" rtl="0" algn="ctr">
              <a:spcBef>
                <a:spcPts val="0"/>
              </a:spcBef>
              <a:spcAft>
                <a:spcPts val="0"/>
              </a:spcAft>
              <a:buClr>
                <a:schemeClr val="lt1"/>
              </a:buClr>
              <a:buSzPts val="1700"/>
              <a:buNone/>
              <a:defRPr sz="1700">
                <a:solidFill>
                  <a:schemeClr val="lt1"/>
                </a:solidFill>
              </a:defRPr>
            </a:lvl2pPr>
            <a:lvl3pPr lvl="2" rtl="0" algn="ctr">
              <a:spcBef>
                <a:spcPts val="0"/>
              </a:spcBef>
              <a:spcAft>
                <a:spcPts val="0"/>
              </a:spcAft>
              <a:buClr>
                <a:schemeClr val="lt1"/>
              </a:buClr>
              <a:buSzPts val="1700"/>
              <a:buNone/>
              <a:defRPr sz="1700">
                <a:solidFill>
                  <a:schemeClr val="lt1"/>
                </a:solidFill>
              </a:defRPr>
            </a:lvl3pPr>
            <a:lvl4pPr lvl="3" rtl="0" algn="ctr">
              <a:spcBef>
                <a:spcPts val="0"/>
              </a:spcBef>
              <a:spcAft>
                <a:spcPts val="0"/>
              </a:spcAft>
              <a:buClr>
                <a:schemeClr val="lt1"/>
              </a:buClr>
              <a:buSzPts val="1700"/>
              <a:buNone/>
              <a:defRPr sz="1700">
                <a:solidFill>
                  <a:schemeClr val="lt1"/>
                </a:solidFill>
              </a:defRPr>
            </a:lvl4pPr>
            <a:lvl5pPr lvl="4" rtl="0" algn="ctr">
              <a:spcBef>
                <a:spcPts val="0"/>
              </a:spcBef>
              <a:spcAft>
                <a:spcPts val="0"/>
              </a:spcAft>
              <a:buClr>
                <a:schemeClr val="lt1"/>
              </a:buClr>
              <a:buSzPts val="1700"/>
              <a:buNone/>
              <a:defRPr sz="1700">
                <a:solidFill>
                  <a:schemeClr val="lt1"/>
                </a:solidFill>
              </a:defRPr>
            </a:lvl5pPr>
            <a:lvl6pPr lvl="5" rtl="0" algn="ctr">
              <a:spcBef>
                <a:spcPts val="0"/>
              </a:spcBef>
              <a:spcAft>
                <a:spcPts val="0"/>
              </a:spcAft>
              <a:buClr>
                <a:schemeClr val="lt1"/>
              </a:buClr>
              <a:buSzPts val="1700"/>
              <a:buNone/>
              <a:defRPr sz="1700">
                <a:solidFill>
                  <a:schemeClr val="lt1"/>
                </a:solidFill>
              </a:defRPr>
            </a:lvl6pPr>
            <a:lvl7pPr lvl="6" rtl="0" algn="ctr">
              <a:spcBef>
                <a:spcPts val="0"/>
              </a:spcBef>
              <a:spcAft>
                <a:spcPts val="0"/>
              </a:spcAft>
              <a:buClr>
                <a:schemeClr val="lt1"/>
              </a:buClr>
              <a:buSzPts val="1700"/>
              <a:buNone/>
              <a:defRPr sz="1700">
                <a:solidFill>
                  <a:schemeClr val="lt1"/>
                </a:solidFill>
              </a:defRPr>
            </a:lvl7pPr>
            <a:lvl8pPr lvl="7" rtl="0" algn="ctr">
              <a:spcBef>
                <a:spcPts val="0"/>
              </a:spcBef>
              <a:spcAft>
                <a:spcPts val="0"/>
              </a:spcAft>
              <a:buClr>
                <a:schemeClr val="lt1"/>
              </a:buClr>
              <a:buSzPts val="1700"/>
              <a:buNone/>
              <a:defRPr sz="1700">
                <a:solidFill>
                  <a:schemeClr val="lt1"/>
                </a:solidFill>
              </a:defRPr>
            </a:lvl8pPr>
            <a:lvl9pPr lvl="8" rtl="0" algn="ctr">
              <a:spcBef>
                <a:spcPts val="0"/>
              </a:spcBef>
              <a:spcAft>
                <a:spcPts val="0"/>
              </a:spcAft>
              <a:buClr>
                <a:schemeClr val="lt1"/>
              </a:buClr>
              <a:buSzPts val="1700"/>
              <a:buNone/>
              <a:defRPr sz="1700">
                <a:solidFill>
                  <a:schemeClr val="lt1"/>
                </a:solidFill>
              </a:defRPr>
            </a:lvl9pPr>
          </a:lstStyle>
          <a:p/>
        </p:txBody>
      </p:sp>
      <p:sp>
        <p:nvSpPr>
          <p:cNvPr id="1711" name="Google Shape;1711;g13eacc49de5_0_3675"/>
          <p:cNvSpPr txBox="1"/>
          <p:nvPr>
            <p:ph idx="13" type="subTitle"/>
          </p:nvPr>
        </p:nvSpPr>
        <p:spPr>
          <a:xfrm>
            <a:off x="5989170" y="2456910"/>
            <a:ext cx="1750200" cy="64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a:solidFill>
                  <a:schemeClr val="accent1"/>
                </a:solidFill>
              </a:defRPr>
            </a:lvl2pPr>
            <a:lvl3pPr lvl="2" rtl="0" algn="ctr">
              <a:spcBef>
                <a:spcPts val="1600"/>
              </a:spcBef>
              <a:spcAft>
                <a:spcPts val="0"/>
              </a:spcAft>
              <a:buClr>
                <a:schemeClr val="accent1"/>
              </a:buClr>
              <a:buSzPts val="1400"/>
              <a:buNone/>
              <a:defRPr>
                <a:solidFill>
                  <a:schemeClr val="accent1"/>
                </a:solidFill>
              </a:defRPr>
            </a:lvl3pPr>
            <a:lvl4pPr lvl="3" rtl="0" algn="ctr">
              <a:spcBef>
                <a:spcPts val="1600"/>
              </a:spcBef>
              <a:spcAft>
                <a:spcPts val="0"/>
              </a:spcAft>
              <a:buClr>
                <a:schemeClr val="accent1"/>
              </a:buClr>
              <a:buSzPts val="1400"/>
              <a:buNone/>
              <a:defRPr>
                <a:solidFill>
                  <a:schemeClr val="accent1"/>
                </a:solidFill>
              </a:defRPr>
            </a:lvl4pPr>
            <a:lvl5pPr lvl="4" rtl="0" algn="ctr">
              <a:spcBef>
                <a:spcPts val="1600"/>
              </a:spcBef>
              <a:spcAft>
                <a:spcPts val="0"/>
              </a:spcAft>
              <a:buClr>
                <a:schemeClr val="accent1"/>
              </a:buClr>
              <a:buSzPts val="1400"/>
              <a:buNone/>
              <a:defRPr>
                <a:solidFill>
                  <a:schemeClr val="accent1"/>
                </a:solidFill>
              </a:defRPr>
            </a:lvl5pPr>
            <a:lvl6pPr lvl="5" rtl="0" algn="ctr">
              <a:spcBef>
                <a:spcPts val="1600"/>
              </a:spcBef>
              <a:spcAft>
                <a:spcPts val="0"/>
              </a:spcAft>
              <a:buClr>
                <a:schemeClr val="accent1"/>
              </a:buClr>
              <a:buSzPts val="1400"/>
              <a:buNone/>
              <a:defRPr>
                <a:solidFill>
                  <a:schemeClr val="accent1"/>
                </a:solidFill>
              </a:defRPr>
            </a:lvl6pPr>
            <a:lvl7pPr lvl="6" rtl="0" algn="ctr">
              <a:spcBef>
                <a:spcPts val="1600"/>
              </a:spcBef>
              <a:spcAft>
                <a:spcPts val="0"/>
              </a:spcAft>
              <a:buClr>
                <a:schemeClr val="accent1"/>
              </a:buClr>
              <a:buSzPts val="1400"/>
              <a:buNone/>
              <a:defRPr>
                <a:solidFill>
                  <a:schemeClr val="accent1"/>
                </a:solidFill>
              </a:defRPr>
            </a:lvl7pPr>
            <a:lvl8pPr lvl="7" rtl="0" algn="ctr">
              <a:spcBef>
                <a:spcPts val="1600"/>
              </a:spcBef>
              <a:spcAft>
                <a:spcPts val="0"/>
              </a:spcAft>
              <a:buClr>
                <a:schemeClr val="accent1"/>
              </a:buClr>
              <a:buSzPts val="1400"/>
              <a:buNone/>
              <a:defRPr>
                <a:solidFill>
                  <a:schemeClr val="accent1"/>
                </a:solidFill>
              </a:defRPr>
            </a:lvl8pPr>
            <a:lvl9pPr lvl="8" rtl="0" algn="ctr">
              <a:spcBef>
                <a:spcPts val="1600"/>
              </a:spcBef>
              <a:spcAft>
                <a:spcPts val="1600"/>
              </a:spcAft>
              <a:buClr>
                <a:schemeClr val="accent1"/>
              </a:buClr>
              <a:buSzPts val="1400"/>
              <a:buNone/>
              <a:defRPr>
                <a:solidFill>
                  <a:schemeClr val="accent1"/>
                </a:solidFill>
              </a:defRPr>
            </a:lvl9pPr>
          </a:lstStyle>
          <a:p/>
        </p:txBody>
      </p:sp>
      <p:sp>
        <p:nvSpPr>
          <p:cNvPr id="1712" name="Google Shape;1712;g13eacc49de5_0_3675"/>
          <p:cNvSpPr txBox="1"/>
          <p:nvPr>
            <p:ph idx="14" type="title"/>
          </p:nvPr>
        </p:nvSpPr>
        <p:spPr>
          <a:xfrm>
            <a:off x="1354063" y="1835199"/>
            <a:ext cx="1851600" cy="561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700"/>
              <a:buNone/>
              <a:defRPr sz="1800">
                <a:solidFill>
                  <a:schemeClr val="lt1"/>
                </a:solidFill>
              </a:defRPr>
            </a:lvl1pPr>
            <a:lvl2pPr lvl="1" rtl="0" algn="ctr">
              <a:spcBef>
                <a:spcPts val="0"/>
              </a:spcBef>
              <a:spcAft>
                <a:spcPts val="0"/>
              </a:spcAft>
              <a:buClr>
                <a:schemeClr val="lt1"/>
              </a:buClr>
              <a:buSzPts val="1700"/>
              <a:buNone/>
              <a:defRPr sz="1700">
                <a:solidFill>
                  <a:schemeClr val="lt1"/>
                </a:solidFill>
              </a:defRPr>
            </a:lvl2pPr>
            <a:lvl3pPr lvl="2" rtl="0" algn="ctr">
              <a:spcBef>
                <a:spcPts val="0"/>
              </a:spcBef>
              <a:spcAft>
                <a:spcPts val="0"/>
              </a:spcAft>
              <a:buClr>
                <a:schemeClr val="lt1"/>
              </a:buClr>
              <a:buSzPts val="1700"/>
              <a:buNone/>
              <a:defRPr sz="1700">
                <a:solidFill>
                  <a:schemeClr val="lt1"/>
                </a:solidFill>
              </a:defRPr>
            </a:lvl3pPr>
            <a:lvl4pPr lvl="3" rtl="0" algn="ctr">
              <a:spcBef>
                <a:spcPts val="0"/>
              </a:spcBef>
              <a:spcAft>
                <a:spcPts val="0"/>
              </a:spcAft>
              <a:buClr>
                <a:schemeClr val="lt1"/>
              </a:buClr>
              <a:buSzPts val="1700"/>
              <a:buNone/>
              <a:defRPr sz="1700">
                <a:solidFill>
                  <a:schemeClr val="lt1"/>
                </a:solidFill>
              </a:defRPr>
            </a:lvl4pPr>
            <a:lvl5pPr lvl="4" rtl="0" algn="ctr">
              <a:spcBef>
                <a:spcPts val="0"/>
              </a:spcBef>
              <a:spcAft>
                <a:spcPts val="0"/>
              </a:spcAft>
              <a:buClr>
                <a:schemeClr val="lt1"/>
              </a:buClr>
              <a:buSzPts val="1700"/>
              <a:buNone/>
              <a:defRPr sz="1700">
                <a:solidFill>
                  <a:schemeClr val="lt1"/>
                </a:solidFill>
              </a:defRPr>
            </a:lvl5pPr>
            <a:lvl6pPr lvl="5" rtl="0" algn="ctr">
              <a:spcBef>
                <a:spcPts val="0"/>
              </a:spcBef>
              <a:spcAft>
                <a:spcPts val="0"/>
              </a:spcAft>
              <a:buClr>
                <a:schemeClr val="lt1"/>
              </a:buClr>
              <a:buSzPts val="1700"/>
              <a:buNone/>
              <a:defRPr sz="1700">
                <a:solidFill>
                  <a:schemeClr val="lt1"/>
                </a:solidFill>
              </a:defRPr>
            </a:lvl6pPr>
            <a:lvl7pPr lvl="6" rtl="0" algn="ctr">
              <a:spcBef>
                <a:spcPts val="0"/>
              </a:spcBef>
              <a:spcAft>
                <a:spcPts val="0"/>
              </a:spcAft>
              <a:buClr>
                <a:schemeClr val="lt1"/>
              </a:buClr>
              <a:buSzPts val="1700"/>
              <a:buNone/>
              <a:defRPr sz="1700">
                <a:solidFill>
                  <a:schemeClr val="lt1"/>
                </a:solidFill>
              </a:defRPr>
            </a:lvl7pPr>
            <a:lvl8pPr lvl="7" rtl="0" algn="ctr">
              <a:spcBef>
                <a:spcPts val="0"/>
              </a:spcBef>
              <a:spcAft>
                <a:spcPts val="0"/>
              </a:spcAft>
              <a:buClr>
                <a:schemeClr val="lt1"/>
              </a:buClr>
              <a:buSzPts val="1700"/>
              <a:buNone/>
              <a:defRPr sz="1700">
                <a:solidFill>
                  <a:schemeClr val="lt1"/>
                </a:solidFill>
              </a:defRPr>
            </a:lvl8pPr>
            <a:lvl9pPr lvl="8" rtl="0" algn="ctr">
              <a:spcBef>
                <a:spcPts val="0"/>
              </a:spcBef>
              <a:spcAft>
                <a:spcPts val="0"/>
              </a:spcAft>
              <a:buClr>
                <a:schemeClr val="lt1"/>
              </a:buClr>
              <a:buSzPts val="1700"/>
              <a:buNone/>
              <a:defRPr sz="1700">
                <a:solidFill>
                  <a:schemeClr val="lt1"/>
                </a:solidFill>
              </a:defRPr>
            </a:lvl9pPr>
          </a:lstStyle>
          <a:p/>
        </p:txBody>
      </p:sp>
      <p:sp>
        <p:nvSpPr>
          <p:cNvPr id="1713" name="Google Shape;1713;g13eacc49de5_0_3675"/>
          <p:cNvSpPr txBox="1"/>
          <p:nvPr>
            <p:ph idx="15" type="subTitle"/>
          </p:nvPr>
        </p:nvSpPr>
        <p:spPr>
          <a:xfrm>
            <a:off x="1404906" y="2456910"/>
            <a:ext cx="1750200" cy="64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a:solidFill>
                  <a:schemeClr val="accent1"/>
                </a:solidFill>
              </a:defRPr>
            </a:lvl2pPr>
            <a:lvl3pPr lvl="2" rtl="0" algn="ctr">
              <a:spcBef>
                <a:spcPts val="1600"/>
              </a:spcBef>
              <a:spcAft>
                <a:spcPts val="0"/>
              </a:spcAft>
              <a:buClr>
                <a:schemeClr val="accent1"/>
              </a:buClr>
              <a:buSzPts val="1400"/>
              <a:buNone/>
              <a:defRPr>
                <a:solidFill>
                  <a:schemeClr val="accent1"/>
                </a:solidFill>
              </a:defRPr>
            </a:lvl3pPr>
            <a:lvl4pPr lvl="3" rtl="0" algn="ctr">
              <a:spcBef>
                <a:spcPts val="1600"/>
              </a:spcBef>
              <a:spcAft>
                <a:spcPts val="0"/>
              </a:spcAft>
              <a:buClr>
                <a:schemeClr val="accent1"/>
              </a:buClr>
              <a:buSzPts val="1400"/>
              <a:buNone/>
              <a:defRPr>
                <a:solidFill>
                  <a:schemeClr val="accent1"/>
                </a:solidFill>
              </a:defRPr>
            </a:lvl4pPr>
            <a:lvl5pPr lvl="4" rtl="0" algn="ctr">
              <a:spcBef>
                <a:spcPts val="1600"/>
              </a:spcBef>
              <a:spcAft>
                <a:spcPts val="0"/>
              </a:spcAft>
              <a:buClr>
                <a:schemeClr val="accent1"/>
              </a:buClr>
              <a:buSzPts val="1400"/>
              <a:buNone/>
              <a:defRPr>
                <a:solidFill>
                  <a:schemeClr val="accent1"/>
                </a:solidFill>
              </a:defRPr>
            </a:lvl5pPr>
            <a:lvl6pPr lvl="5" rtl="0" algn="ctr">
              <a:spcBef>
                <a:spcPts val="1600"/>
              </a:spcBef>
              <a:spcAft>
                <a:spcPts val="0"/>
              </a:spcAft>
              <a:buClr>
                <a:schemeClr val="accent1"/>
              </a:buClr>
              <a:buSzPts val="1400"/>
              <a:buNone/>
              <a:defRPr>
                <a:solidFill>
                  <a:schemeClr val="accent1"/>
                </a:solidFill>
              </a:defRPr>
            </a:lvl6pPr>
            <a:lvl7pPr lvl="6" rtl="0" algn="ctr">
              <a:spcBef>
                <a:spcPts val="1600"/>
              </a:spcBef>
              <a:spcAft>
                <a:spcPts val="0"/>
              </a:spcAft>
              <a:buClr>
                <a:schemeClr val="accent1"/>
              </a:buClr>
              <a:buSzPts val="1400"/>
              <a:buNone/>
              <a:defRPr>
                <a:solidFill>
                  <a:schemeClr val="accent1"/>
                </a:solidFill>
              </a:defRPr>
            </a:lvl7pPr>
            <a:lvl8pPr lvl="7" rtl="0" algn="ctr">
              <a:spcBef>
                <a:spcPts val="1600"/>
              </a:spcBef>
              <a:spcAft>
                <a:spcPts val="0"/>
              </a:spcAft>
              <a:buClr>
                <a:schemeClr val="accent1"/>
              </a:buClr>
              <a:buSzPts val="1400"/>
              <a:buNone/>
              <a:defRPr>
                <a:solidFill>
                  <a:schemeClr val="accent1"/>
                </a:solidFill>
              </a:defRPr>
            </a:lvl8pPr>
            <a:lvl9pPr lvl="8" rtl="0" algn="ctr">
              <a:spcBef>
                <a:spcPts val="1600"/>
              </a:spcBef>
              <a:spcAft>
                <a:spcPts val="1600"/>
              </a:spcAft>
              <a:buClr>
                <a:schemeClr val="accent1"/>
              </a:buClr>
              <a:buSzPts val="1400"/>
              <a:buNone/>
              <a:defRPr>
                <a:solidFill>
                  <a:schemeClr val="accent1"/>
                </a:solidFill>
              </a:defRPr>
            </a:lvl9pPr>
          </a:lstStyle>
          <a:p/>
        </p:txBody>
      </p:sp>
      <p:grpSp>
        <p:nvGrpSpPr>
          <p:cNvPr id="1714" name="Google Shape;1714;g13eacc49de5_0_3675"/>
          <p:cNvGrpSpPr/>
          <p:nvPr/>
        </p:nvGrpSpPr>
        <p:grpSpPr>
          <a:xfrm>
            <a:off x="288357" y="471980"/>
            <a:ext cx="424868" cy="760241"/>
            <a:chOff x="478300" y="2547225"/>
            <a:chExt cx="305375" cy="546425"/>
          </a:xfrm>
        </p:grpSpPr>
        <p:sp>
          <p:nvSpPr>
            <p:cNvPr id="1715" name="Google Shape;1715;g13eacc49de5_0_3675"/>
            <p:cNvSpPr/>
            <p:nvPr/>
          </p:nvSpPr>
          <p:spPr>
            <a:xfrm>
              <a:off x="478300" y="2547225"/>
              <a:ext cx="305375" cy="546425"/>
            </a:xfrm>
            <a:custGeom>
              <a:rect b="b" l="l" r="r" t="t"/>
              <a:pathLst>
                <a:path extrusionOk="0" h="21857" w="12215">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g13eacc49de5_0_3675"/>
            <p:cNvSpPr/>
            <p:nvPr/>
          </p:nvSpPr>
          <p:spPr>
            <a:xfrm>
              <a:off x="667325" y="2599075"/>
              <a:ext cx="94250" cy="87650"/>
            </a:xfrm>
            <a:custGeom>
              <a:rect b="b" l="l" r="r" t="t"/>
              <a:pathLst>
                <a:path extrusionOk="0" h="3506" w="377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g13eacc49de5_0_3675"/>
            <p:cNvSpPr/>
            <p:nvPr/>
          </p:nvSpPr>
          <p:spPr>
            <a:xfrm>
              <a:off x="613825" y="2695625"/>
              <a:ext cx="94250" cy="87725"/>
            </a:xfrm>
            <a:custGeom>
              <a:rect b="b" l="l" r="r" t="t"/>
              <a:pathLst>
                <a:path extrusionOk="0" h="3509" w="377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g13eacc49de5_0_3675"/>
            <p:cNvSpPr/>
            <p:nvPr/>
          </p:nvSpPr>
          <p:spPr>
            <a:xfrm>
              <a:off x="572525" y="2795250"/>
              <a:ext cx="91925" cy="89875"/>
            </a:xfrm>
            <a:custGeom>
              <a:rect b="b" l="l" r="r" t="t"/>
              <a:pathLst>
                <a:path extrusionOk="0" h="3595" w="3677">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g13eacc49de5_0_3675"/>
            <p:cNvSpPr/>
            <p:nvPr/>
          </p:nvSpPr>
          <p:spPr>
            <a:xfrm>
              <a:off x="519025" y="2884625"/>
              <a:ext cx="94825" cy="87750"/>
            </a:xfrm>
            <a:custGeom>
              <a:rect b="b" l="l" r="r" t="t"/>
              <a:pathLst>
                <a:path extrusionOk="0" h="3510" w="3793">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0" name="Google Shape;1720;g13eacc49de5_0_3675"/>
          <p:cNvGrpSpPr/>
          <p:nvPr/>
        </p:nvGrpSpPr>
        <p:grpSpPr>
          <a:xfrm rot="1885073">
            <a:off x="8185052" y="3959633"/>
            <a:ext cx="940749" cy="1008665"/>
            <a:chOff x="1721175" y="2665325"/>
            <a:chExt cx="809625" cy="868075"/>
          </a:xfrm>
        </p:grpSpPr>
        <p:sp>
          <p:nvSpPr>
            <p:cNvPr id="1721" name="Google Shape;1721;g13eacc49de5_0_3675"/>
            <p:cNvSpPr/>
            <p:nvPr/>
          </p:nvSpPr>
          <p:spPr>
            <a:xfrm>
              <a:off x="2191125" y="2884650"/>
              <a:ext cx="339675" cy="506775"/>
            </a:xfrm>
            <a:custGeom>
              <a:rect b="b" l="l" r="r" t="t"/>
              <a:pathLst>
                <a:path extrusionOk="0" h="20271" w="13587">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g13eacc49de5_0_3675"/>
            <p:cNvSpPr/>
            <p:nvPr/>
          </p:nvSpPr>
          <p:spPr>
            <a:xfrm>
              <a:off x="2009650" y="2665325"/>
              <a:ext cx="239650" cy="472150"/>
            </a:xfrm>
            <a:custGeom>
              <a:rect b="b" l="l" r="r" t="t"/>
              <a:pathLst>
                <a:path extrusionOk="0" h="18886" w="9586">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g13eacc49de5_0_3675"/>
            <p:cNvSpPr/>
            <p:nvPr/>
          </p:nvSpPr>
          <p:spPr>
            <a:xfrm>
              <a:off x="1721175" y="2710025"/>
              <a:ext cx="353650" cy="604050"/>
            </a:xfrm>
            <a:custGeom>
              <a:rect b="b" l="l" r="r" t="t"/>
              <a:pathLst>
                <a:path extrusionOk="0" h="24162" w="14146">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g13eacc49de5_0_3675"/>
            <p:cNvSpPr/>
            <p:nvPr/>
          </p:nvSpPr>
          <p:spPr>
            <a:xfrm>
              <a:off x="1816475" y="2797975"/>
              <a:ext cx="294975" cy="678200"/>
            </a:xfrm>
            <a:custGeom>
              <a:rect b="b" l="l" r="r" t="t"/>
              <a:pathLst>
                <a:path extrusionOk="0" h="27128" w="11799">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g13eacc49de5_0_3675"/>
            <p:cNvSpPr/>
            <p:nvPr/>
          </p:nvSpPr>
          <p:spPr>
            <a:xfrm>
              <a:off x="2060900" y="2847025"/>
              <a:ext cx="113375" cy="657125"/>
            </a:xfrm>
            <a:custGeom>
              <a:rect b="b" l="l" r="r" t="t"/>
              <a:pathLst>
                <a:path extrusionOk="0" h="26285" w="4535">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g13eacc49de5_0_3675"/>
            <p:cNvSpPr/>
            <p:nvPr/>
          </p:nvSpPr>
          <p:spPr>
            <a:xfrm>
              <a:off x="2044050" y="3053725"/>
              <a:ext cx="317450" cy="479675"/>
            </a:xfrm>
            <a:custGeom>
              <a:rect b="b" l="l" r="r" t="t"/>
              <a:pathLst>
                <a:path extrusionOk="0" h="19187" w="12698">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7" name="Google Shape;1727;g13eacc49de5_0_3675"/>
          <p:cNvGrpSpPr/>
          <p:nvPr/>
        </p:nvGrpSpPr>
        <p:grpSpPr>
          <a:xfrm>
            <a:off x="7739367" y="4379863"/>
            <a:ext cx="667546" cy="678502"/>
            <a:chOff x="1980625" y="1091425"/>
            <a:chExt cx="479800" cy="487675"/>
          </a:xfrm>
        </p:grpSpPr>
        <p:sp>
          <p:nvSpPr>
            <p:cNvPr id="1728" name="Google Shape;1728;g13eacc49de5_0_3675"/>
            <p:cNvSpPr/>
            <p:nvPr/>
          </p:nvSpPr>
          <p:spPr>
            <a:xfrm>
              <a:off x="2234725" y="1128400"/>
              <a:ext cx="90175" cy="40750"/>
            </a:xfrm>
            <a:custGeom>
              <a:rect b="b" l="l" r="r" t="t"/>
              <a:pathLst>
                <a:path extrusionOk="0" h="1630" w="3607">
                  <a:moveTo>
                    <a:pt x="2537" y="1"/>
                  </a:moveTo>
                  <a:cubicBezTo>
                    <a:pt x="2234" y="1"/>
                    <a:pt x="1862" y="1"/>
                    <a:pt x="1466" y="187"/>
                  </a:cubicBezTo>
                  <a:cubicBezTo>
                    <a:pt x="1164" y="280"/>
                    <a:pt x="792" y="466"/>
                    <a:pt x="489" y="675"/>
                  </a:cubicBezTo>
                  <a:cubicBezTo>
                    <a:pt x="303" y="954"/>
                    <a:pt x="117" y="1257"/>
                    <a:pt x="1" y="1629"/>
                  </a:cubicBezTo>
                  <a:cubicBezTo>
                    <a:pt x="303" y="1443"/>
                    <a:pt x="582" y="1350"/>
                    <a:pt x="885" y="1257"/>
                  </a:cubicBezTo>
                  <a:cubicBezTo>
                    <a:pt x="1164" y="1048"/>
                    <a:pt x="1466" y="954"/>
                    <a:pt x="1746" y="861"/>
                  </a:cubicBezTo>
                  <a:cubicBezTo>
                    <a:pt x="2048" y="768"/>
                    <a:pt x="2234" y="675"/>
                    <a:pt x="2630" y="675"/>
                  </a:cubicBezTo>
                  <a:cubicBezTo>
                    <a:pt x="2909" y="582"/>
                    <a:pt x="3211" y="466"/>
                    <a:pt x="3607" y="373"/>
                  </a:cubicBezTo>
                  <a:cubicBezTo>
                    <a:pt x="3304" y="187"/>
                    <a:pt x="2909" y="94"/>
                    <a:pt x="2537" y="1"/>
                  </a:cubicBezTo>
                  <a:close/>
                </a:path>
              </a:pathLst>
            </a:custGeom>
            <a:solidFill>
              <a:srgbClr val="D6B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g13eacc49de5_0_3675"/>
            <p:cNvSpPr/>
            <p:nvPr/>
          </p:nvSpPr>
          <p:spPr>
            <a:xfrm>
              <a:off x="2155050" y="1091425"/>
              <a:ext cx="305375" cy="374525"/>
            </a:xfrm>
            <a:custGeom>
              <a:rect b="b" l="l" r="r" t="t"/>
              <a:pathLst>
                <a:path extrusionOk="0" h="14981" w="12215">
                  <a:moveTo>
                    <a:pt x="5865" y="0"/>
                  </a:moveTo>
                  <a:cubicBezTo>
                    <a:pt x="5389" y="0"/>
                    <a:pt x="4884" y="99"/>
                    <a:pt x="4351" y="316"/>
                  </a:cubicBezTo>
                  <a:cubicBezTo>
                    <a:pt x="1" y="1945"/>
                    <a:pt x="2234" y="7970"/>
                    <a:pt x="3676" y="10669"/>
                  </a:cubicBezTo>
                  <a:cubicBezTo>
                    <a:pt x="4165" y="11739"/>
                    <a:pt x="4747" y="12809"/>
                    <a:pt x="5631" y="13693"/>
                  </a:cubicBezTo>
                  <a:cubicBezTo>
                    <a:pt x="6393" y="14373"/>
                    <a:pt x="7393" y="14981"/>
                    <a:pt x="8421" y="14981"/>
                  </a:cubicBezTo>
                  <a:cubicBezTo>
                    <a:pt x="8553" y="14981"/>
                    <a:pt x="8685" y="14971"/>
                    <a:pt x="8818" y="14949"/>
                  </a:cubicBezTo>
                  <a:cubicBezTo>
                    <a:pt x="10283" y="14740"/>
                    <a:pt x="11447" y="13391"/>
                    <a:pt x="11819" y="11948"/>
                  </a:cubicBezTo>
                  <a:cubicBezTo>
                    <a:pt x="12214" y="10576"/>
                    <a:pt x="12028" y="9040"/>
                    <a:pt x="11726" y="7575"/>
                  </a:cubicBezTo>
                  <a:cubicBezTo>
                    <a:pt x="11135" y="4866"/>
                    <a:pt x="9207" y="0"/>
                    <a:pt x="58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g13eacc49de5_0_3675"/>
            <p:cNvSpPr/>
            <p:nvPr/>
          </p:nvSpPr>
          <p:spPr>
            <a:xfrm>
              <a:off x="2234725" y="1198200"/>
              <a:ext cx="92500" cy="44850"/>
            </a:xfrm>
            <a:custGeom>
              <a:rect b="b" l="l" r="r" t="t"/>
              <a:pathLst>
                <a:path extrusionOk="0" h="1794" w="3700">
                  <a:moveTo>
                    <a:pt x="3700" y="0"/>
                  </a:moveTo>
                  <a:lnTo>
                    <a:pt x="3700" y="0"/>
                  </a:lnTo>
                  <a:cubicBezTo>
                    <a:pt x="3397" y="210"/>
                    <a:pt x="3118" y="396"/>
                    <a:pt x="2816" y="489"/>
                  </a:cubicBezTo>
                  <a:cubicBezTo>
                    <a:pt x="2537" y="698"/>
                    <a:pt x="2234" y="791"/>
                    <a:pt x="1955" y="884"/>
                  </a:cubicBezTo>
                  <a:cubicBezTo>
                    <a:pt x="1653" y="977"/>
                    <a:pt x="1373" y="1070"/>
                    <a:pt x="1071" y="1163"/>
                  </a:cubicBezTo>
                  <a:cubicBezTo>
                    <a:pt x="792" y="1280"/>
                    <a:pt x="396" y="1280"/>
                    <a:pt x="1" y="1373"/>
                  </a:cubicBezTo>
                  <a:cubicBezTo>
                    <a:pt x="303" y="1559"/>
                    <a:pt x="699" y="1745"/>
                    <a:pt x="1071" y="1745"/>
                  </a:cubicBezTo>
                  <a:cubicBezTo>
                    <a:pt x="1189" y="1780"/>
                    <a:pt x="1308" y="1794"/>
                    <a:pt x="1425" y="1794"/>
                  </a:cubicBezTo>
                  <a:cubicBezTo>
                    <a:pt x="1701" y="1794"/>
                    <a:pt x="1973" y="1717"/>
                    <a:pt x="2234" y="1652"/>
                  </a:cubicBezTo>
                  <a:cubicBezTo>
                    <a:pt x="2537" y="1466"/>
                    <a:pt x="2909" y="1280"/>
                    <a:pt x="3211" y="977"/>
                  </a:cubicBezTo>
                  <a:cubicBezTo>
                    <a:pt x="3397" y="791"/>
                    <a:pt x="3700" y="396"/>
                    <a:pt x="37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g13eacc49de5_0_3675"/>
            <p:cNvSpPr/>
            <p:nvPr/>
          </p:nvSpPr>
          <p:spPr>
            <a:xfrm>
              <a:off x="2368500" y="1276125"/>
              <a:ext cx="55275" cy="43075"/>
            </a:xfrm>
            <a:custGeom>
              <a:rect b="b" l="l" r="r" t="t"/>
              <a:pathLst>
                <a:path extrusionOk="0" h="1723" w="2211">
                  <a:moveTo>
                    <a:pt x="2211" y="1"/>
                  </a:moveTo>
                  <a:lnTo>
                    <a:pt x="2211" y="1"/>
                  </a:lnTo>
                  <a:cubicBezTo>
                    <a:pt x="1931" y="94"/>
                    <a:pt x="1745" y="187"/>
                    <a:pt x="1536" y="373"/>
                  </a:cubicBezTo>
                  <a:cubicBezTo>
                    <a:pt x="1350" y="489"/>
                    <a:pt x="1164" y="582"/>
                    <a:pt x="954" y="768"/>
                  </a:cubicBezTo>
                  <a:cubicBezTo>
                    <a:pt x="768" y="861"/>
                    <a:pt x="675" y="954"/>
                    <a:pt x="466" y="1164"/>
                  </a:cubicBezTo>
                  <a:cubicBezTo>
                    <a:pt x="280" y="1257"/>
                    <a:pt x="94" y="1443"/>
                    <a:pt x="1" y="1652"/>
                  </a:cubicBezTo>
                  <a:cubicBezTo>
                    <a:pt x="94" y="1699"/>
                    <a:pt x="210" y="1722"/>
                    <a:pt x="341" y="1722"/>
                  </a:cubicBezTo>
                  <a:cubicBezTo>
                    <a:pt x="472" y="1722"/>
                    <a:pt x="617" y="1699"/>
                    <a:pt x="768" y="1652"/>
                  </a:cubicBezTo>
                  <a:cubicBezTo>
                    <a:pt x="954" y="1652"/>
                    <a:pt x="1257" y="1536"/>
                    <a:pt x="1443" y="1350"/>
                  </a:cubicBezTo>
                  <a:cubicBezTo>
                    <a:pt x="1629" y="1164"/>
                    <a:pt x="1838" y="954"/>
                    <a:pt x="1931" y="768"/>
                  </a:cubicBezTo>
                  <a:cubicBezTo>
                    <a:pt x="2118" y="582"/>
                    <a:pt x="2211" y="280"/>
                    <a:pt x="22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g13eacc49de5_0_3675"/>
            <p:cNvSpPr/>
            <p:nvPr/>
          </p:nvSpPr>
          <p:spPr>
            <a:xfrm>
              <a:off x="2305100" y="1387225"/>
              <a:ext cx="55875" cy="32000"/>
            </a:xfrm>
            <a:custGeom>
              <a:rect b="b" l="l" r="r" t="t"/>
              <a:pathLst>
                <a:path extrusionOk="0" h="1280" w="2235">
                  <a:moveTo>
                    <a:pt x="2234" y="0"/>
                  </a:moveTo>
                  <a:cubicBezTo>
                    <a:pt x="1955" y="0"/>
                    <a:pt x="1746" y="116"/>
                    <a:pt x="1652" y="209"/>
                  </a:cubicBezTo>
                  <a:cubicBezTo>
                    <a:pt x="1466" y="302"/>
                    <a:pt x="1257" y="302"/>
                    <a:pt x="1071" y="396"/>
                  </a:cubicBezTo>
                  <a:cubicBezTo>
                    <a:pt x="885" y="489"/>
                    <a:pt x="792" y="582"/>
                    <a:pt x="582" y="698"/>
                  </a:cubicBezTo>
                  <a:cubicBezTo>
                    <a:pt x="396" y="791"/>
                    <a:pt x="210" y="884"/>
                    <a:pt x="1" y="977"/>
                  </a:cubicBezTo>
                  <a:cubicBezTo>
                    <a:pt x="210" y="1163"/>
                    <a:pt x="489" y="1280"/>
                    <a:pt x="675" y="1280"/>
                  </a:cubicBezTo>
                  <a:cubicBezTo>
                    <a:pt x="978" y="1280"/>
                    <a:pt x="1164" y="1163"/>
                    <a:pt x="1466" y="1070"/>
                  </a:cubicBezTo>
                  <a:cubicBezTo>
                    <a:pt x="1652" y="977"/>
                    <a:pt x="1839" y="884"/>
                    <a:pt x="1955" y="698"/>
                  </a:cubicBezTo>
                  <a:cubicBezTo>
                    <a:pt x="2141" y="489"/>
                    <a:pt x="2234" y="209"/>
                    <a:pt x="22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g13eacc49de5_0_3675"/>
            <p:cNvSpPr/>
            <p:nvPr/>
          </p:nvSpPr>
          <p:spPr>
            <a:xfrm>
              <a:off x="2365600" y="1232500"/>
              <a:ext cx="24450" cy="21550"/>
            </a:xfrm>
            <a:custGeom>
              <a:rect b="b" l="l" r="r" t="t"/>
              <a:pathLst>
                <a:path extrusionOk="0" h="862" w="978">
                  <a:moveTo>
                    <a:pt x="884" y="1"/>
                  </a:moveTo>
                  <a:cubicBezTo>
                    <a:pt x="698" y="1"/>
                    <a:pt x="582" y="94"/>
                    <a:pt x="489" y="94"/>
                  </a:cubicBezTo>
                  <a:cubicBezTo>
                    <a:pt x="396" y="94"/>
                    <a:pt x="303" y="94"/>
                    <a:pt x="303" y="187"/>
                  </a:cubicBezTo>
                  <a:cubicBezTo>
                    <a:pt x="210" y="187"/>
                    <a:pt x="210" y="280"/>
                    <a:pt x="117" y="373"/>
                  </a:cubicBezTo>
                  <a:cubicBezTo>
                    <a:pt x="117" y="489"/>
                    <a:pt x="0" y="582"/>
                    <a:pt x="0" y="769"/>
                  </a:cubicBezTo>
                  <a:cubicBezTo>
                    <a:pt x="117" y="862"/>
                    <a:pt x="303" y="862"/>
                    <a:pt x="396" y="862"/>
                  </a:cubicBezTo>
                  <a:cubicBezTo>
                    <a:pt x="489" y="862"/>
                    <a:pt x="698" y="862"/>
                    <a:pt x="791" y="769"/>
                  </a:cubicBezTo>
                  <a:cubicBezTo>
                    <a:pt x="884" y="676"/>
                    <a:pt x="884" y="582"/>
                    <a:pt x="977" y="489"/>
                  </a:cubicBezTo>
                  <a:cubicBezTo>
                    <a:pt x="977" y="280"/>
                    <a:pt x="977" y="187"/>
                    <a:pt x="8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g13eacc49de5_0_3675"/>
            <p:cNvSpPr/>
            <p:nvPr/>
          </p:nvSpPr>
          <p:spPr>
            <a:xfrm>
              <a:off x="2363275" y="1390125"/>
              <a:ext cx="58175" cy="44675"/>
            </a:xfrm>
            <a:custGeom>
              <a:rect b="b" l="l" r="r" t="t"/>
              <a:pathLst>
                <a:path extrusionOk="0" h="1787" w="2327">
                  <a:moveTo>
                    <a:pt x="2327" y="0"/>
                  </a:moveTo>
                  <a:lnTo>
                    <a:pt x="2327" y="0"/>
                  </a:lnTo>
                  <a:cubicBezTo>
                    <a:pt x="2047" y="93"/>
                    <a:pt x="1838" y="186"/>
                    <a:pt x="1652" y="373"/>
                  </a:cubicBezTo>
                  <a:cubicBezTo>
                    <a:pt x="1466" y="466"/>
                    <a:pt x="1256" y="582"/>
                    <a:pt x="1070" y="768"/>
                  </a:cubicBezTo>
                  <a:cubicBezTo>
                    <a:pt x="884" y="861"/>
                    <a:pt x="675" y="1047"/>
                    <a:pt x="489" y="1164"/>
                  </a:cubicBezTo>
                  <a:cubicBezTo>
                    <a:pt x="396" y="1350"/>
                    <a:pt x="210" y="1536"/>
                    <a:pt x="0" y="1745"/>
                  </a:cubicBezTo>
                  <a:cubicBezTo>
                    <a:pt x="101" y="1776"/>
                    <a:pt x="199" y="1787"/>
                    <a:pt x="293" y="1787"/>
                  </a:cubicBezTo>
                  <a:cubicBezTo>
                    <a:pt x="481" y="1787"/>
                    <a:pt x="652" y="1745"/>
                    <a:pt x="791" y="1745"/>
                  </a:cubicBezTo>
                  <a:cubicBezTo>
                    <a:pt x="1070" y="1629"/>
                    <a:pt x="1256" y="1536"/>
                    <a:pt x="1559" y="1350"/>
                  </a:cubicBezTo>
                  <a:cubicBezTo>
                    <a:pt x="1745" y="1164"/>
                    <a:pt x="1954" y="954"/>
                    <a:pt x="2047" y="768"/>
                  </a:cubicBezTo>
                  <a:cubicBezTo>
                    <a:pt x="2140" y="582"/>
                    <a:pt x="2327" y="280"/>
                    <a:pt x="23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g13eacc49de5_0_3675"/>
            <p:cNvSpPr/>
            <p:nvPr/>
          </p:nvSpPr>
          <p:spPr>
            <a:xfrm>
              <a:off x="1980625" y="1195650"/>
              <a:ext cx="242500" cy="383450"/>
            </a:xfrm>
            <a:custGeom>
              <a:rect b="b" l="l" r="r" t="t"/>
              <a:pathLst>
                <a:path extrusionOk="0" h="15338" w="9700">
                  <a:moveTo>
                    <a:pt x="4762" y="0"/>
                  </a:moveTo>
                  <a:cubicBezTo>
                    <a:pt x="467" y="0"/>
                    <a:pt x="1" y="6193"/>
                    <a:pt x="92" y="9222"/>
                  </a:cubicBezTo>
                  <a:cubicBezTo>
                    <a:pt x="185" y="10385"/>
                    <a:pt x="185" y="11641"/>
                    <a:pt x="673" y="12711"/>
                  </a:cubicBezTo>
                  <a:cubicBezTo>
                    <a:pt x="1069" y="13874"/>
                    <a:pt x="1929" y="14852"/>
                    <a:pt x="3093" y="15224"/>
                  </a:cubicBezTo>
                  <a:cubicBezTo>
                    <a:pt x="3360" y="15301"/>
                    <a:pt x="3634" y="15337"/>
                    <a:pt x="3909" y="15337"/>
                  </a:cubicBezTo>
                  <a:cubicBezTo>
                    <a:pt x="5043" y="15337"/>
                    <a:pt x="6191" y="14718"/>
                    <a:pt x="6978" y="13781"/>
                  </a:cubicBezTo>
                  <a:cubicBezTo>
                    <a:pt x="7955" y="12618"/>
                    <a:pt x="8327" y="11153"/>
                    <a:pt x="8722" y="9710"/>
                  </a:cubicBezTo>
                  <a:cubicBezTo>
                    <a:pt x="9490" y="6616"/>
                    <a:pt x="9700" y="312"/>
                    <a:pt x="5047" y="9"/>
                  </a:cubicBezTo>
                  <a:cubicBezTo>
                    <a:pt x="4950" y="3"/>
                    <a:pt x="4855" y="0"/>
                    <a:pt x="476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g13eacc49de5_0_3675"/>
            <p:cNvSpPr/>
            <p:nvPr/>
          </p:nvSpPr>
          <p:spPr>
            <a:xfrm>
              <a:off x="2026525" y="1307525"/>
              <a:ext cx="97150" cy="29125"/>
            </a:xfrm>
            <a:custGeom>
              <a:rect b="b" l="l" r="r" t="t"/>
              <a:pathLst>
                <a:path extrusionOk="0" h="1165" w="3886">
                  <a:moveTo>
                    <a:pt x="0" y="1"/>
                  </a:moveTo>
                  <a:lnTo>
                    <a:pt x="0" y="1"/>
                  </a:lnTo>
                  <a:cubicBezTo>
                    <a:pt x="93" y="280"/>
                    <a:pt x="396" y="582"/>
                    <a:pt x="768" y="769"/>
                  </a:cubicBezTo>
                  <a:cubicBezTo>
                    <a:pt x="1071" y="978"/>
                    <a:pt x="1466" y="1071"/>
                    <a:pt x="1838" y="1164"/>
                  </a:cubicBezTo>
                  <a:cubicBezTo>
                    <a:pt x="2234" y="1164"/>
                    <a:pt x="2629" y="1071"/>
                    <a:pt x="3001" y="978"/>
                  </a:cubicBezTo>
                  <a:cubicBezTo>
                    <a:pt x="3304" y="862"/>
                    <a:pt x="3676" y="582"/>
                    <a:pt x="3885" y="280"/>
                  </a:cubicBezTo>
                  <a:cubicBezTo>
                    <a:pt x="3490" y="280"/>
                    <a:pt x="3211" y="396"/>
                    <a:pt x="2815" y="396"/>
                  </a:cubicBezTo>
                  <a:lnTo>
                    <a:pt x="1931" y="396"/>
                  </a:lnTo>
                  <a:cubicBezTo>
                    <a:pt x="1652" y="280"/>
                    <a:pt x="1257" y="280"/>
                    <a:pt x="977" y="187"/>
                  </a:cubicBezTo>
                  <a:cubicBezTo>
                    <a:pt x="675" y="187"/>
                    <a:pt x="396" y="94"/>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g13eacc49de5_0_3675"/>
            <p:cNvSpPr/>
            <p:nvPr/>
          </p:nvSpPr>
          <p:spPr>
            <a:xfrm>
              <a:off x="2109100" y="1423850"/>
              <a:ext cx="70400" cy="24450"/>
            </a:xfrm>
            <a:custGeom>
              <a:rect b="b" l="l" r="r" t="t"/>
              <a:pathLst>
                <a:path extrusionOk="0" h="978" w="2816">
                  <a:moveTo>
                    <a:pt x="2816" y="1"/>
                  </a:moveTo>
                  <a:cubicBezTo>
                    <a:pt x="2513" y="1"/>
                    <a:pt x="2234" y="1"/>
                    <a:pt x="2025" y="94"/>
                  </a:cubicBezTo>
                  <a:cubicBezTo>
                    <a:pt x="1839" y="94"/>
                    <a:pt x="1536" y="94"/>
                    <a:pt x="1350" y="187"/>
                  </a:cubicBezTo>
                  <a:cubicBezTo>
                    <a:pt x="1164" y="187"/>
                    <a:pt x="955" y="280"/>
                    <a:pt x="769" y="396"/>
                  </a:cubicBezTo>
                  <a:cubicBezTo>
                    <a:pt x="489" y="396"/>
                    <a:pt x="280" y="489"/>
                    <a:pt x="1" y="582"/>
                  </a:cubicBezTo>
                  <a:cubicBezTo>
                    <a:pt x="280" y="768"/>
                    <a:pt x="489" y="861"/>
                    <a:pt x="769" y="978"/>
                  </a:cubicBezTo>
                  <a:lnTo>
                    <a:pt x="1536" y="978"/>
                  </a:lnTo>
                  <a:cubicBezTo>
                    <a:pt x="1839" y="861"/>
                    <a:pt x="2025" y="768"/>
                    <a:pt x="2234" y="675"/>
                  </a:cubicBezTo>
                  <a:cubicBezTo>
                    <a:pt x="2420" y="489"/>
                    <a:pt x="2606" y="280"/>
                    <a:pt x="28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g13eacc49de5_0_3675"/>
            <p:cNvSpPr/>
            <p:nvPr/>
          </p:nvSpPr>
          <p:spPr>
            <a:xfrm>
              <a:off x="2014300" y="1496550"/>
              <a:ext cx="63425" cy="19225"/>
            </a:xfrm>
            <a:custGeom>
              <a:rect b="b" l="l" r="r" t="t"/>
              <a:pathLst>
                <a:path extrusionOk="0" h="769" w="2537">
                  <a:moveTo>
                    <a:pt x="1257" y="1"/>
                  </a:moveTo>
                  <a:cubicBezTo>
                    <a:pt x="1071" y="1"/>
                    <a:pt x="885" y="1"/>
                    <a:pt x="675" y="94"/>
                  </a:cubicBezTo>
                  <a:lnTo>
                    <a:pt x="1" y="94"/>
                  </a:lnTo>
                  <a:cubicBezTo>
                    <a:pt x="94" y="396"/>
                    <a:pt x="303" y="582"/>
                    <a:pt x="582" y="675"/>
                  </a:cubicBezTo>
                  <a:cubicBezTo>
                    <a:pt x="792" y="768"/>
                    <a:pt x="978" y="768"/>
                    <a:pt x="1257" y="768"/>
                  </a:cubicBezTo>
                  <a:cubicBezTo>
                    <a:pt x="1466" y="768"/>
                    <a:pt x="1746" y="768"/>
                    <a:pt x="1955" y="582"/>
                  </a:cubicBezTo>
                  <a:cubicBezTo>
                    <a:pt x="2141" y="489"/>
                    <a:pt x="2327" y="396"/>
                    <a:pt x="2537" y="94"/>
                  </a:cubicBezTo>
                  <a:cubicBezTo>
                    <a:pt x="2234" y="94"/>
                    <a:pt x="2048" y="94"/>
                    <a:pt x="18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g13eacc49de5_0_3675"/>
            <p:cNvSpPr/>
            <p:nvPr/>
          </p:nvSpPr>
          <p:spPr>
            <a:xfrm>
              <a:off x="2135850" y="1368025"/>
              <a:ext cx="29125" cy="18625"/>
            </a:xfrm>
            <a:custGeom>
              <a:rect b="b" l="l" r="r" t="t"/>
              <a:pathLst>
                <a:path extrusionOk="0" h="745" w="1165">
                  <a:moveTo>
                    <a:pt x="466" y="0"/>
                  </a:moveTo>
                  <a:cubicBezTo>
                    <a:pt x="373" y="0"/>
                    <a:pt x="373" y="0"/>
                    <a:pt x="280" y="93"/>
                  </a:cubicBezTo>
                  <a:cubicBezTo>
                    <a:pt x="187" y="186"/>
                    <a:pt x="94" y="186"/>
                    <a:pt x="1" y="396"/>
                  </a:cubicBezTo>
                  <a:cubicBezTo>
                    <a:pt x="94" y="582"/>
                    <a:pt x="187" y="675"/>
                    <a:pt x="280" y="675"/>
                  </a:cubicBezTo>
                  <a:cubicBezTo>
                    <a:pt x="373" y="722"/>
                    <a:pt x="449" y="745"/>
                    <a:pt x="513" y="745"/>
                  </a:cubicBezTo>
                  <a:cubicBezTo>
                    <a:pt x="577" y="745"/>
                    <a:pt x="629" y="722"/>
                    <a:pt x="676" y="675"/>
                  </a:cubicBezTo>
                  <a:cubicBezTo>
                    <a:pt x="769" y="675"/>
                    <a:pt x="955" y="582"/>
                    <a:pt x="955" y="489"/>
                  </a:cubicBezTo>
                  <a:cubicBezTo>
                    <a:pt x="1048" y="396"/>
                    <a:pt x="1164" y="303"/>
                    <a:pt x="1048" y="93"/>
                  </a:cubicBezTo>
                  <a:cubicBezTo>
                    <a:pt x="955" y="0"/>
                    <a:pt x="8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g13eacc49de5_0_3675"/>
            <p:cNvSpPr/>
            <p:nvPr/>
          </p:nvSpPr>
          <p:spPr>
            <a:xfrm>
              <a:off x="2057925" y="1526925"/>
              <a:ext cx="70400" cy="24900"/>
            </a:xfrm>
            <a:custGeom>
              <a:rect b="b" l="l" r="r" t="t"/>
              <a:pathLst>
                <a:path extrusionOk="0" h="996" w="2816">
                  <a:moveTo>
                    <a:pt x="2554" y="1"/>
                  </a:moveTo>
                  <a:cubicBezTo>
                    <a:pt x="2389" y="1"/>
                    <a:pt x="2234" y="42"/>
                    <a:pt x="2048" y="42"/>
                  </a:cubicBezTo>
                  <a:cubicBezTo>
                    <a:pt x="1838" y="42"/>
                    <a:pt x="1652" y="135"/>
                    <a:pt x="1373" y="135"/>
                  </a:cubicBezTo>
                  <a:cubicBezTo>
                    <a:pt x="1164" y="228"/>
                    <a:pt x="978" y="228"/>
                    <a:pt x="792" y="344"/>
                  </a:cubicBezTo>
                  <a:cubicBezTo>
                    <a:pt x="489" y="437"/>
                    <a:pt x="303" y="530"/>
                    <a:pt x="1" y="717"/>
                  </a:cubicBezTo>
                  <a:cubicBezTo>
                    <a:pt x="303" y="810"/>
                    <a:pt x="489" y="926"/>
                    <a:pt x="792" y="926"/>
                  </a:cubicBezTo>
                  <a:cubicBezTo>
                    <a:pt x="931" y="972"/>
                    <a:pt x="1077" y="996"/>
                    <a:pt x="1210" y="996"/>
                  </a:cubicBezTo>
                  <a:cubicBezTo>
                    <a:pt x="1344" y="996"/>
                    <a:pt x="1466" y="972"/>
                    <a:pt x="1559" y="926"/>
                  </a:cubicBezTo>
                  <a:cubicBezTo>
                    <a:pt x="1838" y="810"/>
                    <a:pt x="2048" y="717"/>
                    <a:pt x="2327" y="623"/>
                  </a:cubicBezTo>
                  <a:cubicBezTo>
                    <a:pt x="2536" y="437"/>
                    <a:pt x="2722" y="228"/>
                    <a:pt x="2816" y="42"/>
                  </a:cubicBezTo>
                  <a:cubicBezTo>
                    <a:pt x="2722" y="11"/>
                    <a:pt x="2637" y="1"/>
                    <a:pt x="25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g13eacc49de5_0_3675"/>
            <p:cNvSpPr/>
            <p:nvPr/>
          </p:nvSpPr>
          <p:spPr>
            <a:xfrm>
              <a:off x="2050950" y="1230175"/>
              <a:ext cx="94250" cy="29100"/>
            </a:xfrm>
            <a:custGeom>
              <a:rect b="b" l="l" r="r" t="t"/>
              <a:pathLst>
                <a:path extrusionOk="0" h="1164" w="3770">
                  <a:moveTo>
                    <a:pt x="1931" y="1"/>
                  </a:moveTo>
                  <a:cubicBezTo>
                    <a:pt x="1652" y="1"/>
                    <a:pt x="1257" y="1"/>
                    <a:pt x="861" y="94"/>
                  </a:cubicBezTo>
                  <a:cubicBezTo>
                    <a:pt x="582" y="280"/>
                    <a:pt x="187" y="466"/>
                    <a:pt x="0" y="769"/>
                  </a:cubicBezTo>
                  <a:lnTo>
                    <a:pt x="1931" y="769"/>
                  </a:lnTo>
                  <a:cubicBezTo>
                    <a:pt x="2234" y="769"/>
                    <a:pt x="2513" y="862"/>
                    <a:pt x="2815" y="955"/>
                  </a:cubicBezTo>
                  <a:cubicBezTo>
                    <a:pt x="3095" y="955"/>
                    <a:pt x="3397" y="1048"/>
                    <a:pt x="3769" y="1164"/>
                  </a:cubicBezTo>
                  <a:cubicBezTo>
                    <a:pt x="3583" y="769"/>
                    <a:pt x="3281" y="582"/>
                    <a:pt x="3001" y="373"/>
                  </a:cubicBezTo>
                  <a:cubicBezTo>
                    <a:pt x="2699" y="187"/>
                    <a:pt x="2327" y="94"/>
                    <a:pt x="19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1742" name="Shape 1742"/>
        <p:cNvGrpSpPr/>
        <p:nvPr/>
      </p:nvGrpSpPr>
      <p:grpSpPr>
        <a:xfrm>
          <a:off x="0" y="0"/>
          <a:ext cx="0" cy="0"/>
          <a:chOff x="0" y="0"/>
          <a:chExt cx="0" cy="0"/>
        </a:xfrm>
      </p:grpSpPr>
      <p:sp>
        <p:nvSpPr>
          <p:cNvPr id="1743" name="Google Shape;1743;g13eacc49de5_0_3746"/>
          <p:cNvSpPr/>
          <p:nvPr/>
        </p:nvSpPr>
        <p:spPr>
          <a:xfrm rot="-204181">
            <a:off x="-505960" y="-266075"/>
            <a:ext cx="2642324" cy="1772082"/>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g13eacc49de5_0_3746"/>
          <p:cNvSpPr/>
          <p:nvPr/>
        </p:nvSpPr>
        <p:spPr>
          <a:xfrm>
            <a:off x="7317650" y="3622899"/>
            <a:ext cx="2402422" cy="1781559"/>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g13eacc49de5_0_3746"/>
          <p:cNvSpPr txBox="1"/>
          <p:nvPr>
            <p:ph type="title"/>
          </p:nvPr>
        </p:nvSpPr>
        <p:spPr>
          <a:xfrm>
            <a:off x="4572000" y="539500"/>
            <a:ext cx="3858600" cy="6252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1"/>
              </a:buClr>
              <a:buSzPts val="3000"/>
              <a:buNone/>
              <a:defRPr sz="3000">
                <a:solidFill>
                  <a:schemeClr val="accent1"/>
                </a:solidFill>
              </a:defRPr>
            </a:lvl1pPr>
            <a:lvl2pPr lvl="1" rtl="0" algn="r">
              <a:spcBef>
                <a:spcPts val="0"/>
              </a:spcBef>
              <a:spcAft>
                <a:spcPts val="0"/>
              </a:spcAft>
              <a:buClr>
                <a:schemeClr val="accent1"/>
              </a:buClr>
              <a:buSzPts val="3000"/>
              <a:buNone/>
              <a:defRPr sz="3000">
                <a:solidFill>
                  <a:schemeClr val="accent1"/>
                </a:solidFill>
              </a:defRPr>
            </a:lvl2pPr>
            <a:lvl3pPr lvl="2" rtl="0" algn="r">
              <a:spcBef>
                <a:spcPts val="0"/>
              </a:spcBef>
              <a:spcAft>
                <a:spcPts val="0"/>
              </a:spcAft>
              <a:buClr>
                <a:schemeClr val="accent1"/>
              </a:buClr>
              <a:buSzPts val="3000"/>
              <a:buNone/>
              <a:defRPr sz="3000">
                <a:solidFill>
                  <a:schemeClr val="accent1"/>
                </a:solidFill>
              </a:defRPr>
            </a:lvl3pPr>
            <a:lvl4pPr lvl="3" rtl="0" algn="r">
              <a:spcBef>
                <a:spcPts val="0"/>
              </a:spcBef>
              <a:spcAft>
                <a:spcPts val="0"/>
              </a:spcAft>
              <a:buClr>
                <a:schemeClr val="accent1"/>
              </a:buClr>
              <a:buSzPts val="3000"/>
              <a:buNone/>
              <a:defRPr sz="3000">
                <a:solidFill>
                  <a:schemeClr val="accent1"/>
                </a:solidFill>
              </a:defRPr>
            </a:lvl4pPr>
            <a:lvl5pPr lvl="4" rtl="0" algn="r">
              <a:spcBef>
                <a:spcPts val="0"/>
              </a:spcBef>
              <a:spcAft>
                <a:spcPts val="0"/>
              </a:spcAft>
              <a:buClr>
                <a:schemeClr val="accent1"/>
              </a:buClr>
              <a:buSzPts val="3000"/>
              <a:buNone/>
              <a:defRPr sz="3000">
                <a:solidFill>
                  <a:schemeClr val="accent1"/>
                </a:solidFill>
              </a:defRPr>
            </a:lvl5pPr>
            <a:lvl6pPr lvl="5" rtl="0" algn="r">
              <a:spcBef>
                <a:spcPts val="0"/>
              </a:spcBef>
              <a:spcAft>
                <a:spcPts val="0"/>
              </a:spcAft>
              <a:buClr>
                <a:schemeClr val="accent1"/>
              </a:buClr>
              <a:buSzPts val="3000"/>
              <a:buNone/>
              <a:defRPr sz="3000">
                <a:solidFill>
                  <a:schemeClr val="accent1"/>
                </a:solidFill>
              </a:defRPr>
            </a:lvl6pPr>
            <a:lvl7pPr lvl="6" rtl="0" algn="r">
              <a:spcBef>
                <a:spcPts val="0"/>
              </a:spcBef>
              <a:spcAft>
                <a:spcPts val="0"/>
              </a:spcAft>
              <a:buClr>
                <a:schemeClr val="accent1"/>
              </a:buClr>
              <a:buSzPts val="3000"/>
              <a:buNone/>
              <a:defRPr sz="3000">
                <a:solidFill>
                  <a:schemeClr val="accent1"/>
                </a:solidFill>
              </a:defRPr>
            </a:lvl7pPr>
            <a:lvl8pPr lvl="7" rtl="0" algn="r">
              <a:spcBef>
                <a:spcPts val="0"/>
              </a:spcBef>
              <a:spcAft>
                <a:spcPts val="0"/>
              </a:spcAft>
              <a:buClr>
                <a:schemeClr val="accent1"/>
              </a:buClr>
              <a:buSzPts val="3000"/>
              <a:buNone/>
              <a:defRPr sz="3000">
                <a:solidFill>
                  <a:schemeClr val="accent1"/>
                </a:solidFill>
              </a:defRPr>
            </a:lvl8pPr>
            <a:lvl9pPr lvl="8" rtl="0" algn="r">
              <a:spcBef>
                <a:spcPts val="0"/>
              </a:spcBef>
              <a:spcAft>
                <a:spcPts val="0"/>
              </a:spcAft>
              <a:buClr>
                <a:schemeClr val="accent1"/>
              </a:buClr>
              <a:buSzPts val="3000"/>
              <a:buNone/>
              <a:defRPr sz="3000">
                <a:solidFill>
                  <a:schemeClr val="accent1"/>
                </a:solidFill>
              </a:defRPr>
            </a:lvl9pPr>
          </a:lstStyle>
          <a:p/>
        </p:txBody>
      </p:sp>
      <p:grpSp>
        <p:nvGrpSpPr>
          <p:cNvPr id="1746" name="Google Shape;1746;g13eacc49de5_0_3746"/>
          <p:cNvGrpSpPr/>
          <p:nvPr/>
        </p:nvGrpSpPr>
        <p:grpSpPr>
          <a:xfrm flipH="1">
            <a:off x="157253" y="88361"/>
            <a:ext cx="2029420" cy="879814"/>
            <a:chOff x="2915775" y="2073500"/>
            <a:chExt cx="874750" cy="394925"/>
          </a:xfrm>
        </p:grpSpPr>
        <p:sp>
          <p:nvSpPr>
            <p:cNvPr id="1747" name="Google Shape;1747;g13eacc49de5_0_3746"/>
            <p:cNvSpPr/>
            <p:nvPr/>
          </p:nvSpPr>
          <p:spPr>
            <a:xfrm>
              <a:off x="3546225" y="2317775"/>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g13eacc49de5_0_3746"/>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g13eacc49de5_0_3746"/>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g13eacc49de5_0_3746"/>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g13eacc49de5_0_3746"/>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g13eacc49de5_0_3746"/>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g13eacc49de5_0_3746"/>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g13eacc49de5_0_3746"/>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g13eacc49de5_0_3746"/>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g13eacc49de5_0_3746"/>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g13eacc49de5_0_3746"/>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g13eacc49de5_0_3746"/>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g13eacc49de5_0_3746"/>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g13eacc49de5_0_3746"/>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g13eacc49de5_0_3746"/>
            <p:cNvSpPr/>
            <p:nvPr/>
          </p:nvSpPr>
          <p:spPr>
            <a:xfrm>
              <a:off x="3405475" y="2346850"/>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g13eacc49de5_0_3746"/>
            <p:cNvSpPr/>
            <p:nvPr/>
          </p:nvSpPr>
          <p:spPr>
            <a:xfrm>
              <a:off x="3480525" y="2402675"/>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g13eacc49de5_0_3746"/>
            <p:cNvSpPr/>
            <p:nvPr/>
          </p:nvSpPr>
          <p:spPr>
            <a:xfrm>
              <a:off x="3575325" y="2431750"/>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g13eacc49de5_0_3746"/>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g13eacc49de5_0_3746"/>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g13eacc49de5_0_3746"/>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7" name="Google Shape;1767;g13eacc49de5_0_3746"/>
          <p:cNvGrpSpPr/>
          <p:nvPr/>
        </p:nvGrpSpPr>
        <p:grpSpPr>
          <a:xfrm flipH="1">
            <a:off x="7923580" y="3905325"/>
            <a:ext cx="2029458" cy="1216700"/>
            <a:chOff x="3095850" y="2740875"/>
            <a:chExt cx="1972838" cy="1216700"/>
          </a:xfrm>
        </p:grpSpPr>
        <p:sp>
          <p:nvSpPr>
            <p:cNvPr id="1768" name="Google Shape;1768;g13eacc49de5_0_3746"/>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g13eacc49de5_0_3746"/>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g13eacc49de5_0_3746"/>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g13eacc49de5_0_3746"/>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g13eacc49de5_0_3746"/>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3" name="Google Shape;1773;g13eacc49de5_0_3746"/>
          <p:cNvGrpSpPr/>
          <p:nvPr/>
        </p:nvGrpSpPr>
        <p:grpSpPr>
          <a:xfrm>
            <a:off x="157243" y="1138797"/>
            <a:ext cx="499546" cy="856136"/>
            <a:chOff x="1332275" y="1990950"/>
            <a:chExt cx="359050" cy="615350"/>
          </a:xfrm>
        </p:grpSpPr>
        <p:sp>
          <p:nvSpPr>
            <p:cNvPr id="1774" name="Google Shape;1774;g13eacc49de5_0_3746"/>
            <p:cNvSpPr/>
            <p:nvPr/>
          </p:nvSpPr>
          <p:spPr>
            <a:xfrm>
              <a:off x="1374550" y="2220275"/>
              <a:ext cx="117875" cy="98300"/>
            </a:xfrm>
            <a:custGeom>
              <a:rect b="b" l="l" r="r" t="t"/>
              <a:pathLst>
                <a:path extrusionOk="0" h="3932" w="4715">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g13eacc49de5_0_3746"/>
            <p:cNvSpPr/>
            <p:nvPr/>
          </p:nvSpPr>
          <p:spPr>
            <a:xfrm>
              <a:off x="1474000" y="2220275"/>
              <a:ext cx="117875" cy="98300"/>
            </a:xfrm>
            <a:custGeom>
              <a:rect b="b" l="l" r="r" t="t"/>
              <a:pathLst>
                <a:path extrusionOk="0" h="3932" w="4715">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g13eacc49de5_0_3746"/>
            <p:cNvSpPr/>
            <p:nvPr/>
          </p:nvSpPr>
          <p:spPr>
            <a:xfrm>
              <a:off x="1573450" y="2220275"/>
              <a:ext cx="117825" cy="98300"/>
            </a:xfrm>
            <a:custGeom>
              <a:rect b="b" l="l" r="r" t="t"/>
              <a:pathLst>
                <a:path extrusionOk="0" h="3932" w="4713">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g13eacc49de5_0_3746"/>
            <p:cNvSpPr/>
            <p:nvPr/>
          </p:nvSpPr>
          <p:spPr>
            <a:xfrm>
              <a:off x="1374550" y="2314600"/>
              <a:ext cx="117925" cy="99750"/>
            </a:xfrm>
            <a:custGeom>
              <a:rect b="b" l="l" r="r" t="t"/>
              <a:pathLst>
                <a:path extrusionOk="0" h="3990" w="4717">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g13eacc49de5_0_3746"/>
            <p:cNvSpPr/>
            <p:nvPr/>
          </p:nvSpPr>
          <p:spPr>
            <a:xfrm>
              <a:off x="1474000" y="2314600"/>
              <a:ext cx="117925" cy="99750"/>
            </a:xfrm>
            <a:custGeom>
              <a:rect b="b" l="l" r="r" t="t"/>
              <a:pathLst>
                <a:path extrusionOk="0" h="3990" w="4717">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g13eacc49de5_0_3746"/>
            <p:cNvSpPr/>
            <p:nvPr/>
          </p:nvSpPr>
          <p:spPr>
            <a:xfrm>
              <a:off x="1573450" y="2314600"/>
              <a:ext cx="117875" cy="99750"/>
            </a:xfrm>
            <a:custGeom>
              <a:rect b="b" l="l" r="r" t="t"/>
              <a:pathLst>
                <a:path extrusionOk="0" h="3990" w="4715">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g13eacc49de5_0_3746"/>
            <p:cNvSpPr/>
            <p:nvPr/>
          </p:nvSpPr>
          <p:spPr>
            <a:xfrm>
              <a:off x="1374550" y="2413325"/>
              <a:ext cx="117675" cy="99325"/>
            </a:xfrm>
            <a:custGeom>
              <a:rect b="b" l="l" r="r" t="t"/>
              <a:pathLst>
                <a:path extrusionOk="0" h="3973" w="4707">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g13eacc49de5_0_3746"/>
            <p:cNvSpPr/>
            <p:nvPr/>
          </p:nvSpPr>
          <p:spPr>
            <a:xfrm>
              <a:off x="1474000" y="2413325"/>
              <a:ext cx="117675" cy="99325"/>
            </a:xfrm>
            <a:custGeom>
              <a:rect b="b" l="l" r="r" t="t"/>
              <a:pathLst>
                <a:path extrusionOk="0" h="3973" w="4707">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g13eacc49de5_0_3746"/>
            <p:cNvSpPr/>
            <p:nvPr/>
          </p:nvSpPr>
          <p:spPr>
            <a:xfrm>
              <a:off x="1573450" y="2413325"/>
              <a:ext cx="117625" cy="99325"/>
            </a:xfrm>
            <a:custGeom>
              <a:rect b="b" l="l" r="r" t="t"/>
              <a:pathLst>
                <a:path extrusionOk="0" h="3973" w="4705">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g13eacc49de5_0_3746"/>
            <p:cNvSpPr/>
            <p:nvPr/>
          </p:nvSpPr>
          <p:spPr>
            <a:xfrm>
              <a:off x="1474000" y="2508125"/>
              <a:ext cx="117675" cy="98175"/>
            </a:xfrm>
            <a:custGeom>
              <a:rect b="b" l="l" r="r" t="t"/>
              <a:pathLst>
                <a:path extrusionOk="0" h="3927" w="4707">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g13eacc49de5_0_3746"/>
            <p:cNvSpPr/>
            <p:nvPr/>
          </p:nvSpPr>
          <p:spPr>
            <a:xfrm>
              <a:off x="1507750" y="2012425"/>
              <a:ext cx="128550" cy="223350"/>
            </a:xfrm>
            <a:custGeom>
              <a:rect b="b" l="l" r="r" t="t"/>
              <a:pathLst>
                <a:path extrusionOk="0" h="8934" w="5142">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g13eacc49de5_0_3746"/>
            <p:cNvSpPr/>
            <p:nvPr/>
          </p:nvSpPr>
          <p:spPr>
            <a:xfrm>
              <a:off x="1332275" y="1990950"/>
              <a:ext cx="204575" cy="186675"/>
            </a:xfrm>
            <a:custGeom>
              <a:rect b="b" l="l" r="r" t="t"/>
              <a:pathLst>
                <a:path extrusionOk="0" h="7467" w="8183">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g13eacc49de5_0_3746"/>
            <p:cNvSpPr/>
            <p:nvPr/>
          </p:nvSpPr>
          <p:spPr>
            <a:xfrm>
              <a:off x="1532175" y="2079050"/>
              <a:ext cx="147750" cy="95200"/>
            </a:xfrm>
            <a:custGeom>
              <a:rect b="b" l="l" r="r" t="t"/>
              <a:pathLst>
                <a:path extrusionOk="0" h="3808" w="591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7" name="Google Shape;1787;g13eacc49de5_0_3746"/>
          <p:cNvGrpSpPr/>
          <p:nvPr/>
        </p:nvGrpSpPr>
        <p:grpSpPr>
          <a:xfrm>
            <a:off x="8037865" y="4042770"/>
            <a:ext cx="609770" cy="666930"/>
            <a:chOff x="5164825" y="3105675"/>
            <a:chExt cx="569400" cy="622775"/>
          </a:xfrm>
        </p:grpSpPr>
        <p:sp>
          <p:nvSpPr>
            <p:cNvPr id="1788" name="Google Shape;1788;g13eacc49de5_0_3746"/>
            <p:cNvSpPr/>
            <p:nvPr/>
          </p:nvSpPr>
          <p:spPr>
            <a:xfrm>
              <a:off x="5239850" y="3284950"/>
              <a:ext cx="458325" cy="443500"/>
            </a:xfrm>
            <a:custGeom>
              <a:rect b="b" l="l" r="r" t="t"/>
              <a:pathLst>
                <a:path extrusionOk="0" h="17740" w="18333">
                  <a:moveTo>
                    <a:pt x="18332" y="1"/>
                  </a:moveTo>
                  <a:lnTo>
                    <a:pt x="18332" y="1"/>
                  </a:lnTo>
                  <a:cubicBezTo>
                    <a:pt x="13200" y="489"/>
                    <a:pt x="8085" y="698"/>
                    <a:pt x="2958" y="698"/>
                  </a:cubicBezTo>
                  <a:cubicBezTo>
                    <a:pt x="1973" y="698"/>
                    <a:pt x="987" y="691"/>
                    <a:pt x="0" y="676"/>
                  </a:cubicBezTo>
                  <a:lnTo>
                    <a:pt x="0" y="676"/>
                  </a:lnTo>
                  <a:cubicBezTo>
                    <a:pt x="2629" y="6398"/>
                    <a:pt x="5235" y="12121"/>
                    <a:pt x="7863" y="17728"/>
                  </a:cubicBezTo>
                  <a:cubicBezTo>
                    <a:pt x="7870" y="17736"/>
                    <a:pt x="7901" y="17740"/>
                    <a:pt x="7953" y="17740"/>
                  </a:cubicBezTo>
                  <a:cubicBezTo>
                    <a:pt x="8670" y="17740"/>
                    <a:pt x="13404" y="17041"/>
                    <a:pt x="13772" y="16867"/>
                  </a:cubicBezTo>
                  <a:cubicBezTo>
                    <a:pt x="15308" y="15797"/>
                    <a:pt x="14843" y="14541"/>
                    <a:pt x="15029" y="12494"/>
                  </a:cubicBezTo>
                  <a:cubicBezTo>
                    <a:pt x="15424" y="8143"/>
                    <a:pt x="16587" y="3886"/>
                    <a:pt x="183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g13eacc49de5_0_3746"/>
            <p:cNvSpPr/>
            <p:nvPr/>
          </p:nvSpPr>
          <p:spPr>
            <a:xfrm>
              <a:off x="5329400" y="3355325"/>
              <a:ext cx="143100" cy="285600"/>
            </a:xfrm>
            <a:custGeom>
              <a:rect b="b" l="l" r="r" t="t"/>
              <a:pathLst>
                <a:path extrusionOk="0" h="11424" w="5724">
                  <a:moveTo>
                    <a:pt x="1" y="1"/>
                  </a:moveTo>
                  <a:lnTo>
                    <a:pt x="1" y="1"/>
                  </a:lnTo>
                  <a:cubicBezTo>
                    <a:pt x="303" y="955"/>
                    <a:pt x="675" y="2025"/>
                    <a:pt x="1164" y="3002"/>
                  </a:cubicBezTo>
                  <a:cubicBezTo>
                    <a:pt x="1560" y="3979"/>
                    <a:pt x="2048" y="4933"/>
                    <a:pt x="2537" y="5910"/>
                  </a:cubicBezTo>
                  <a:cubicBezTo>
                    <a:pt x="3002" y="6887"/>
                    <a:pt x="3490" y="7748"/>
                    <a:pt x="3979" y="8725"/>
                  </a:cubicBezTo>
                  <a:cubicBezTo>
                    <a:pt x="4561" y="9679"/>
                    <a:pt x="5142" y="10563"/>
                    <a:pt x="5724" y="11423"/>
                  </a:cubicBezTo>
                  <a:cubicBezTo>
                    <a:pt x="5445" y="10470"/>
                    <a:pt x="4956" y="9399"/>
                    <a:pt x="4561" y="8422"/>
                  </a:cubicBezTo>
                  <a:cubicBezTo>
                    <a:pt x="4165" y="7469"/>
                    <a:pt x="3700" y="6491"/>
                    <a:pt x="3211" y="5514"/>
                  </a:cubicBezTo>
                  <a:cubicBezTo>
                    <a:pt x="2723" y="4561"/>
                    <a:pt x="2234" y="3677"/>
                    <a:pt x="1653" y="2699"/>
                  </a:cubicBezTo>
                  <a:cubicBezTo>
                    <a:pt x="1164" y="1746"/>
                    <a:pt x="582" y="862"/>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g13eacc49de5_0_3746"/>
            <p:cNvSpPr/>
            <p:nvPr/>
          </p:nvSpPr>
          <p:spPr>
            <a:xfrm>
              <a:off x="5547500" y="3304150"/>
              <a:ext cx="60525" cy="315250"/>
            </a:xfrm>
            <a:custGeom>
              <a:rect b="b" l="l" r="r" t="t"/>
              <a:pathLst>
                <a:path extrusionOk="0" h="12610" w="2421">
                  <a:moveTo>
                    <a:pt x="2420" y="1"/>
                  </a:moveTo>
                  <a:lnTo>
                    <a:pt x="2420" y="1"/>
                  </a:lnTo>
                  <a:cubicBezTo>
                    <a:pt x="2141" y="1071"/>
                    <a:pt x="1839" y="2141"/>
                    <a:pt x="1559" y="3118"/>
                  </a:cubicBezTo>
                  <a:cubicBezTo>
                    <a:pt x="1257" y="4165"/>
                    <a:pt x="1071" y="5235"/>
                    <a:pt x="885" y="6305"/>
                  </a:cubicBezTo>
                  <a:cubicBezTo>
                    <a:pt x="675" y="7375"/>
                    <a:pt x="489" y="8352"/>
                    <a:pt x="303" y="9399"/>
                  </a:cubicBezTo>
                  <a:cubicBezTo>
                    <a:pt x="210" y="10469"/>
                    <a:pt x="94" y="11539"/>
                    <a:pt x="1" y="12610"/>
                  </a:cubicBezTo>
                  <a:cubicBezTo>
                    <a:pt x="396" y="11633"/>
                    <a:pt x="675" y="10562"/>
                    <a:pt x="885" y="9609"/>
                  </a:cubicBezTo>
                  <a:cubicBezTo>
                    <a:pt x="1164" y="8538"/>
                    <a:pt x="1373" y="7468"/>
                    <a:pt x="1653" y="6398"/>
                  </a:cubicBezTo>
                  <a:cubicBezTo>
                    <a:pt x="1839" y="5328"/>
                    <a:pt x="2048" y="4281"/>
                    <a:pt x="2141" y="3304"/>
                  </a:cubicBezTo>
                  <a:cubicBezTo>
                    <a:pt x="2327" y="2234"/>
                    <a:pt x="2420" y="1164"/>
                    <a:pt x="24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g13eacc49de5_0_3746"/>
            <p:cNvSpPr/>
            <p:nvPr/>
          </p:nvSpPr>
          <p:spPr>
            <a:xfrm>
              <a:off x="5465500" y="3350100"/>
              <a:ext cx="50625" cy="317575"/>
            </a:xfrm>
            <a:custGeom>
              <a:rect b="b" l="l" r="r" t="t"/>
              <a:pathLst>
                <a:path extrusionOk="0" h="12703" w="2025">
                  <a:moveTo>
                    <a:pt x="1" y="0"/>
                  </a:moveTo>
                  <a:cubicBezTo>
                    <a:pt x="1" y="1071"/>
                    <a:pt x="94" y="2141"/>
                    <a:pt x="187" y="3211"/>
                  </a:cubicBezTo>
                  <a:cubicBezTo>
                    <a:pt x="280" y="4281"/>
                    <a:pt x="466" y="5351"/>
                    <a:pt x="582" y="6398"/>
                  </a:cubicBezTo>
                  <a:cubicBezTo>
                    <a:pt x="768" y="7468"/>
                    <a:pt x="954" y="8538"/>
                    <a:pt x="1257" y="9608"/>
                  </a:cubicBezTo>
                  <a:cubicBezTo>
                    <a:pt x="1443" y="10586"/>
                    <a:pt x="1745" y="11632"/>
                    <a:pt x="2025" y="12703"/>
                  </a:cubicBezTo>
                  <a:cubicBezTo>
                    <a:pt x="2025" y="11632"/>
                    <a:pt x="1931" y="10586"/>
                    <a:pt x="1838" y="9515"/>
                  </a:cubicBezTo>
                  <a:cubicBezTo>
                    <a:pt x="1745" y="8445"/>
                    <a:pt x="1536" y="7375"/>
                    <a:pt x="1350" y="6305"/>
                  </a:cubicBezTo>
                  <a:cubicBezTo>
                    <a:pt x="1164" y="5235"/>
                    <a:pt x="954" y="4188"/>
                    <a:pt x="768" y="3118"/>
                  </a:cubicBezTo>
                  <a:cubicBezTo>
                    <a:pt x="582" y="2048"/>
                    <a:pt x="280" y="1071"/>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g13eacc49de5_0_3746"/>
            <p:cNvSpPr/>
            <p:nvPr/>
          </p:nvSpPr>
          <p:spPr>
            <a:xfrm>
              <a:off x="5164825" y="3105675"/>
              <a:ext cx="569400" cy="454375"/>
            </a:xfrm>
            <a:custGeom>
              <a:rect b="b" l="l" r="r" t="t"/>
              <a:pathLst>
                <a:path extrusionOk="0" h="18175" w="22776">
                  <a:moveTo>
                    <a:pt x="14355" y="0"/>
                  </a:moveTo>
                  <a:cubicBezTo>
                    <a:pt x="12767" y="0"/>
                    <a:pt x="11233" y="1421"/>
                    <a:pt x="11144" y="3101"/>
                  </a:cubicBezTo>
                  <a:cubicBezTo>
                    <a:pt x="10543" y="1954"/>
                    <a:pt x="9344" y="1291"/>
                    <a:pt x="8104" y="1291"/>
                  </a:cubicBezTo>
                  <a:cubicBezTo>
                    <a:pt x="7759" y="1291"/>
                    <a:pt x="7412" y="1343"/>
                    <a:pt x="7072" y="1449"/>
                  </a:cubicBezTo>
                  <a:cubicBezTo>
                    <a:pt x="5630" y="1845"/>
                    <a:pt x="4560" y="3496"/>
                    <a:pt x="4746" y="5032"/>
                  </a:cubicBezTo>
                  <a:cubicBezTo>
                    <a:pt x="4409" y="4787"/>
                    <a:pt x="3949" y="4642"/>
                    <a:pt x="3513" y="4642"/>
                  </a:cubicBezTo>
                  <a:cubicBezTo>
                    <a:pt x="3077" y="4642"/>
                    <a:pt x="2664" y="4787"/>
                    <a:pt x="2420" y="5125"/>
                  </a:cubicBezTo>
                  <a:cubicBezTo>
                    <a:pt x="1931" y="5613"/>
                    <a:pt x="2420" y="6497"/>
                    <a:pt x="2815" y="6869"/>
                  </a:cubicBezTo>
                  <a:cubicBezTo>
                    <a:pt x="977" y="8149"/>
                    <a:pt x="0" y="10848"/>
                    <a:pt x="1349" y="12802"/>
                  </a:cubicBezTo>
                  <a:cubicBezTo>
                    <a:pt x="2095" y="13901"/>
                    <a:pt x="3403" y="14458"/>
                    <a:pt x="4708" y="14458"/>
                  </a:cubicBezTo>
                  <a:cubicBezTo>
                    <a:pt x="5805" y="14458"/>
                    <a:pt x="6899" y="14064"/>
                    <a:pt x="7654" y="13267"/>
                  </a:cubicBezTo>
                  <a:cubicBezTo>
                    <a:pt x="8329" y="14826"/>
                    <a:pt x="9306" y="16291"/>
                    <a:pt x="10655" y="17245"/>
                  </a:cubicBezTo>
                  <a:cubicBezTo>
                    <a:pt x="11546" y="17839"/>
                    <a:pt x="12608" y="18175"/>
                    <a:pt x="13634" y="18175"/>
                  </a:cubicBezTo>
                  <a:cubicBezTo>
                    <a:pt x="14296" y="18175"/>
                    <a:pt x="14942" y="18035"/>
                    <a:pt x="15517" y="17734"/>
                  </a:cubicBezTo>
                  <a:cubicBezTo>
                    <a:pt x="17053" y="16966"/>
                    <a:pt x="17937" y="15012"/>
                    <a:pt x="17355" y="13476"/>
                  </a:cubicBezTo>
                  <a:lnTo>
                    <a:pt x="17355" y="13476"/>
                  </a:lnTo>
                  <a:cubicBezTo>
                    <a:pt x="17815" y="13751"/>
                    <a:pt x="18346" y="13879"/>
                    <a:pt x="18887" y="13879"/>
                  </a:cubicBezTo>
                  <a:cubicBezTo>
                    <a:pt x="20044" y="13879"/>
                    <a:pt x="21249" y="13296"/>
                    <a:pt x="21915" y="12313"/>
                  </a:cubicBezTo>
                  <a:cubicBezTo>
                    <a:pt x="22775" y="10755"/>
                    <a:pt x="22287" y="8614"/>
                    <a:pt x="20845" y="7660"/>
                  </a:cubicBezTo>
                  <a:cubicBezTo>
                    <a:pt x="22194" y="6986"/>
                    <a:pt x="22589" y="4939"/>
                    <a:pt x="21705" y="3682"/>
                  </a:cubicBezTo>
                  <a:cubicBezTo>
                    <a:pt x="21191" y="3055"/>
                    <a:pt x="20357" y="2711"/>
                    <a:pt x="19531" y="2711"/>
                  </a:cubicBezTo>
                  <a:cubicBezTo>
                    <a:pt x="18826" y="2711"/>
                    <a:pt x="18127" y="2961"/>
                    <a:pt x="17634" y="3496"/>
                  </a:cubicBezTo>
                  <a:cubicBezTo>
                    <a:pt x="17727" y="1751"/>
                    <a:pt x="16285" y="100"/>
                    <a:pt x="14540" y="7"/>
                  </a:cubicBezTo>
                  <a:cubicBezTo>
                    <a:pt x="14478" y="2"/>
                    <a:pt x="14417" y="0"/>
                    <a:pt x="143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g13eacc49de5_0_3746"/>
            <p:cNvSpPr/>
            <p:nvPr/>
          </p:nvSpPr>
          <p:spPr>
            <a:xfrm>
              <a:off x="5356150" y="3226800"/>
              <a:ext cx="65750" cy="159975"/>
            </a:xfrm>
            <a:custGeom>
              <a:rect b="b" l="l" r="r" t="t"/>
              <a:pathLst>
                <a:path extrusionOk="0" h="6399" w="2630">
                  <a:moveTo>
                    <a:pt x="1" y="1"/>
                  </a:moveTo>
                  <a:lnTo>
                    <a:pt x="1" y="1"/>
                  </a:lnTo>
                  <a:cubicBezTo>
                    <a:pt x="303" y="582"/>
                    <a:pt x="583" y="1071"/>
                    <a:pt x="885" y="1559"/>
                  </a:cubicBezTo>
                  <a:cubicBezTo>
                    <a:pt x="1071" y="2024"/>
                    <a:pt x="1257" y="2513"/>
                    <a:pt x="1350" y="3002"/>
                  </a:cubicBezTo>
                  <a:cubicBezTo>
                    <a:pt x="1467" y="3583"/>
                    <a:pt x="1467" y="4072"/>
                    <a:pt x="1467" y="4653"/>
                  </a:cubicBezTo>
                  <a:cubicBezTo>
                    <a:pt x="1467" y="5235"/>
                    <a:pt x="1467" y="5723"/>
                    <a:pt x="1257" y="6398"/>
                  </a:cubicBezTo>
                  <a:cubicBezTo>
                    <a:pt x="1839" y="6003"/>
                    <a:pt x="2234" y="5421"/>
                    <a:pt x="2420" y="4746"/>
                  </a:cubicBezTo>
                  <a:cubicBezTo>
                    <a:pt x="2630" y="4165"/>
                    <a:pt x="2630" y="3490"/>
                    <a:pt x="2420" y="2815"/>
                  </a:cubicBezTo>
                  <a:cubicBezTo>
                    <a:pt x="2327" y="2141"/>
                    <a:pt x="2048" y="1559"/>
                    <a:pt x="1653" y="1071"/>
                  </a:cubicBezTo>
                  <a:cubicBezTo>
                    <a:pt x="1164" y="489"/>
                    <a:pt x="583" y="94"/>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g13eacc49de5_0_3746"/>
            <p:cNvSpPr/>
            <p:nvPr/>
          </p:nvSpPr>
          <p:spPr>
            <a:xfrm>
              <a:off x="5545175" y="3267650"/>
              <a:ext cx="75050" cy="133650"/>
            </a:xfrm>
            <a:custGeom>
              <a:rect b="b" l="l" r="r" t="t"/>
              <a:pathLst>
                <a:path extrusionOk="0" h="5346" w="3002">
                  <a:moveTo>
                    <a:pt x="2765" y="0"/>
                  </a:moveTo>
                  <a:cubicBezTo>
                    <a:pt x="2244" y="0"/>
                    <a:pt x="1680" y="245"/>
                    <a:pt x="1257" y="507"/>
                  </a:cubicBezTo>
                  <a:cubicBezTo>
                    <a:pt x="768" y="879"/>
                    <a:pt x="396" y="1461"/>
                    <a:pt x="187" y="2042"/>
                  </a:cubicBezTo>
                  <a:cubicBezTo>
                    <a:pt x="1" y="2717"/>
                    <a:pt x="1" y="3415"/>
                    <a:pt x="187" y="3996"/>
                  </a:cubicBezTo>
                  <a:cubicBezTo>
                    <a:pt x="396" y="4578"/>
                    <a:pt x="768" y="5043"/>
                    <a:pt x="1257" y="5346"/>
                  </a:cubicBezTo>
                  <a:cubicBezTo>
                    <a:pt x="1164" y="4764"/>
                    <a:pt x="1071" y="4276"/>
                    <a:pt x="1071" y="3787"/>
                  </a:cubicBezTo>
                  <a:cubicBezTo>
                    <a:pt x="1071" y="3298"/>
                    <a:pt x="1164" y="2833"/>
                    <a:pt x="1257" y="2438"/>
                  </a:cubicBezTo>
                  <a:cubicBezTo>
                    <a:pt x="1466" y="2042"/>
                    <a:pt x="1652" y="1554"/>
                    <a:pt x="1932" y="1181"/>
                  </a:cubicBezTo>
                  <a:cubicBezTo>
                    <a:pt x="2234" y="786"/>
                    <a:pt x="2513" y="390"/>
                    <a:pt x="3002" y="18"/>
                  </a:cubicBezTo>
                  <a:cubicBezTo>
                    <a:pt x="2924" y="6"/>
                    <a:pt x="2845" y="0"/>
                    <a:pt x="27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_1">
    <p:spTree>
      <p:nvGrpSpPr>
        <p:cNvPr id="1795" name="Shape 1795"/>
        <p:cNvGrpSpPr/>
        <p:nvPr/>
      </p:nvGrpSpPr>
      <p:grpSpPr>
        <a:xfrm>
          <a:off x="0" y="0"/>
          <a:ext cx="0" cy="0"/>
          <a:chOff x="0" y="0"/>
          <a:chExt cx="0" cy="0"/>
        </a:xfrm>
      </p:grpSpPr>
      <p:sp>
        <p:nvSpPr>
          <p:cNvPr id="1796" name="Google Shape;1796;g13eacc49de5_0_3799"/>
          <p:cNvSpPr/>
          <p:nvPr/>
        </p:nvSpPr>
        <p:spPr>
          <a:xfrm flipH="1">
            <a:off x="7132951" y="-226722"/>
            <a:ext cx="2524752" cy="2234062"/>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g13eacc49de5_0_3799"/>
          <p:cNvSpPr/>
          <p:nvPr/>
        </p:nvSpPr>
        <p:spPr>
          <a:xfrm flipH="1">
            <a:off x="-828842" y="3398503"/>
            <a:ext cx="3585011" cy="2038711"/>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8" name="Google Shape;1798;g13eacc49de5_0_3799"/>
          <p:cNvGrpSpPr/>
          <p:nvPr/>
        </p:nvGrpSpPr>
        <p:grpSpPr>
          <a:xfrm flipH="1">
            <a:off x="6402369" y="-282565"/>
            <a:ext cx="1765953" cy="1392514"/>
            <a:chOff x="2533100" y="1212175"/>
            <a:chExt cx="1066075" cy="839825"/>
          </a:xfrm>
        </p:grpSpPr>
        <p:sp>
          <p:nvSpPr>
            <p:cNvPr id="1799" name="Google Shape;1799;g13eacc49de5_0_3799"/>
            <p:cNvSpPr/>
            <p:nvPr/>
          </p:nvSpPr>
          <p:spPr>
            <a:xfrm>
              <a:off x="2981500" y="1242700"/>
              <a:ext cx="93025" cy="139875"/>
            </a:xfrm>
            <a:custGeom>
              <a:rect b="b" l="l" r="r" t="t"/>
              <a:pathLst>
                <a:path extrusionOk="0" h="5595" w="3721">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g13eacc49de5_0_3799"/>
            <p:cNvSpPr/>
            <p:nvPr/>
          </p:nvSpPr>
          <p:spPr>
            <a:xfrm>
              <a:off x="3008250" y="1488625"/>
              <a:ext cx="56925" cy="134075"/>
            </a:xfrm>
            <a:custGeom>
              <a:rect b="b" l="l" r="r" t="t"/>
              <a:pathLst>
                <a:path extrusionOk="0" h="5363" w="2277">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g13eacc49de5_0_3799"/>
            <p:cNvSpPr/>
            <p:nvPr/>
          </p:nvSpPr>
          <p:spPr>
            <a:xfrm>
              <a:off x="2913925" y="1708150"/>
              <a:ext cx="120050" cy="96675"/>
            </a:xfrm>
            <a:custGeom>
              <a:rect b="b" l="l" r="r" t="t"/>
              <a:pathLst>
                <a:path extrusionOk="0" h="3867" w="4802">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g13eacc49de5_0_3799"/>
            <p:cNvSpPr/>
            <p:nvPr/>
          </p:nvSpPr>
          <p:spPr>
            <a:xfrm>
              <a:off x="2994100" y="1789400"/>
              <a:ext cx="95600" cy="80850"/>
            </a:xfrm>
            <a:custGeom>
              <a:rect b="b" l="l" r="r" t="t"/>
              <a:pathLst>
                <a:path extrusionOk="0" h="3234" w="3824">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g13eacc49de5_0_3799"/>
            <p:cNvSpPr/>
            <p:nvPr/>
          </p:nvSpPr>
          <p:spPr>
            <a:xfrm>
              <a:off x="3067075" y="1594650"/>
              <a:ext cx="99100" cy="131950"/>
            </a:xfrm>
            <a:custGeom>
              <a:rect b="b" l="l" r="r" t="t"/>
              <a:pathLst>
                <a:path extrusionOk="0" h="5278" w="3964">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g13eacc49de5_0_3799"/>
            <p:cNvSpPr/>
            <p:nvPr/>
          </p:nvSpPr>
          <p:spPr>
            <a:xfrm>
              <a:off x="3097825" y="1386450"/>
              <a:ext cx="62825" cy="142025"/>
            </a:xfrm>
            <a:custGeom>
              <a:rect b="b" l="l" r="r" t="t"/>
              <a:pathLst>
                <a:path extrusionOk="0" h="5681" w="2513">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g13eacc49de5_0_3799"/>
            <p:cNvSpPr/>
            <p:nvPr/>
          </p:nvSpPr>
          <p:spPr>
            <a:xfrm>
              <a:off x="3141450" y="1243125"/>
              <a:ext cx="75050" cy="76925"/>
            </a:xfrm>
            <a:custGeom>
              <a:rect b="b" l="l" r="r" t="t"/>
              <a:pathLst>
                <a:path extrusionOk="0" h="3077" w="3002">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g13eacc49de5_0_3799"/>
            <p:cNvSpPr/>
            <p:nvPr/>
          </p:nvSpPr>
          <p:spPr>
            <a:xfrm>
              <a:off x="3127325" y="1715875"/>
              <a:ext cx="108350" cy="116725"/>
            </a:xfrm>
            <a:custGeom>
              <a:rect b="b" l="l" r="r" t="t"/>
              <a:pathLst>
                <a:path extrusionOk="0" h="4669" w="4334">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g13eacc49de5_0_3799"/>
            <p:cNvSpPr/>
            <p:nvPr/>
          </p:nvSpPr>
          <p:spPr>
            <a:xfrm>
              <a:off x="3208900" y="1508450"/>
              <a:ext cx="61100" cy="141575"/>
            </a:xfrm>
            <a:custGeom>
              <a:rect b="b" l="l" r="r" t="t"/>
              <a:pathLst>
                <a:path extrusionOk="0" h="5663" w="2444">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g13eacc49de5_0_3799"/>
            <p:cNvSpPr/>
            <p:nvPr/>
          </p:nvSpPr>
          <p:spPr>
            <a:xfrm>
              <a:off x="3201925" y="1328500"/>
              <a:ext cx="79700" cy="99925"/>
            </a:xfrm>
            <a:custGeom>
              <a:rect b="b" l="l" r="r" t="t"/>
              <a:pathLst>
                <a:path extrusionOk="0" h="3997" w="3188">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g13eacc49de5_0_3799"/>
            <p:cNvSpPr/>
            <p:nvPr/>
          </p:nvSpPr>
          <p:spPr>
            <a:xfrm>
              <a:off x="3299050" y="1212175"/>
              <a:ext cx="69825" cy="58750"/>
            </a:xfrm>
            <a:custGeom>
              <a:rect b="b" l="l" r="r" t="t"/>
              <a:pathLst>
                <a:path extrusionOk="0" h="2350" w="2793">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g13eacc49de5_0_3799"/>
            <p:cNvSpPr/>
            <p:nvPr/>
          </p:nvSpPr>
          <p:spPr>
            <a:xfrm>
              <a:off x="2706825" y="1804225"/>
              <a:ext cx="158375" cy="68400"/>
            </a:xfrm>
            <a:custGeom>
              <a:rect b="b" l="l" r="r" t="t"/>
              <a:pathLst>
                <a:path extrusionOk="0" h="2736" w="6335">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g13eacc49de5_0_3799"/>
            <p:cNvSpPr/>
            <p:nvPr/>
          </p:nvSpPr>
          <p:spPr>
            <a:xfrm>
              <a:off x="2741300" y="1735625"/>
              <a:ext cx="63425" cy="48925"/>
            </a:xfrm>
            <a:custGeom>
              <a:rect b="b" l="l" r="r" t="t"/>
              <a:pathLst>
                <a:path extrusionOk="0" h="1957" w="2537">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g13eacc49de5_0_3799"/>
            <p:cNvSpPr/>
            <p:nvPr/>
          </p:nvSpPr>
          <p:spPr>
            <a:xfrm>
              <a:off x="2533100" y="1876325"/>
              <a:ext cx="75050" cy="59800"/>
            </a:xfrm>
            <a:custGeom>
              <a:rect b="b" l="l" r="r" t="t"/>
              <a:pathLst>
                <a:path extrusionOk="0" h="2392" w="3002">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g13eacc49de5_0_3799"/>
            <p:cNvSpPr/>
            <p:nvPr/>
          </p:nvSpPr>
          <p:spPr>
            <a:xfrm>
              <a:off x="2540075" y="1968275"/>
              <a:ext cx="46550" cy="83725"/>
            </a:xfrm>
            <a:custGeom>
              <a:rect b="b" l="l" r="r" t="t"/>
              <a:pathLst>
                <a:path extrusionOk="0" h="3349" w="1862">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g13eacc49de5_0_3799"/>
            <p:cNvSpPr/>
            <p:nvPr/>
          </p:nvSpPr>
          <p:spPr>
            <a:xfrm>
              <a:off x="2652450" y="1932650"/>
              <a:ext cx="91200" cy="63375"/>
            </a:xfrm>
            <a:custGeom>
              <a:rect b="b" l="l" r="r" t="t"/>
              <a:pathLst>
                <a:path extrusionOk="0" h="2535" w="3648">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g13eacc49de5_0_3799"/>
            <p:cNvSpPr/>
            <p:nvPr/>
          </p:nvSpPr>
          <p:spPr>
            <a:xfrm>
              <a:off x="2833775" y="1862025"/>
              <a:ext cx="131750" cy="60875"/>
            </a:xfrm>
            <a:custGeom>
              <a:rect b="b" l="l" r="r" t="t"/>
              <a:pathLst>
                <a:path extrusionOk="0" h="2435" w="527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g13eacc49de5_0_3799"/>
            <p:cNvSpPr/>
            <p:nvPr/>
          </p:nvSpPr>
          <p:spPr>
            <a:xfrm>
              <a:off x="3303700" y="1632075"/>
              <a:ext cx="39000" cy="63400"/>
            </a:xfrm>
            <a:custGeom>
              <a:rect b="b" l="l" r="r" t="t"/>
              <a:pathLst>
                <a:path extrusionOk="0" h="2536" w="156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g13eacc49de5_0_3799"/>
            <p:cNvSpPr/>
            <p:nvPr/>
          </p:nvSpPr>
          <p:spPr>
            <a:xfrm>
              <a:off x="3322900" y="1424900"/>
              <a:ext cx="58175" cy="131875"/>
            </a:xfrm>
            <a:custGeom>
              <a:rect b="b" l="l" r="r" t="t"/>
              <a:pathLst>
                <a:path extrusionOk="0" h="5275" w="2327">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g13eacc49de5_0_3799"/>
            <p:cNvSpPr/>
            <p:nvPr/>
          </p:nvSpPr>
          <p:spPr>
            <a:xfrm>
              <a:off x="3370950" y="1270275"/>
              <a:ext cx="99850" cy="114875"/>
            </a:xfrm>
            <a:custGeom>
              <a:rect b="b" l="l" r="r" t="t"/>
              <a:pathLst>
                <a:path extrusionOk="0" h="4595" w="3994">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g13eacc49de5_0_3799"/>
            <p:cNvSpPr/>
            <p:nvPr/>
          </p:nvSpPr>
          <p:spPr>
            <a:xfrm>
              <a:off x="3475850" y="1219725"/>
              <a:ext cx="123325" cy="56425"/>
            </a:xfrm>
            <a:custGeom>
              <a:rect b="b" l="l" r="r" t="t"/>
              <a:pathLst>
                <a:path extrusionOk="0" h="2257" w="4933">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0" name="Google Shape;1820;g13eacc49de5_0_3799"/>
          <p:cNvGrpSpPr/>
          <p:nvPr/>
        </p:nvGrpSpPr>
        <p:grpSpPr>
          <a:xfrm flipH="1">
            <a:off x="727873" y="4386591"/>
            <a:ext cx="2263567" cy="1281440"/>
            <a:chOff x="3260100" y="4040200"/>
            <a:chExt cx="1579600" cy="893550"/>
          </a:xfrm>
        </p:grpSpPr>
        <p:sp>
          <p:nvSpPr>
            <p:cNvPr id="1821" name="Google Shape;1821;g13eacc49de5_0_3799"/>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g13eacc49de5_0_3799"/>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g13eacc49de5_0_3799"/>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g13eacc49de5_0_3799"/>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g13eacc49de5_0_3799"/>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g13eacc49de5_0_3799"/>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g13eacc49de5_0_3799"/>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g13eacc49de5_0_3799"/>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g13eacc49de5_0_3799"/>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g13eacc49de5_0_3799"/>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g13eacc49de5_0_3799"/>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g13eacc49de5_0_3799"/>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g13eacc49de5_0_3799"/>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g13eacc49de5_0_3799"/>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g13eacc49de5_0_3799"/>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g13eacc49de5_0_3799"/>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g13eacc49de5_0_3799"/>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g13eacc49de5_0_3799"/>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g13eacc49de5_0_3799"/>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g13eacc49de5_0_3799"/>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g13eacc49de5_0_3799"/>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g13eacc49de5_0_3799"/>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g13eacc49de5_0_3799"/>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g13eacc49de5_0_3799"/>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g13eacc49de5_0_3799"/>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g13eacc49de5_0_3799"/>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g13eacc49de5_0_3799"/>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8" name="Google Shape;1848;g13eacc49de5_0_3799"/>
          <p:cNvGrpSpPr/>
          <p:nvPr/>
        </p:nvGrpSpPr>
        <p:grpSpPr>
          <a:xfrm flipH="1" rot="582039">
            <a:off x="257241" y="3928970"/>
            <a:ext cx="911966" cy="977765"/>
            <a:chOff x="1721175" y="2665325"/>
            <a:chExt cx="809625" cy="868075"/>
          </a:xfrm>
        </p:grpSpPr>
        <p:sp>
          <p:nvSpPr>
            <p:cNvPr id="1849" name="Google Shape;1849;g13eacc49de5_0_3799"/>
            <p:cNvSpPr/>
            <p:nvPr/>
          </p:nvSpPr>
          <p:spPr>
            <a:xfrm>
              <a:off x="2191125" y="2884650"/>
              <a:ext cx="339675" cy="506775"/>
            </a:xfrm>
            <a:custGeom>
              <a:rect b="b" l="l" r="r" t="t"/>
              <a:pathLst>
                <a:path extrusionOk="0" h="20271" w="13587">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g13eacc49de5_0_3799"/>
            <p:cNvSpPr/>
            <p:nvPr/>
          </p:nvSpPr>
          <p:spPr>
            <a:xfrm>
              <a:off x="2009650" y="2665325"/>
              <a:ext cx="239650" cy="472150"/>
            </a:xfrm>
            <a:custGeom>
              <a:rect b="b" l="l" r="r" t="t"/>
              <a:pathLst>
                <a:path extrusionOk="0" h="18886" w="9586">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g13eacc49de5_0_3799"/>
            <p:cNvSpPr/>
            <p:nvPr/>
          </p:nvSpPr>
          <p:spPr>
            <a:xfrm>
              <a:off x="1721175" y="2710025"/>
              <a:ext cx="353650" cy="604050"/>
            </a:xfrm>
            <a:custGeom>
              <a:rect b="b" l="l" r="r" t="t"/>
              <a:pathLst>
                <a:path extrusionOk="0" h="24162" w="14146">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g13eacc49de5_0_3799"/>
            <p:cNvSpPr/>
            <p:nvPr/>
          </p:nvSpPr>
          <p:spPr>
            <a:xfrm>
              <a:off x="1816475" y="2797975"/>
              <a:ext cx="294975" cy="678200"/>
            </a:xfrm>
            <a:custGeom>
              <a:rect b="b" l="l" r="r" t="t"/>
              <a:pathLst>
                <a:path extrusionOk="0" h="27128" w="11799">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g13eacc49de5_0_3799"/>
            <p:cNvSpPr/>
            <p:nvPr/>
          </p:nvSpPr>
          <p:spPr>
            <a:xfrm>
              <a:off x="2060900" y="2847025"/>
              <a:ext cx="113375" cy="657125"/>
            </a:xfrm>
            <a:custGeom>
              <a:rect b="b" l="l" r="r" t="t"/>
              <a:pathLst>
                <a:path extrusionOk="0" h="26285" w="4535">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g13eacc49de5_0_3799"/>
            <p:cNvSpPr/>
            <p:nvPr/>
          </p:nvSpPr>
          <p:spPr>
            <a:xfrm>
              <a:off x="2044050" y="3053725"/>
              <a:ext cx="317450" cy="479675"/>
            </a:xfrm>
            <a:custGeom>
              <a:rect b="b" l="l" r="r" t="t"/>
              <a:pathLst>
                <a:path extrusionOk="0" h="19187" w="12698">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5" name="Google Shape;1855;g13eacc49de5_0_3799"/>
          <p:cNvSpPr txBox="1"/>
          <p:nvPr>
            <p:ph type="title"/>
          </p:nvPr>
        </p:nvSpPr>
        <p:spPr>
          <a:xfrm>
            <a:off x="718650" y="539500"/>
            <a:ext cx="4025100" cy="62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p:txBody>
      </p:sp>
      <p:grpSp>
        <p:nvGrpSpPr>
          <p:cNvPr id="1856" name="Google Shape;1856;g13eacc49de5_0_3799"/>
          <p:cNvGrpSpPr/>
          <p:nvPr/>
        </p:nvGrpSpPr>
        <p:grpSpPr>
          <a:xfrm>
            <a:off x="8259313" y="613528"/>
            <a:ext cx="826189" cy="768137"/>
            <a:chOff x="5564375" y="1841975"/>
            <a:chExt cx="593825" cy="552100"/>
          </a:xfrm>
        </p:grpSpPr>
        <p:sp>
          <p:nvSpPr>
            <p:cNvPr id="1857" name="Google Shape;1857;g13eacc49de5_0_3799"/>
            <p:cNvSpPr/>
            <p:nvPr/>
          </p:nvSpPr>
          <p:spPr>
            <a:xfrm>
              <a:off x="5564375" y="1841975"/>
              <a:ext cx="593825" cy="552100"/>
            </a:xfrm>
            <a:custGeom>
              <a:rect b="b" l="l" r="r" t="t"/>
              <a:pathLst>
                <a:path extrusionOk="0" h="22084" w="23753">
                  <a:moveTo>
                    <a:pt x="11168" y="0"/>
                  </a:moveTo>
                  <a:cubicBezTo>
                    <a:pt x="10437" y="0"/>
                    <a:pt x="9857" y="1017"/>
                    <a:pt x="9608" y="1887"/>
                  </a:cubicBezTo>
                  <a:cubicBezTo>
                    <a:pt x="9027" y="3911"/>
                    <a:pt x="8445" y="5958"/>
                    <a:pt x="7957" y="7982"/>
                  </a:cubicBezTo>
                  <a:cubicBezTo>
                    <a:pt x="7096" y="7982"/>
                    <a:pt x="6305" y="8284"/>
                    <a:pt x="5537" y="8680"/>
                  </a:cubicBezTo>
                  <a:cubicBezTo>
                    <a:pt x="4188" y="9145"/>
                    <a:pt x="2815" y="9727"/>
                    <a:pt x="1466" y="10308"/>
                  </a:cubicBezTo>
                  <a:cubicBezTo>
                    <a:pt x="978" y="10518"/>
                    <a:pt x="396" y="10704"/>
                    <a:pt x="303" y="11192"/>
                  </a:cubicBezTo>
                  <a:cubicBezTo>
                    <a:pt x="0" y="12169"/>
                    <a:pt x="1164" y="12751"/>
                    <a:pt x="2048" y="13030"/>
                  </a:cubicBezTo>
                  <a:cubicBezTo>
                    <a:pt x="3979" y="13612"/>
                    <a:pt x="5933" y="14100"/>
                    <a:pt x="7957" y="14682"/>
                  </a:cubicBezTo>
                  <a:cubicBezTo>
                    <a:pt x="7678" y="15077"/>
                    <a:pt x="7468" y="15543"/>
                    <a:pt x="7282" y="16031"/>
                  </a:cubicBezTo>
                  <a:cubicBezTo>
                    <a:pt x="6700" y="17404"/>
                    <a:pt x="6119" y="18753"/>
                    <a:pt x="5537" y="20102"/>
                  </a:cubicBezTo>
                  <a:cubicBezTo>
                    <a:pt x="5351" y="20591"/>
                    <a:pt x="5142" y="21079"/>
                    <a:pt x="5351" y="21568"/>
                  </a:cubicBezTo>
                  <a:cubicBezTo>
                    <a:pt x="5553" y="21942"/>
                    <a:pt x="5909" y="22083"/>
                    <a:pt x="6318" y="22083"/>
                  </a:cubicBezTo>
                  <a:cubicBezTo>
                    <a:pt x="6849" y="22083"/>
                    <a:pt x="7470" y="21844"/>
                    <a:pt x="7957" y="21568"/>
                  </a:cubicBezTo>
                  <a:cubicBezTo>
                    <a:pt x="9608" y="20684"/>
                    <a:pt x="11260" y="19730"/>
                    <a:pt x="12912" y="18753"/>
                  </a:cubicBezTo>
                  <a:cubicBezTo>
                    <a:pt x="13284" y="19032"/>
                    <a:pt x="13773" y="19242"/>
                    <a:pt x="14168" y="19428"/>
                  </a:cubicBezTo>
                  <a:cubicBezTo>
                    <a:pt x="15517" y="20009"/>
                    <a:pt x="16867" y="20591"/>
                    <a:pt x="18239" y="21079"/>
                  </a:cubicBezTo>
                  <a:cubicBezTo>
                    <a:pt x="18578" y="21209"/>
                    <a:pt x="18906" y="21394"/>
                    <a:pt x="19239" y="21394"/>
                  </a:cubicBezTo>
                  <a:cubicBezTo>
                    <a:pt x="19385" y="21394"/>
                    <a:pt x="19532" y="21358"/>
                    <a:pt x="19682" y="21265"/>
                  </a:cubicBezTo>
                  <a:cubicBezTo>
                    <a:pt x="20566" y="20893"/>
                    <a:pt x="20170" y="19521"/>
                    <a:pt x="19682" y="18753"/>
                  </a:cubicBezTo>
                  <a:cubicBezTo>
                    <a:pt x="18728" y="17008"/>
                    <a:pt x="17751" y="15263"/>
                    <a:pt x="16774" y="13426"/>
                  </a:cubicBezTo>
                  <a:cubicBezTo>
                    <a:pt x="17262" y="13333"/>
                    <a:pt x="17751" y="13123"/>
                    <a:pt x="18239" y="12937"/>
                  </a:cubicBezTo>
                  <a:cubicBezTo>
                    <a:pt x="19589" y="12355"/>
                    <a:pt x="20938" y="11867"/>
                    <a:pt x="22310" y="11285"/>
                  </a:cubicBezTo>
                  <a:cubicBezTo>
                    <a:pt x="22799" y="11099"/>
                    <a:pt x="23264" y="10890"/>
                    <a:pt x="23474" y="10425"/>
                  </a:cubicBezTo>
                  <a:cubicBezTo>
                    <a:pt x="23753" y="9447"/>
                    <a:pt x="22590" y="8773"/>
                    <a:pt x="21636" y="8563"/>
                  </a:cubicBezTo>
                  <a:cubicBezTo>
                    <a:pt x="19309" y="7889"/>
                    <a:pt x="16867" y="7214"/>
                    <a:pt x="14447" y="6539"/>
                  </a:cubicBezTo>
                  <a:cubicBezTo>
                    <a:pt x="14354" y="6144"/>
                    <a:pt x="14168" y="5655"/>
                    <a:pt x="14075" y="5283"/>
                  </a:cubicBezTo>
                  <a:cubicBezTo>
                    <a:pt x="13493" y="3911"/>
                    <a:pt x="12912" y="2561"/>
                    <a:pt x="12330" y="1212"/>
                  </a:cubicBezTo>
                  <a:cubicBezTo>
                    <a:pt x="12121" y="724"/>
                    <a:pt x="11935" y="235"/>
                    <a:pt x="11446" y="49"/>
                  </a:cubicBezTo>
                  <a:cubicBezTo>
                    <a:pt x="11352" y="16"/>
                    <a:pt x="11259" y="0"/>
                    <a:pt x="1116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g13eacc49de5_0_3799"/>
            <p:cNvSpPr/>
            <p:nvPr/>
          </p:nvSpPr>
          <p:spPr>
            <a:xfrm>
              <a:off x="5702800" y="1982550"/>
              <a:ext cx="310000" cy="289650"/>
            </a:xfrm>
            <a:custGeom>
              <a:rect b="b" l="l" r="r" t="t"/>
              <a:pathLst>
                <a:path extrusionOk="0" h="11586" w="12400">
                  <a:moveTo>
                    <a:pt x="5837" y="1"/>
                  </a:moveTo>
                  <a:cubicBezTo>
                    <a:pt x="5431" y="1"/>
                    <a:pt x="5131" y="578"/>
                    <a:pt x="5048" y="1010"/>
                  </a:cubicBezTo>
                  <a:lnTo>
                    <a:pt x="4164" y="4220"/>
                  </a:lnTo>
                  <a:cubicBezTo>
                    <a:pt x="3676" y="4220"/>
                    <a:pt x="3304" y="4406"/>
                    <a:pt x="2908" y="4499"/>
                  </a:cubicBezTo>
                  <a:cubicBezTo>
                    <a:pt x="2141" y="4802"/>
                    <a:pt x="1443" y="5081"/>
                    <a:pt x="768" y="5383"/>
                  </a:cubicBezTo>
                  <a:cubicBezTo>
                    <a:pt x="489" y="5476"/>
                    <a:pt x="186" y="5662"/>
                    <a:pt x="93" y="5848"/>
                  </a:cubicBezTo>
                  <a:cubicBezTo>
                    <a:pt x="0" y="6337"/>
                    <a:pt x="582" y="6732"/>
                    <a:pt x="1070" y="6826"/>
                  </a:cubicBezTo>
                  <a:cubicBezTo>
                    <a:pt x="2141" y="7128"/>
                    <a:pt x="3094" y="7407"/>
                    <a:pt x="4164" y="7710"/>
                  </a:cubicBezTo>
                  <a:cubicBezTo>
                    <a:pt x="3978" y="7896"/>
                    <a:pt x="3885" y="8175"/>
                    <a:pt x="3769" y="8384"/>
                  </a:cubicBezTo>
                  <a:cubicBezTo>
                    <a:pt x="3490" y="9152"/>
                    <a:pt x="3187" y="9827"/>
                    <a:pt x="2908" y="10501"/>
                  </a:cubicBezTo>
                  <a:cubicBezTo>
                    <a:pt x="2815" y="10804"/>
                    <a:pt x="2722" y="11083"/>
                    <a:pt x="2815" y="11292"/>
                  </a:cubicBezTo>
                  <a:cubicBezTo>
                    <a:pt x="2896" y="11505"/>
                    <a:pt x="3070" y="11585"/>
                    <a:pt x="3280" y="11585"/>
                  </a:cubicBezTo>
                  <a:cubicBezTo>
                    <a:pt x="3553" y="11585"/>
                    <a:pt x="3889" y="11450"/>
                    <a:pt x="4164" y="11292"/>
                  </a:cubicBezTo>
                  <a:cubicBezTo>
                    <a:pt x="5048" y="10804"/>
                    <a:pt x="5816" y="10315"/>
                    <a:pt x="6677" y="9827"/>
                  </a:cubicBezTo>
                  <a:cubicBezTo>
                    <a:pt x="6979" y="9920"/>
                    <a:pt x="7166" y="10036"/>
                    <a:pt x="7375" y="10129"/>
                  </a:cubicBezTo>
                  <a:cubicBezTo>
                    <a:pt x="8143" y="10408"/>
                    <a:pt x="8817" y="10804"/>
                    <a:pt x="9492" y="11083"/>
                  </a:cubicBezTo>
                  <a:cubicBezTo>
                    <a:pt x="9708" y="11166"/>
                    <a:pt x="9912" y="11237"/>
                    <a:pt x="10087" y="11237"/>
                  </a:cubicBezTo>
                  <a:cubicBezTo>
                    <a:pt x="10158" y="11237"/>
                    <a:pt x="10223" y="11226"/>
                    <a:pt x="10283" y="11199"/>
                  </a:cubicBezTo>
                  <a:cubicBezTo>
                    <a:pt x="10748" y="10897"/>
                    <a:pt x="10562" y="10222"/>
                    <a:pt x="10283" y="9827"/>
                  </a:cubicBezTo>
                  <a:cubicBezTo>
                    <a:pt x="9794" y="8873"/>
                    <a:pt x="9306" y="7989"/>
                    <a:pt x="8724" y="7012"/>
                  </a:cubicBezTo>
                  <a:cubicBezTo>
                    <a:pt x="9003" y="7012"/>
                    <a:pt x="9306" y="6919"/>
                    <a:pt x="9492" y="6826"/>
                  </a:cubicBezTo>
                  <a:cubicBezTo>
                    <a:pt x="10167" y="6546"/>
                    <a:pt x="10958" y="6244"/>
                    <a:pt x="11632" y="5965"/>
                  </a:cubicBezTo>
                  <a:cubicBezTo>
                    <a:pt x="11911" y="5848"/>
                    <a:pt x="12214" y="5662"/>
                    <a:pt x="12214" y="5476"/>
                  </a:cubicBezTo>
                  <a:cubicBezTo>
                    <a:pt x="12400" y="4988"/>
                    <a:pt x="11818" y="4592"/>
                    <a:pt x="11330" y="4499"/>
                  </a:cubicBezTo>
                  <a:cubicBezTo>
                    <a:pt x="10073" y="4104"/>
                    <a:pt x="8817" y="3824"/>
                    <a:pt x="7561" y="3429"/>
                  </a:cubicBezTo>
                  <a:cubicBezTo>
                    <a:pt x="7468" y="3243"/>
                    <a:pt x="7375" y="2940"/>
                    <a:pt x="7375" y="2754"/>
                  </a:cubicBezTo>
                  <a:cubicBezTo>
                    <a:pt x="7072" y="2080"/>
                    <a:pt x="6793" y="1405"/>
                    <a:pt x="6491" y="614"/>
                  </a:cubicBezTo>
                  <a:cubicBezTo>
                    <a:pt x="6398" y="428"/>
                    <a:pt x="6212" y="149"/>
                    <a:pt x="6002" y="32"/>
                  </a:cubicBezTo>
                  <a:cubicBezTo>
                    <a:pt x="5945" y="11"/>
                    <a:pt x="5890" y="1"/>
                    <a:pt x="58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g13eacc49de5_0_3799"/>
            <p:cNvSpPr/>
            <p:nvPr/>
          </p:nvSpPr>
          <p:spPr>
            <a:xfrm>
              <a:off x="5843550" y="2075225"/>
              <a:ext cx="31425" cy="59400"/>
            </a:xfrm>
            <a:custGeom>
              <a:rect b="b" l="l" r="r" t="t"/>
              <a:pathLst>
                <a:path extrusionOk="0" h="2376" w="1257">
                  <a:moveTo>
                    <a:pt x="496" y="0"/>
                  </a:moveTo>
                  <a:cubicBezTo>
                    <a:pt x="452" y="0"/>
                    <a:pt x="409" y="8"/>
                    <a:pt x="372" y="24"/>
                  </a:cubicBezTo>
                  <a:cubicBezTo>
                    <a:pt x="93" y="117"/>
                    <a:pt x="0" y="397"/>
                    <a:pt x="0" y="606"/>
                  </a:cubicBezTo>
                  <a:cubicBezTo>
                    <a:pt x="93" y="1095"/>
                    <a:pt x="93" y="1560"/>
                    <a:pt x="186" y="2048"/>
                  </a:cubicBezTo>
                  <a:cubicBezTo>
                    <a:pt x="186" y="2220"/>
                    <a:pt x="451" y="2375"/>
                    <a:pt x="700" y="2375"/>
                  </a:cubicBezTo>
                  <a:cubicBezTo>
                    <a:pt x="755" y="2375"/>
                    <a:pt x="810" y="2368"/>
                    <a:pt x="861" y="2351"/>
                  </a:cubicBezTo>
                  <a:cubicBezTo>
                    <a:pt x="1163" y="2258"/>
                    <a:pt x="1256" y="2048"/>
                    <a:pt x="1163" y="1769"/>
                  </a:cubicBezTo>
                  <a:cubicBezTo>
                    <a:pt x="1163" y="1281"/>
                    <a:pt x="1047" y="792"/>
                    <a:pt x="954" y="397"/>
                  </a:cubicBezTo>
                  <a:cubicBezTo>
                    <a:pt x="954" y="167"/>
                    <a:pt x="702" y="0"/>
                    <a:pt x="4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g13eacc49de5_0_3799"/>
            <p:cNvSpPr/>
            <p:nvPr/>
          </p:nvSpPr>
          <p:spPr>
            <a:xfrm>
              <a:off x="5785375" y="2121175"/>
              <a:ext cx="48300" cy="32625"/>
            </a:xfrm>
            <a:custGeom>
              <a:rect b="b" l="l" r="r" t="t"/>
              <a:pathLst>
                <a:path extrusionOk="0" h="1305" w="1932">
                  <a:moveTo>
                    <a:pt x="519" y="0"/>
                  </a:moveTo>
                  <a:cubicBezTo>
                    <a:pt x="281" y="0"/>
                    <a:pt x="77" y="170"/>
                    <a:pt x="1" y="420"/>
                  </a:cubicBezTo>
                  <a:cubicBezTo>
                    <a:pt x="1" y="699"/>
                    <a:pt x="94" y="885"/>
                    <a:pt x="373" y="1001"/>
                  </a:cubicBezTo>
                  <a:cubicBezTo>
                    <a:pt x="675" y="1094"/>
                    <a:pt x="955" y="1187"/>
                    <a:pt x="1164" y="1281"/>
                  </a:cubicBezTo>
                  <a:cubicBezTo>
                    <a:pt x="1213" y="1297"/>
                    <a:pt x="1263" y="1305"/>
                    <a:pt x="1312" y="1305"/>
                  </a:cubicBezTo>
                  <a:cubicBezTo>
                    <a:pt x="1543" y="1305"/>
                    <a:pt x="1762" y="1134"/>
                    <a:pt x="1839" y="885"/>
                  </a:cubicBezTo>
                  <a:cubicBezTo>
                    <a:pt x="1932" y="606"/>
                    <a:pt x="1745" y="420"/>
                    <a:pt x="1443" y="303"/>
                  </a:cubicBezTo>
                  <a:cubicBezTo>
                    <a:pt x="1257" y="210"/>
                    <a:pt x="955" y="117"/>
                    <a:pt x="675" y="24"/>
                  </a:cubicBezTo>
                  <a:cubicBezTo>
                    <a:pt x="622" y="8"/>
                    <a:pt x="570" y="0"/>
                    <a:pt x="5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g13eacc49de5_0_3799"/>
            <p:cNvSpPr/>
            <p:nvPr/>
          </p:nvSpPr>
          <p:spPr>
            <a:xfrm>
              <a:off x="5819125" y="2173475"/>
              <a:ext cx="41300" cy="48675"/>
            </a:xfrm>
            <a:custGeom>
              <a:rect b="b" l="l" r="r" t="t"/>
              <a:pathLst>
                <a:path extrusionOk="0" h="1947" w="1652">
                  <a:moveTo>
                    <a:pt x="1026" y="1"/>
                  </a:moveTo>
                  <a:cubicBezTo>
                    <a:pt x="856" y="1"/>
                    <a:pt x="696" y="72"/>
                    <a:pt x="582" y="259"/>
                  </a:cubicBezTo>
                  <a:cubicBezTo>
                    <a:pt x="489" y="538"/>
                    <a:pt x="279" y="840"/>
                    <a:pt x="93" y="1119"/>
                  </a:cubicBezTo>
                  <a:cubicBezTo>
                    <a:pt x="0" y="1422"/>
                    <a:pt x="93" y="1701"/>
                    <a:pt x="279" y="1910"/>
                  </a:cubicBezTo>
                  <a:cubicBezTo>
                    <a:pt x="359" y="1935"/>
                    <a:pt x="437" y="1946"/>
                    <a:pt x="512" y="1946"/>
                  </a:cubicBezTo>
                  <a:cubicBezTo>
                    <a:pt x="724" y="1946"/>
                    <a:pt x="916" y="1855"/>
                    <a:pt x="1070" y="1701"/>
                  </a:cubicBezTo>
                  <a:cubicBezTo>
                    <a:pt x="1163" y="1422"/>
                    <a:pt x="1349" y="1119"/>
                    <a:pt x="1559" y="747"/>
                  </a:cubicBezTo>
                  <a:cubicBezTo>
                    <a:pt x="1652" y="538"/>
                    <a:pt x="1559" y="259"/>
                    <a:pt x="1349" y="73"/>
                  </a:cubicBezTo>
                  <a:cubicBezTo>
                    <a:pt x="1242" y="28"/>
                    <a:pt x="1132" y="1"/>
                    <a:pt x="102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g13eacc49de5_0_3799"/>
            <p:cNvSpPr/>
            <p:nvPr/>
          </p:nvSpPr>
          <p:spPr>
            <a:xfrm>
              <a:off x="5867375" y="2163300"/>
              <a:ext cx="48900" cy="44575"/>
            </a:xfrm>
            <a:custGeom>
              <a:rect b="b" l="l" r="r" t="t"/>
              <a:pathLst>
                <a:path extrusionOk="0" h="1783" w="1956">
                  <a:moveTo>
                    <a:pt x="552" y="1"/>
                  </a:moveTo>
                  <a:cubicBezTo>
                    <a:pt x="421" y="1"/>
                    <a:pt x="294" y="51"/>
                    <a:pt x="210" y="177"/>
                  </a:cubicBezTo>
                  <a:cubicBezTo>
                    <a:pt x="1" y="363"/>
                    <a:pt x="1" y="666"/>
                    <a:pt x="210" y="852"/>
                  </a:cubicBezTo>
                  <a:cubicBezTo>
                    <a:pt x="489" y="1154"/>
                    <a:pt x="792" y="1433"/>
                    <a:pt x="1071" y="1643"/>
                  </a:cubicBezTo>
                  <a:cubicBezTo>
                    <a:pt x="1164" y="1736"/>
                    <a:pt x="1286" y="1782"/>
                    <a:pt x="1408" y="1782"/>
                  </a:cubicBezTo>
                  <a:cubicBezTo>
                    <a:pt x="1531" y="1782"/>
                    <a:pt x="1653" y="1736"/>
                    <a:pt x="1746" y="1643"/>
                  </a:cubicBezTo>
                  <a:cubicBezTo>
                    <a:pt x="1955" y="1433"/>
                    <a:pt x="1955" y="1061"/>
                    <a:pt x="1746" y="852"/>
                  </a:cubicBezTo>
                  <a:cubicBezTo>
                    <a:pt x="1467" y="666"/>
                    <a:pt x="1257" y="363"/>
                    <a:pt x="978" y="177"/>
                  </a:cubicBezTo>
                  <a:cubicBezTo>
                    <a:pt x="876" y="75"/>
                    <a:pt x="711" y="1"/>
                    <a:pt x="55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g13eacc49de5_0_3799"/>
            <p:cNvSpPr/>
            <p:nvPr/>
          </p:nvSpPr>
          <p:spPr>
            <a:xfrm>
              <a:off x="5887150" y="2111825"/>
              <a:ext cx="52950" cy="38075"/>
            </a:xfrm>
            <a:custGeom>
              <a:rect b="b" l="l" r="r" t="t"/>
              <a:pathLst>
                <a:path extrusionOk="0" h="1523" w="2118">
                  <a:moveTo>
                    <a:pt x="1506" y="0"/>
                  </a:moveTo>
                  <a:cubicBezTo>
                    <a:pt x="1412" y="0"/>
                    <a:pt x="1322" y="31"/>
                    <a:pt x="1257" y="96"/>
                  </a:cubicBezTo>
                  <a:cubicBezTo>
                    <a:pt x="955" y="212"/>
                    <a:pt x="676" y="398"/>
                    <a:pt x="373" y="584"/>
                  </a:cubicBezTo>
                  <a:cubicBezTo>
                    <a:pt x="94" y="677"/>
                    <a:pt x="1" y="1073"/>
                    <a:pt x="187" y="1259"/>
                  </a:cubicBezTo>
                  <a:cubicBezTo>
                    <a:pt x="247" y="1454"/>
                    <a:pt x="432" y="1523"/>
                    <a:pt x="606" y="1523"/>
                  </a:cubicBezTo>
                  <a:cubicBezTo>
                    <a:pt x="702" y="1523"/>
                    <a:pt x="795" y="1502"/>
                    <a:pt x="862" y="1468"/>
                  </a:cubicBezTo>
                  <a:cubicBezTo>
                    <a:pt x="1164" y="1259"/>
                    <a:pt x="1443" y="1166"/>
                    <a:pt x="1746" y="980"/>
                  </a:cubicBezTo>
                  <a:cubicBezTo>
                    <a:pt x="2025" y="887"/>
                    <a:pt x="2118" y="491"/>
                    <a:pt x="1932" y="305"/>
                  </a:cubicBezTo>
                  <a:cubicBezTo>
                    <a:pt x="1871" y="108"/>
                    <a:pt x="1682" y="0"/>
                    <a:pt x="15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864" name="Shape 1864"/>
        <p:cNvGrpSpPr/>
        <p:nvPr/>
      </p:nvGrpSpPr>
      <p:grpSpPr>
        <a:xfrm>
          <a:off x="0" y="0"/>
          <a:ext cx="0" cy="0"/>
          <a:chOff x="0" y="0"/>
          <a:chExt cx="0" cy="0"/>
        </a:xfrm>
      </p:grpSpPr>
      <p:sp>
        <p:nvSpPr>
          <p:cNvPr id="1865" name="Google Shape;1865;g13eacc49de5_0_3868"/>
          <p:cNvSpPr/>
          <p:nvPr/>
        </p:nvSpPr>
        <p:spPr>
          <a:xfrm rot="10800000">
            <a:off x="7534568" y="3459043"/>
            <a:ext cx="2522632" cy="2234062"/>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g13eacc49de5_0_3868"/>
          <p:cNvSpPr/>
          <p:nvPr/>
        </p:nvSpPr>
        <p:spPr>
          <a:xfrm rot="10800000">
            <a:off x="-826931" y="-377410"/>
            <a:ext cx="2940584" cy="2038711"/>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7" name="Google Shape;1867;g13eacc49de5_0_3868"/>
          <p:cNvGrpSpPr/>
          <p:nvPr/>
        </p:nvGrpSpPr>
        <p:grpSpPr>
          <a:xfrm rot="10800000">
            <a:off x="514330" y="-103820"/>
            <a:ext cx="1822069" cy="1032408"/>
            <a:chOff x="3260100" y="4040200"/>
            <a:chExt cx="1579600" cy="893550"/>
          </a:xfrm>
        </p:grpSpPr>
        <p:sp>
          <p:nvSpPr>
            <p:cNvPr id="1868" name="Google Shape;1868;g13eacc49de5_0_3868"/>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g13eacc49de5_0_3868"/>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g13eacc49de5_0_3868"/>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g13eacc49de5_0_3868"/>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g13eacc49de5_0_3868"/>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g13eacc49de5_0_3868"/>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g13eacc49de5_0_3868"/>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g13eacc49de5_0_3868"/>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g13eacc49de5_0_3868"/>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g13eacc49de5_0_3868"/>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g13eacc49de5_0_3868"/>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g13eacc49de5_0_3868"/>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g13eacc49de5_0_3868"/>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g13eacc49de5_0_3868"/>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g13eacc49de5_0_3868"/>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g13eacc49de5_0_3868"/>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g13eacc49de5_0_3868"/>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g13eacc49de5_0_3868"/>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g13eacc49de5_0_3868"/>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g13eacc49de5_0_3868"/>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g13eacc49de5_0_3868"/>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g13eacc49de5_0_3868"/>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g13eacc49de5_0_3868"/>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g13eacc49de5_0_3868"/>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g13eacc49de5_0_3868"/>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g13eacc49de5_0_3868"/>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g13eacc49de5_0_3868"/>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5" name="Google Shape;1895;g13eacc49de5_0_3868"/>
          <p:cNvGrpSpPr/>
          <p:nvPr/>
        </p:nvGrpSpPr>
        <p:grpSpPr>
          <a:xfrm rot="-9242899">
            <a:off x="8492281" y="4384157"/>
            <a:ext cx="304152" cy="774353"/>
            <a:chOff x="4992675" y="1797250"/>
            <a:chExt cx="198925" cy="506000"/>
          </a:xfrm>
        </p:grpSpPr>
        <p:sp>
          <p:nvSpPr>
            <p:cNvPr id="1896" name="Google Shape;1896;g13eacc49de5_0_3868"/>
            <p:cNvSpPr/>
            <p:nvPr/>
          </p:nvSpPr>
          <p:spPr>
            <a:xfrm>
              <a:off x="5004875" y="1797250"/>
              <a:ext cx="152400" cy="506000"/>
            </a:xfrm>
            <a:custGeom>
              <a:rect b="b" l="l" r="r" t="t"/>
              <a:pathLst>
                <a:path extrusionOk="0" h="20240" w="6096">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g13eacc49de5_0_3868"/>
            <p:cNvSpPr/>
            <p:nvPr/>
          </p:nvSpPr>
          <p:spPr>
            <a:xfrm>
              <a:off x="4992675" y="1974625"/>
              <a:ext cx="55850" cy="101225"/>
            </a:xfrm>
            <a:custGeom>
              <a:rect b="b" l="l" r="r" t="t"/>
              <a:pathLst>
                <a:path extrusionOk="0" h="4049" w="2234">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g13eacc49de5_0_3868"/>
            <p:cNvSpPr/>
            <p:nvPr/>
          </p:nvSpPr>
          <p:spPr>
            <a:xfrm>
              <a:off x="5019425" y="1904250"/>
              <a:ext cx="55850" cy="101225"/>
            </a:xfrm>
            <a:custGeom>
              <a:rect b="b" l="l" r="r" t="t"/>
              <a:pathLst>
                <a:path extrusionOk="0" h="4049" w="2234">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g13eacc49de5_0_3868"/>
            <p:cNvSpPr/>
            <p:nvPr/>
          </p:nvSpPr>
          <p:spPr>
            <a:xfrm>
              <a:off x="5053150" y="1872850"/>
              <a:ext cx="41325" cy="76800"/>
            </a:xfrm>
            <a:custGeom>
              <a:rect b="b" l="l" r="r" t="t"/>
              <a:pathLst>
                <a:path extrusionOk="0" h="3072" w="1653">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g13eacc49de5_0_3868"/>
            <p:cNvSpPr/>
            <p:nvPr/>
          </p:nvSpPr>
          <p:spPr>
            <a:xfrm>
              <a:off x="5043850" y="1988300"/>
              <a:ext cx="96575" cy="73000"/>
            </a:xfrm>
            <a:custGeom>
              <a:rect b="b" l="l" r="r" t="t"/>
              <a:pathLst>
                <a:path extrusionOk="0" h="2920" w="3863">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g13eacc49de5_0_3868"/>
            <p:cNvSpPr/>
            <p:nvPr/>
          </p:nvSpPr>
          <p:spPr>
            <a:xfrm>
              <a:off x="5077575" y="1920525"/>
              <a:ext cx="77375" cy="55875"/>
            </a:xfrm>
            <a:custGeom>
              <a:rect b="b" l="l" r="r" t="t"/>
              <a:pathLst>
                <a:path extrusionOk="0" h="2235" w="3095">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g13eacc49de5_0_3868"/>
            <p:cNvSpPr/>
            <p:nvPr/>
          </p:nvSpPr>
          <p:spPr>
            <a:xfrm>
              <a:off x="5089800" y="1823400"/>
              <a:ext cx="26775" cy="58200"/>
            </a:xfrm>
            <a:custGeom>
              <a:rect b="b" l="l" r="r" t="t"/>
              <a:pathLst>
                <a:path extrusionOk="0" h="2328" w="1071">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g13eacc49de5_0_3868"/>
            <p:cNvSpPr/>
            <p:nvPr/>
          </p:nvSpPr>
          <p:spPr>
            <a:xfrm>
              <a:off x="5121200" y="1812350"/>
              <a:ext cx="70400" cy="45400"/>
            </a:xfrm>
            <a:custGeom>
              <a:rect b="b" l="l" r="r" t="t"/>
              <a:pathLst>
                <a:path extrusionOk="0" h="1816" w="2816">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g13eacc49de5_0_3868"/>
            <p:cNvSpPr/>
            <p:nvPr/>
          </p:nvSpPr>
          <p:spPr>
            <a:xfrm>
              <a:off x="5099100" y="1862375"/>
              <a:ext cx="70400" cy="43650"/>
            </a:xfrm>
            <a:custGeom>
              <a:rect b="b" l="l" r="r" t="t"/>
              <a:pathLst>
                <a:path extrusionOk="0" h="1746" w="2816">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5" name="Google Shape;1905;g13eacc49de5_0_3868"/>
          <p:cNvSpPr txBox="1"/>
          <p:nvPr>
            <p:ph idx="1" type="subTitle"/>
          </p:nvPr>
        </p:nvSpPr>
        <p:spPr>
          <a:xfrm>
            <a:off x="1094225" y="2294976"/>
            <a:ext cx="1933800" cy="646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accent1"/>
              </a:buClr>
              <a:buSzPts val="1400"/>
              <a:buNone/>
              <a:defRPr sz="1400">
                <a:solidFill>
                  <a:schemeClr val="accent1"/>
                </a:solidFill>
              </a:defRPr>
            </a:lvl1pPr>
            <a:lvl2pPr lvl="1" rtl="0" algn="r">
              <a:lnSpc>
                <a:spcPct val="100000"/>
              </a:lnSpc>
              <a:spcBef>
                <a:spcPts val="0"/>
              </a:spcBef>
              <a:spcAft>
                <a:spcPts val="0"/>
              </a:spcAft>
              <a:buClr>
                <a:schemeClr val="accent1"/>
              </a:buClr>
              <a:buSzPts val="1400"/>
              <a:buNone/>
              <a:defRPr>
                <a:solidFill>
                  <a:schemeClr val="accent1"/>
                </a:solidFill>
              </a:defRPr>
            </a:lvl2pPr>
            <a:lvl3pPr lvl="2" rtl="0" algn="r">
              <a:lnSpc>
                <a:spcPct val="100000"/>
              </a:lnSpc>
              <a:spcBef>
                <a:spcPts val="1600"/>
              </a:spcBef>
              <a:spcAft>
                <a:spcPts val="0"/>
              </a:spcAft>
              <a:buClr>
                <a:schemeClr val="accent1"/>
              </a:buClr>
              <a:buSzPts val="1400"/>
              <a:buNone/>
              <a:defRPr>
                <a:solidFill>
                  <a:schemeClr val="accent1"/>
                </a:solidFill>
              </a:defRPr>
            </a:lvl3pPr>
            <a:lvl4pPr lvl="3" rtl="0" algn="r">
              <a:lnSpc>
                <a:spcPct val="100000"/>
              </a:lnSpc>
              <a:spcBef>
                <a:spcPts val="1600"/>
              </a:spcBef>
              <a:spcAft>
                <a:spcPts val="0"/>
              </a:spcAft>
              <a:buClr>
                <a:schemeClr val="accent1"/>
              </a:buClr>
              <a:buSzPts val="1400"/>
              <a:buNone/>
              <a:defRPr>
                <a:solidFill>
                  <a:schemeClr val="accent1"/>
                </a:solidFill>
              </a:defRPr>
            </a:lvl4pPr>
            <a:lvl5pPr lvl="4" rtl="0" algn="r">
              <a:lnSpc>
                <a:spcPct val="100000"/>
              </a:lnSpc>
              <a:spcBef>
                <a:spcPts val="1600"/>
              </a:spcBef>
              <a:spcAft>
                <a:spcPts val="0"/>
              </a:spcAft>
              <a:buClr>
                <a:schemeClr val="accent1"/>
              </a:buClr>
              <a:buSzPts val="1400"/>
              <a:buNone/>
              <a:defRPr>
                <a:solidFill>
                  <a:schemeClr val="accent1"/>
                </a:solidFill>
              </a:defRPr>
            </a:lvl5pPr>
            <a:lvl6pPr lvl="5" rtl="0" algn="r">
              <a:lnSpc>
                <a:spcPct val="100000"/>
              </a:lnSpc>
              <a:spcBef>
                <a:spcPts val="1600"/>
              </a:spcBef>
              <a:spcAft>
                <a:spcPts val="0"/>
              </a:spcAft>
              <a:buClr>
                <a:schemeClr val="accent1"/>
              </a:buClr>
              <a:buSzPts val="1400"/>
              <a:buNone/>
              <a:defRPr>
                <a:solidFill>
                  <a:schemeClr val="accent1"/>
                </a:solidFill>
              </a:defRPr>
            </a:lvl6pPr>
            <a:lvl7pPr lvl="6" rtl="0" algn="r">
              <a:lnSpc>
                <a:spcPct val="100000"/>
              </a:lnSpc>
              <a:spcBef>
                <a:spcPts val="1600"/>
              </a:spcBef>
              <a:spcAft>
                <a:spcPts val="0"/>
              </a:spcAft>
              <a:buClr>
                <a:schemeClr val="accent1"/>
              </a:buClr>
              <a:buSzPts val="1400"/>
              <a:buNone/>
              <a:defRPr>
                <a:solidFill>
                  <a:schemeClr val="accent1"/>
                </a:solidFill>
              </a:defRPr>
            </a:lvl7pPr>
            <a:lvl8pPr lvl="7" rtl="0" algn="r">
              <a:lnSpc>
                <a:spcPct val="100000"/>
              </a:lnSpc>
              <a:spcBef>
                <a:spcPts val="1600"/>
              </a:spcBef>
              <a:spcAft>
                <a:spcPts val="0"/>
              </a:spcAft>
              <a:buClr>
                <a:schemeClr val="accent1"/>
              </a:buClr>
              <a:buSzPts val="1400"/>
              <a:buNone/>
              <a:defRPr>
                <a:solidFill>
                  <a:schemeClr val="accent1"/>
                </a:solidFill>
              </a:defRPr>
            </a:lvl8pPr>
            <a:lvl9pPr lvl="8" rtl="0" algn="r">
              <a:lnSpc>
                <a:spcPct val="100000"/>
              </a:lnSpc>
              <a:spcBef>
                <a:spcPts val="1600"/>
              </a:spcBef>
              <a:spcAft>
                <a:spcPts val="1600"/>
              </a:spcAft>
              <a:buClr>
                <a:schemeClr val="accent1"/>
              </a:buClr>
              <a:buSzPts val="1400"/>
              <a:buNone/>
              <a:defRPr>
                <a:solidFill>
                  <a:schemeClr val="accent1"/>
                </a:solidFill>
              </a:defRPr>
            </a:lvl9pPr>
          </a:lstStyle>
          <a:p/>
        </p:txBody>
      </p:sp>
      <p:sp>
        <p:nvSpPr>
          <p:cNvPr id="1906" name="Google Shape;1906;g13eacc49de5_0_3868"/>
          <p:cNvSpPr txBox="1"/>
          <p:nvPr>
            <p:ph type="title"/>
          </p:nvPr>
        </p:nvSpPr>
        <p:spPr>
          <a:xfrm>
            <a:off x="1190672" y="1945327"/>
            <a:ext cx="1837200" cy="4071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accent2"/>
              </a:buClr>
              <a:buSzPts val="2000"/>
              <a:buNone/>
              <a:defRPr sz="1800">
                <a:solidFill>
                  <a:schemeClr val="accent2"/>
                </a:solidFill>
              </a:defRPr>
            </a:lvl1pPr>
            <a:lvl2pPr lvl="1" rtl="0" algn="r">
              <a:spcBef>
                <a:spcPts val="0"/>
              </a:spcBef>
              <a:spcAft>
                <a:spcPts val="0"/>
              </a:spcAft>
              <a:buClr>
                <a:schemeClr val="accent2"/>
              </a:buClr>
              <a:buSzPts val="2000"/>
              <a:buNone/>
              <a:defRPr sz="2000">
                <a:solidFill>
                  <a:schemeClr val="accent2"/>
                </a:solidFill>
              </a:defRPr>
            </a:lvl2pPr>
            <a:lvl3pPr lvl="2" rtl="0" algn="r">
              <a:spcBef>
                <a:spcPts val="0"/>
              </a:spcBef>
              <a:spcAft>
                <a:spcPts val="0"/>
              </a:spcAft>
              <a:buClr>
                <a:schemeClr val="accent2"/>
              </a:buClr>
              <a:buSzPts val="2000"/>
              <a:buNone/>
              <a:defRPr sz="2000">
                <a:solidFill>
                  <a:schemeClr val="accent2"/>
                </a:solidFill>
              </a:defRPr>
            </a:lvl3pPr>
            <a:lvl4pPr lvl="3" rtl="0" algn="r">
              <a:spcBef>
                <a:spcPts val="0"/>
              </a:spcBef>
              <a:spcAft>
                <a:spcPts val="0"/>
              </a:spcAft>
              <a:buClr>
                <a:schemeClr val="accent2"/>
              </a:buClr>
              <a:buSzPts val="2000"/>
              <a:buNone/>
              <a:defRPr sz="2000">
                <a:solidFill>
                  <a:schemeClr val="accent2"/>
                </a:solidFill>
              </a:defRPr>
            </a:lvl4pPr>
            <a:lvl5pPr lvl="4" rtl="0" algn="r">
              <a:spcBef>
                <a:spcPts val="0"/>
              </a:spcBef>
              <a:spcAft>
                <a:spcPts val="0"/>
              </a:spcAft>
              <a:buClr>
                <a:schemeClr val="accent2"/>
              </a:buClr>
              <a:buSzPts val="2000"/>
              <a:buNone/>
              <a:defRPr sz="2000">
                <a:solidFill>
                  <a:schemeClr val="accent2"/>
                </a:solidFill>
              </a:defRPr>
            </a:lvl5pPr>
            <a:lvl6pPr lvl="5" rtl="0" algn="r">
              <a:spcBef>
                <a:spcPts val="0"/>
              </a:spcBef>
              <a:spcAft>
                <a:spcPts val="0"/>
              </a:spcAft>
              <a:buClr>
                <a:schemeClr val="accent2"/>
              </a:buClr>
              <a:buSzPts val="2000"/>
              <a:buNone/>
              <a:defRPr sz="2000">
                <a:solidFill>
                  <a:schemeClr val="accent2"/>
                </a:solidFill>
              </a:defRPr>
            </a:lvl6pPr>
            <a:lvl7pPr lvl="6" rtl="0" algn="r">
              <a:spcBef>
                <a:spcPts val="0"/>
              </a:spcBef>
              <a:spcAft>
                <a:spcPts val="0"/>
              </a:spcAft>
              <a:buClr>
                <a:schemeClr val="accent2"/>
              </a:buClr>
              <a:buSzPts val="2000"/>
              <a:buNone/>
              <a:defRPr sz="2000">
                <a:solidFill>
                  <a:schemeClr val="accent2"/>
                </a:solidFill>
              </a:defRPr>
            </a:lvl7pPr>
            <a:lvl8pPr lvl="7" rtl="0" algn="r">
              <a:spcBef>
                <a:spcPts val="0"/>
              </a:spcBef>
              <a:spcAft>
                <a:spcPts val="0"/>
              </a:spcAft>
              <a:buClr>
                <a:schemeClr val="accent2"/>
              </a:buClr>
              <a:buSzPts val="2000"/>
              <a:buNone/>
              <a:defRPr sz="2000">
                <a:solidFill>
                  <a:schemeClr val="accent2"/>
                </a:solidFill>
              </a:defRPr>
            </a:lvl8pPr>
            <a:lvl9pPr lvl="8" rtl="0" algn="r">
              <a:spcBef>
                <a:spcPts val="0"/>
              </a:spcBef>
              <a:spcAft>
                <a:spcPts val="0"/>
              </a:spcAft>
              <a:buClr>
                <a:schemeClr val="accent2"/>
              </a:buClr>
              <a:buSzPts val="2000"/>
              <a:buNone/>
              <a:defRPr sz="2000">
                <a:solidFill>
                  <a:schemeClr val="accent2"/>
                </a:solidFill>
              </a:defRPr>
            </a:lvl9pPr>
          </a:lstStyle>
          <a:p/>
        </p:txBody>
      </p:sp>
      <p:sp>
        <p:nvSpPr>
          <p:cNvPr id="1907" name="Google Shape;1907;g13eacc49de5_0_3868"/>
          <p:cNvSpPr txBox="1"/>
          <p:nvPr>
            <p:ph idx="2" type="subTitle"/>
          </p:nvPr>
        </p:nvSpPr>
        <p:spPr>
          <a:xfrm>
            <a:off x="6176700" y="2294976"/>
            <a:ext cx="1933800" cy="6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1600"/>
              </a:spcBef>
              <a:spcAft>
                <a:spcPts val="0"/>
              </a:spcAft>
              <a:buClr>
                <a:schemeClr val="accent1"/>
              </a:buClr>
              <a:buSzPts val="1400"/>
              <a:buNone/>
              <a:defRPr>
                <a:solidFill>
                  <a:schemeClr val="accent1"/>
                </a:solidFill>
              </a:defRPr>
            </a:lvl3pPr>
            <a:lvl4pPr lvl="3" rtl="0">
              <a:lnSpc>
                <a:spcPct val="100000"/>
              </a:lnSpc>
              <a:spcBef>
                <a:spcPts val="1600"/>
              </a:spcBef>
              <a:spcAft>
                <a:spcPts val="0"/>
              </a:spcAft>
              <a:buClr>
                <a:schemeClr val="accent1"/>
              </a:buClr>
              <a:buSzPts val="1400"/>
              <a:buNone/>
              <a:defRPr>
                <a:solidFill>
                  <a:schemeClr val="accent1"/>
                </a:solidFill>
              </a:defRPr>
            </a:lvl4pPr>
            <a:lvl5pPr lvl="4" rtl="0">
              <a:lnSpc>
                <a:spcPct val="100000"/>
              </a:lnSpc>
              <a:spcBef>
                <a:spcPts val="1600"/>
              </a:spcBef>
              <a:spcAft>
                <a:spcPts val="0"/>
              </a:spcAft>
              <a:buClr>
                <a:schemeClr val="accent1"/>
              </a:buClr>
              <a:buSzPts val="1400"/>
              <a:buNone/>
              <a:defRPr>
                <a:solidFill>
                  <a:schemeClr val="accent1"/>
                </a:solidFill>
              </a:defRPr>
            </a:lvl5pPr>
            <a:lvl6pPr lvl="5" rtl="0">
              <a:lnSpc>
                <a:spcPct val="100000"/>
              </a:lnSpc>
              <a:spcBef>
                <a:spcPts val="1600"/>
              </a:spcBef>
              <a:spcAft>
                <a:spcPts val="0"/>
              </a:spcAft>
              <a:buClr>
                <a:schemeClr val="accent1"/>
              </a:buClr>
              <a:buSzPts val="1400"/>
              <a:buNone/>
              <a:defRPr>
                <a:solidFill>
                  <a:schemeClr val="accent1"/>
                </a:solidFill>
              </a:defRPr>
            </a:lvl6pPr>
            <a:lvl7pPr lvl="6" rtl="0">
              <a:lnSpc>
                <a:spcPct val="100000"/>
              </a:lnSpc>
              <a:spcBef>
                <a:spcPts val="1600"/>
              </a:spcBef>
              <a:spcAft>
                <a:spcPts val="0"/>
              </a:spcAft>
              <a:buClr>
                <a:schemeClr val="accent1"/>
              </a:buClr>
              <a:buSzPts val="1400"/>
              <a:buNone/>
              <a:defRPr>
                <a:solidFill>
                  <a:schemeClr val="accent1"/>
                </a:solidFill>
              </a:defRPr>
            </a:lvl7pPr>
            <a:lvl8pPr lvl="7" rtl="0">
              <a:lnSpc>
                <a:spcPct val="100000"/>
              </a:lnSpc>
              <a:spcBef>
                <a:spcPts val="1600"/>
              </a:spcBef>
              <a:spcAft>
                <a:spcPts val="0"/>
              </a:spcAft>
              <a:buClr>
                <a:schemeClr val="accent1"/>
              </a:buClr>
              <a:buSzPts val="1400"/>
              <a:buNone/>
              <a:defRPr>
                <a:solidFill>
                  <a:schemeClr val="accent1"/>
                </a:solidFill>
              </a:defRPr>
            </a:lvl8pPr>
            <a:lvl9pPr lvl="8" rtl="0">
              <a:lnSpc>
                <a:spcPct val="100000"/>
              </a:lnSpc>
              <a:spcBef>
                <a:spcPts val="1600"/>
              </a:spcBef>
              <a:spcAft>
                <a:spcPts val="1600"/>
              </a:spcAft>
              <a:buClr>
                <a:schemeClr val="accent1"/>
              </a:buClr>
              <a:buSzPts val="1400"/>
              <a:buNone/>
              <a:defRPr>
                <a:solidFill>
                  <a:schemeClr val="accent1"/>
                </a:solidFill>
              </a:defRPr>
            </a:lvl9pPr>
          </a:lstStyle>
          <a:p/>
        </p:txBody>
      </p:sp>
      <p:sp>
        <p:nvSpPr>
          <p:cNvPr id="1908" name="Google Shape;1908;g13eacc49de5_0_3868"/>
          <p:cNvSpPr txBox="1"/>
          <p:nvPr>
            <p:ph idx="3" type="title"/>
          </p:nvPr>
        </p:nvSpPr>
        <p:spPr>
          <a:xfrm>
            <a:off x="6176700" y="1945327"/>
            <a:ext cx="1837200" cy="4071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2000"/>
              <a:buNone/>
              <a:defRPr sz="1800">
                <a:solidFill>
                  <a:schemeClr val="accent2"/>
                </a:solidFill>
              </a:defRPr>
            </a:lvl1pPr>
            <a:lvl2pPr lvl="1" rtl="0">
              <a:spcBef>
                <a:spcPts val="0"/>
              </a:spcBef>
              <a:spcAft>
                <a:spcPts val="0"/>
              </a:spcAft>
              <a:buClr>
                <a:schemeClr val="accent2"/>
              </a:buClr>
              <a:buSzPts val="2000"/>
              <a:buNone/>
              <a:defRPr sz="2000">
                <a:solidFill>
                  <a:schemeClr val="accent2"/>
                </a:solidFill>
              </a:defRPr>
            </a:lvl2pPr>
            <a:lvl3pPr lvl="2" rtl="0">
              <a:spcBef>
                <a:spcPts val="0"/>
              </a:spcBef>
              <a:spcAft>
                <a:spcPts val="0"/>
              </a:spcAft>
              <a:buClr>
                <a:schemeClr val="accent2"/>
              </a:buClr>
              <a:buSzPts val="2000"/>
              <a:buNone/>
              <a:defRPr sz="2000">
                <a:solidFill>
                  <a:schemeClr val="accent2"/>
                </a:solidFill>
              </a:defRPr>
            </a:lvl3pPr>
            <a:lvl4pPr lvl="3" rtl="0">
              <a:spcBef>
                <a:spcPts val="0"/>
              </a:spcBef>
              <a:spcAft>
                <a:spcPts val="0"/>
              </a:spcAft>
              <a:buClr>
                <a:schemeClr val="accent2"/>
              </a:buClr>
              <a:buSzPts val="2000"/>
              <a:buNone/>
              <a:defRPr sz="2000">
                <a:solidFill>
                  <a:schemeClr val="accent2"/>
                </a:solidFill>
              </a:defRPr>
            </a:lvl4pPr>
            <a:lvl5pPr lvl="4" rtl="0">
              <a:spcBef>
                <a:spcPts val="0"/>
              </a:spcBef>
              <a:spcAft>
                <a:spcPts val="0"/>
              </a:spcAft>
              <a:buClr>
                <a:schemeClr val="accent2"/>
              </a:buClr>
              <a:buSzPts val="2000"/>
              <a:buNone/>
              <a:defRPr sz="2000">
                <a:solidFill>
                  <a:schemeClr val="accent2"/>
                </a:solidFill>
              </a:defRPr>
            </a:lvl5pPr>
            <a:lvl6pPr lvl="5" rtl="0">
              <a:spcBef>
                <a:spcPts val="0"/>
              </a:spcBef>
              <a:spcAft>
                <a:spcPts val="0"/>
              </a:spcAft>
              <a:buClr>
                <a:schemeClr val="accent2"/>
              </a:buClr>
              <a:buSzPts val="2000"/>
              <a:buNone/>
              <a:defRPr sz="2000">
                <a:solidFill>
                  <a:schemeClr val="accent2"/>
                </a:solidFill>
              </a:defRPr>
            </a:lvl6pPr>
            <a:lvl7pPr lvl="6" rtl="0">
              <a:spcBef>
                <a:spcPts val="0"/>
              </a:spcBef>
              <a:spcAft>
                <a:spcPts val="0"/>
              </a:spcAft>
              <a:buClr>
                <a:schemeClr val="accent2"/>
              </a:buClr>
              <a:buSzPts val="2000"/>
              <a:buNone/>
              <a:defRPr sz="2000">
                <a:solidFill>
                  <a:schemeClr val="accent2"/>
                </a:solidFill>
              </a:defRPr>
            </a:lvl7pPr>
            <a:lvl8pPr lvl="7" rtl="0">
              <a:spcBef>
                <a:spcPts val="0"/>
              </a:spcBef>
              <a:spcAft>
                <a:spcPts val="0"/>
              </a:spcAft>
              <a:buClr>
                <a:schemeClr val="accent2"/>
              </a:buClr>
              <a:buSzPts val="2000"/>
              <a:buNone/>
              <a:defRPr sz="2000">
                <a:solidFill>
                  <a:schemeClr val="accent2"/>
                </a:solidFill>
              </a:defRPr>
            </a:lvl8pPr>
            <a:lvl9pPr lvl="8" rtl="0">
              <a:spcBef>
                <a:spcPts val="0"/>
              </a:spcBef>
              <a:spcAft>
                <a:spcPts val="0"/>
              </a:spcAft>
              <a:buClr>
                <a:schemeClr val="accent2"/>
              </a:buClr>
              <a:buSzPts val="2000"/>
              <a:buNone/>
              <a:defRPr sz="2000">
                <a:solidFill>
                  <a:schemeClr val="accent2"/>
                </a:solidFill>
              </a:defRPr>
            </a:lvl9pPr>
          </a:lstStyle>
          <a:p/>
        </p:txBody>
      </p:sp>
      <p:sp>
        <p:nvSpPr>
          <p:cNvPr id="1909" name="Google Shape;1909;g13eacc49de5_0_3868"/>
          <p:cNvSpPr txBox="1"/>
          <p:nvPr>
            <p:ph idx="4" type="subTitle"/>
          </p:nvPr>
        </p:nvSpPr>
        <p:spPr>
          <a:xfrm>
            <a:off x="1094225" y="3603501"/>
            <a:ext cx="1933800" cy="646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accent1"/>
              </a:buClr>
              <a:buSzPts val="1400"/>
              <a:buNone/>
              <a:defRPr sz="1400">
                <a:solidFill>
                  <a:schemeClr val="accent1"/>
                </a:solidFill>
              </a:defRPr>
            </a:lvl1pPr>
            <a:lvl2pPr lvl="1" rtl="0" algn="r">
              <a:lnSpc>
                <a:spcPct val="100000"/>
              </a:lnSpc>
              <a:spcBef>
                <a:spcPts val="0"/>
              </a:spcBef>
              <a:spcAft>
                <a:spcPts val="0"/>
              </a:spcAft>
              <a:buClr>
                <a:schemeClr val="accent1"/>
              </a:buClr>
              <a:buSzPts val="1400"/>
              <a:buNone/>
              <a:defRPr>
                <a:solidFill>
                  <a:schemeClr val="accent1"/>
                </a:solidFill>
              </a:defRPr>
            </a:lvl2pPr>
            <a:lvl3pPr lvl="2" rtl="0" algn="r">
              <a:lnSpc>
                <a:spcPct val="100000"/>
              </a:lnSpc>
              <a:spcBef>
                <a:spcPts val="1600"/>
              </a:spcBef>
              <a:spcAft>
                <a:spcPts val="0"/>
              </a:spcAft>
              <a:buClr>
                <a:schemeClr val="accent1"/>
              </a:buClr>
              <a:buSzPts val="1400"/>
              <a:buNone/>
              <a:defRPr>
                <a:solidFill>
                  <a:schemeClr val="accent1"/>
                </a:solidFill>
              </a:defRPr>
            </a:lvl3pPr>
            <a:lvl4pPr lvl="3" rtl="0" algn="r">
              <a:lnSpc>
                <a:spcPct val="100000"/>
              </a:lnSpc>
              <a:spcBef>
                <a:spcPts val="1600"/>
              </a:spcBef>
              <a:spcAft>
                <a:spcPts val="0"/>
              </a:spcAft>
              <a:buClr>
                <a:schemeClr val="accent1"/>
              </a:buClr>
              <a:buSzPts val="1400"/>
              <a:buNone/>
              <a:defRPr>
                <a:solidFill>
                  <a:schemeClr val="accent1"/>
                </a:solidFill>
              </a:defRPr>
            </a:lvl4pPr>
            <a:lvl5pPr lvl="4" rtl="0" algn="r">
              <a:lnSpc>
                <a:spcPct val="100000"/>
              </a:lnSpc>
              <a:spcBef>
                <a:spcPts val="1600"/>
              </a:spcBef>
              <a:spcAft>
                <a:spcPts val="0"/>
              </a:spcAft>
              <a:buClr>
                <a:schemeClr val="accent1"/>
              </a:buClr>
              <a:buSzPts val="1400"/>
              <a:buNone/>
              <a:defRPr>
                <a:solidFill>
                  <a:schemeClr val="accent1"/>
                </a:solidFill>
              </a:defRPr>
            </a:lvl5pPr>
            <a:lvl6pPr lvl="5" rtl="0" algn="r">
              <a:lnSpc>
                <a:spcPct val="100000"/>
              </a:lnSpc>
              <a:spcBef>
                <a:spcPts val="1600"/>
              </a:spcBef>
              <a:spcAft>
                <a:spcPts val="0"/>
              </a:spcAft>
              <a:buClr>
                <a:schemeClr val="accent1"/>
              </a:buClr>
              <a:buSzPts val="1400"/>
              <a:buNone/>
              <a:defRPr>
                <a:solidFill>
                  <a:schemeClr val="accent1"/>
                </a:solidFill>
              </a:defRPr>
            </a:lvl6pPr>
            <a:lvl7pPr lvl="6" rtl="0" algn="r">
              <a:lnSpc>
                <a:spcPct val="100000"/>
              </a:lnSpc>
              <a:spcBef>
                <a:spcPts val="1600"/>
              </a:spcBef>
              <a:spcAft>
                <a:spcPts val="0"/>
              </a:spcAft>
              <a:buClr>
                <a:schemeClr val="accent1"/>
              </a:buClr>
              <a:buSzPts val="1400"/>
              <a:buNone/>
              <a:defRPr>
                <a:solidFill>
                  <a:schemeClr val="accent1"/>
                </a:solidFill>
              </a:defRPr>
            </a:lvl7pPr>
            <a:lvl8pPr lvl="7" rtl="0" algn="r">
              <a:lnSpc>
                <a:spcPct val="100000"/>
              </a:lnSpc>
              <a:spcBef>
                <a:spcPts val="1600"/>
              </a:spcBef>
              <a:spcAft>
                <a:spcPts val="0"/>
              </a:spcAft>
              <a:buClr>
                <a:schemeClr val="accent1"/>
              </a:buClr>
              <a:buSzPts val="1400"/>
              <a:buNone/>
              <a:defRPr>
                <a:solidFill>
                  <a:schemeClr val="accent1"/>
                </a:solidFill>
              </a:defRPr>
            </a:lvl8pPr>
            <a:lvl9pPr lvl="8" rtl="0" algn="r">
              <a:lnSpc>
                <a:spcPct val="100000"/>
              </a:lnSpc>
              <a:spcBef>
                <a:spcPts val="1600"/>
              </a:spcBef>
              <a:spcAft>
                <a:spcPts val="1600"/>
              </a:spcAft>
              <a:buClr>
                <a:schemeClr val="accent1"/>
              </a:buClr>
              <a:buSzPts val="1400"/>
              <a:buNone/>
              <a:defRPr>
                <a:solidFill>
                  <a:schemeClr val="accent1"/>
                </a:solidFill>
              </a:defRPr>
            </a:lvl9pPr>
          </a:lstStyle>
          <a:p/>
        </p:txBody>
      </p:sp>
      <p:sp>
        <p:nvSpPr>
          <p:cNvPr id="1910" name="Google Shape;1910;g13eacc49de5_0_3868"/>
          <p:cNvSpPr txBox="1"/>
          <p:nvPr>
            <p:ph idx="5" type="title"/>
          </p:nvPr>
        </p:nvSpPr>
        <p:spPr>
          <a:xfrm>
            <a:off x="1190672" y="3253852"/>
            <a:ext cx="1837200" cy="4071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accent2"/>
              </a:buClr>
              <a:buSzPts val="2000"/>
              <a:buNone/>
              <a:defRPr sz="1800">
                <a:solidFill>
                  <a:schemeClr val="accent2"/>
                </a:solidFill>
              </a:defRPr>
            </a:lvl1pPr>
            <a:lvl2pPr lvl="1" rtl="0" algn="r">
              <a:spcBef>
                <a:spcPts val="0"/>
              </a:spcBef>
              <a:spcAft>
                <a:spcPts val="0"/>
              </a:spcAft>
              <a:buClr>
                <a:schemeClr val="accent2"/>
              </a:buClr>
              <a:buSzPts val="2000"/>
              <a:buNone/>
              <a:defRPr sz="2000">
                <a:solidFill>
                  <a:schemeClr val="accent2"/>
                </a:solidFill>
              </a:defRPr>
            </a:lvl2pPr>
            <a:lvl3pPr lvl="2" rtl="0" algn="r">
              <a:spcBef>
                <a:spcPts val="0"/>
              </a:spcBef>
              <a:spcAft>
                <a:spcPts val="0"/>
              </a:spcAft>
              <a:buClr>
                <a:schemeClr val="accent2"/>
              </a:buClr>
              <a:buSzPts val="2000"/>
              <a:buNone/>
              <a:defRPr sz="2000">
                <a:solidFill>
                  <a:schemeClr val="accent2"/>
                </a:solidFill>
              </a:defRPr>
            </a:lvl3pPr>
            <a:lvl4pPr lvl="3" rtl="0" algn="r">
              <a:spcBef>
                <a:spcPts val="0"/>
              </a:spcBef>
              <a:spcAft>
                <a:spcPts val="0"/>
              </a:spcAft>
              <a:buClr>
                <a:schemeClr val="accent2"/>
              </a:buClr>
              <a:buSzPts val="2000"/>
              <a:buNone/>
              <a:defRPr sz="2000">
                <a:solidFill>
                  <a:schemeClr val="accent2"/>
                </a:solidFill>
              </a:defRPr>
            </a:lvl4pPr>
            <a:lvl5pPr lvl="4" rtl="0" algn="r">
              <a:spcBef>
                <a:spcPts val="0"/>
              </a:spcBef>
              <a:spcAft>
                <a:spcPts val="0"/>
              </a:spcAft>
              <a:buClr>
                <a:schemeClr val="accent2"/>
              </a:buClr>
              <a:buSzPts val="2000"/>
              <a:buNone/>
              <a:defRPr sz="2000">
                <a:solidFill>
                  <a:schemeClr val="accent2"/>
                </a:solidFill>
              </a:defRPr>
            </a:lvl5pPr>
            <a:lvl6pPr lvl="5" rtl="0" algn="r">
              <a:spcBef>
                <a:spcPts val="0"/>
              </a:spcBef>
              <a:spcAft>
                <a:spcPts val="0"/>
              </a:spcAft>
              <a:buClr>
                <a:schemeClr val="accent2"/>
              </a:buClr>
              <a:buSzPts val="2000"/>
              <a:buNone/>
              <a:defRPr sz="2000">
                <a:solidFill>
                  <a:schemeClr val="accent2"/>
                </a:solidFill>
              </a:defRPr>
            </a:lvl6pPr>
            <a:lvl7pPr lvl="6" rtl="0" algn="r">
              <a:spcBef>
                <a:spcPts val="0"/>
              </a:spcBef>
              <a:spcAft>
                <a:spcPts val="0"/>
              </a:spcAft>
              <a:buClr>
                <a:schemeClr val="accent2"/>
              </a:buClr>
              <a:buSzPts val="2000"/>
              <a:buNone/>
              <a:defRPr sz="2000">
                <a:solidFill>
                  <a:schemeClr val="accent2"/>
                </a:solidFill>
              </a:defRPr>
            </a:lvl7pPr>
            <a:lvl8pPr lvl="7" rtl="0" algn="r">
              <a:spcBef>
                <a:spcPts val="0"/>
              </a:spcBef>
              <a:spcAft>
                <a:spcPts val="0"/>
              </a:spcAft>
              <a:buClr>
                <a:schemeClr val="accent2"/>
              </a:buClr>
              <a:buSzPts val="2000"/>
              <a:buNone/>
              <a:defRPr sz="2000">
                <a:solidFill>
                  <a:schemeClr val="accent2"/>
                </a:solidFill>
              </a:defRPr>
            </a:lvl8pPr>
            <a:lvl9pPr lvl="8" rtl="0" algn="r">
              <a:spcBef>
                <a:spcPts val="0"/>
              </a:spcBef>
              <a:spcAft>
                <a:spcPts val="0"/>
              </a:spcAft>
              <a:buClr>
                <a:schemeClr val="accent2"/>
              </a:buClr>
              <a:buSzPts val="2000"/>
              <a:buNone/>
              <a:defRPr sz="2000">
                <a:solidFill>
                  <a:schemeClr val="accent2"/>
                </a:solidFill>
              </a:defRPr>
            </a:lvl9pPr>
          </a:lstStyle>
          <a:p/>
        </p:txBody>
      </p:sp>
      <p:sp>
        <p:nvSpPr>
          <p:cNvPr id="1911" name="Google Shape;1911;g13eacc49de5_0_3868"/>
          <p:cNvSpPr txBox="1"/>
          <p:nvPr>
            <p:ph idx="6" type="title"/>
          </p:nvPr>
        </p:nvSpPr>
        <p:spPr>
          <a:xfrm>
            <a:off x="4572000" y="539500"/>
            <a:ext cx="3858600" cy="6252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1"/>
              </a:buClr>
              <a:buSzPts val="3000"/>
              <a:buNone/>
              <a:defRPr sz="3000">
                <a:solidFill>
                  <a:schemeClr val="accent1"/>
                </a:solidFill>
              </a:defRPr>
            </a:lvl1pPr>
            <a:lvl2pPr lvl="1" rtl="0" algn="r">
              <a:spcBef>
                <a:spcPts val="0"/>
              </a:spcBef>
              <a:spcAft>
                <a:spcPts val="0"/>
              </a:spcAft>
              <a:buClr>
                <a:schemeClr val="accent1"/>
              </a:buClr>
              <a:buSzPts val="3000"/>
              <a:buNone/>
              <a:defRPr sz="3000">
                <a:solidFill>
                  <a:schemeClr val="accent1"/>
                </a:solidFill>
              </a:defRPr>
            </a:lvl2pPr>
            <a:lvl3pPr lvl="2" rtl="0" algn="r">
              <a:spcBef>
                <a:spcPts val="0"/>
              </a:spcBef>
              <a:spcAft>
                <a:spcPts val="0"/>
              </a:spcAft>
              <a:buClr>
                <a:schemeClr val="accent1"/>
              </a:buClr>
              <a:buSzPts val="3000"/>
              <a:buNone/>
              <a:defRPr sz="3000">
                <a:solidFill>
                  <a:schemeClr val="accent1"/>
                </a:solidFill>
              </a:defRPr>
            </a:lvl3pPr>
            <a:lvl4pPr lvl="3" rtl="0" algn="r">
              <a:spcBef>
                <a:spcPts val="0"/>
              </a:spcBef>
              <a:spcAft>
                <a:spcPts val="0"/>
              </a:spcAft>
              <a:buClr>
                <a:schemeClr val="accent1"/>
              </a:buClr>
              <a:buSzPts val="3000"/>
              <a:buNone/>
              <a:defRPr sz="3000">
                <a:solidFill>
                  <a:schemeClr val="accent1"/>
                </a:solidFill>
              </a:defRPr>
            </a:lvl4pPr>
            <a:lvl5pPr lvl="4" rtl="0" algn="r">
              <a:spcBef>
                <a:spcPts val="0"/>
              </a:spcBef>
              <a:spcAft>
                <a:spcPts val="0"/>
              </a:spcAft>
              <a:buClr>
                <a:schemeClr val="accent1"/>
              </a:buClr>
              <a:buSzPts val="3000"/>
              <a:buNone/>
              <a:defRPr sz="3000">
                <a:solidFill>
                  <a:schemeClr val="accent1"/>
                </a:solidFill>
              </a:defRPr>
            </a:lvl5pPr>
            <a:lvl6pPr lvl="5" rtl="0" algn="r">
              <a:spcBef>
                <a:spcPts val="0"/>
              </a:spcBef>
              <a:spcAft>
                <a:spcPts val="0"/>
              </a:spcAft>
              <a:buClr>
                <a:schemeClr val="accent1"/>
              </a:buClr>
              <a:buSzPts val="3000"/>
              <a:buNone/>
              <a:defRPr sz="3000">
                <a:solidFill>
                  <a:schemeClr val="accent1"/>
                </a:solidFill>
              </a:defRPr>
            </a:lvl6pPr>
            <a:lvl7pPr lvl="6" rtl="0" algn="r">
              <a:spcBef>
                <a:spcPts val="0"/>
              </a:spcBef>
              <a:spcAft>
                <a:spcPts val="0"/>
              </a:spcAft>
              <a:buClr>
                <a:schemeClr val="accent1"/>
              </a:buClr>
              <a:buSzPts val="3000"/>
              <a:buNone/>
              <a:defRPr sz="3000">
                <a:solidFill>
                  <a:schemeClr val="accent1"/>
                </a:solidFill>
              </a:defRPr>
            </a:lvl7pPr>
            <a:lvl8pPr lvl="7" rtl="0" algn="r">
              <a:spcBef>
                <a:spcPts val="0"/>
              </a:spcBef>
              <a:spcAft>
                <a:spcPts val="0"/>
              </a:spcAft>
              <a:buClr>
                <a:schemeClr val="accent1"/>
              </a:buClr>
              <a:buSzPts val="3000"/>
              <a:buNone/>
              <a:defRPr sz="3000">
                <a:solidFill>
                  <a:schemeClr val="accent1"/>
                </a:solidFill>
              </a:defRPr>
            </a:lvl8pPr>
            <a:lvl9pPr lvl="8" rtl="0" algn="r">
              <a:spcBef>
                <a:spcPts val="0"/>
              </a:spcBef>
              <a:spcAft>
                <a:spcPts val="0"/>
              </a:spcAft>
              <a:buClr>
                <a:schemeClr val="accent1"/>
              </a:buClr>
              <a:buSzPts val="3000"/>
              <a:buNone/>
              <a:defRPr sz="3000">
                <a:solidFill>
                  <a:schemeClr val="accent1"/>
                </a:solidFill>
              </a:defRPr>
            </a:lvl9pPr>
          </a:lstStyle>
          <a:p/>
        </p:txBody>
      </p:sp>
      <p:grpSp>
        <p:nvGrpSpPr>
          <p:cNvPr id="1912" name="Google Shape;1912;g13eacc49de5_0_3868"/>
          <p:cNvGrpSpPr/>
          <p:nvPr/>
        </p:nvGrpSpPr>
        <p:grpSpPr>
          <a:xfrm rot="10800000">
            <a:off x="6804346" y="4356437"/>
            <a:ext cx="1764567" cy="1392514"/>
            <a:chOff x="2533100" y="1212175"/>
            <a:chExt cx="1066075" cy="839825"/>
          </a:xfrm>
        </p:grpSpPr>
        <p:sp>
          <p:nvSpPr>
            <p:cNvPr id="1913" name="Google Shape;1913;g13eacc49de5_0_3868"/>
            <p:cNvSpPr/>
            <p:nvPr/>
          </p:nvSpPr>
          <p:spPr>
            <a:xfrm>
              <a:off x="2981500" y="1242700"/>
              <a:ext cx="93025" cy="139875"/>
            </a:xfrm>
            <a:custGeom>
              <a:rect b="b" l="l" r="r" t="t"/>
              <a:pathLst>
                <a:path extrusionOk="0" h="5595" w="3721">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g13eacc49de5_0_3868"/>
            <p:cNvSpPr/>
            <p:nvPr/>
          </p:nvSpPr>
          <p:spPr>
            <a:xfrm>
              <a:off x="3008250" y="1488625"/>
              <a:ext cx="56925" cy="134075"/>
            </a:xfrm>
            <a:custGeom>
              <a:rect b="b" l="l" r="r" t="t"/>
              <a:pathLst>
                <a:path extrusionOk="0" h="5363" w="2277">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g13eacc49de5_0_3868"/>
            <p:cNvSpPr/>
            <p:nvPr/>
          </p:nvSpPr>
          <p:spPr>
            <a:xfrm>
              <a:off x="2913925" y="1708150"/>
              <a:ext cx="120050" cy="96675"/>
            </a:xfrm>
            <a:custGeom>
              <a:rect b="b" l="l" r="r" t="t"/>
              <a:pathLst>
                <a:path extrusionOk="0" h="3867" w="4802">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g13eacc49de5_0_3868"/>
            <p:cNvSpPr/>
            <p:nvPr/>
          </p:nvSpPr>
          <p:spPr>
            <a:xfrm>
              <a:off x="2994100" y="1789400"/>
              <a:ext cx="95600" cy="80850"/>
            </a:xfrm>
            <a:custGeom>
              <a:rect b="b" l="l" r="r" t="t"/>
              <a:pathLst>
                <a:path extrusionOk="0" h="3234" w="3824">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g13eacc49de5_0_3868"/>
            <p:cNvSpPr/>
            <p:nvPr/>
          </p:nvSpPr>
          <p:spPr>
            <a:xfrm>
              <a:off x="3067075" y="1594650"/>
              <a:ext cx="99100" cy="131950"/>
            </a:xfrm>
            <a:custGeom>
              <a:rect b="b" l="l" r="r" t="t"/>
              <a:pathLst>
                <a:path extrusionOk="0" h="5278" w="3964">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g13eacc49de5_0_3868"/>
            <p:cNvSpPr/>
            <p:nvPr/>
          </p:nvSpPr>
          <p:spPr>
            <a:xfrm>
              <a:off x="3097825" y="1386450"/>
              <a:ext cx="62825" cy="142025"/>
            </a:xfrm>
            <a:custGeom>
              <a:rect b="b" l="l" r="r" t="t"/>
              <a:pathLst>
                <a:path extrusionOk="0" h="5681" w="2513">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g13eacc49de5_0_3868"/>
            <p:cNvSpPr/>
            <p:nvPr/>
          </p:nvSpPr>
          <p:spPr>
            <a:xfrm>
              <a:off x="3141450" y="1243125"/>
              <a:ext cx="75050" cy="76925"/>
            </a:xfrm>
            <a:custGeom>
              <a:rect b="b" l="l" r="r" t="t"/>
              <a:pathLst>
                <a:path extrusionOk="0" h="3077" w="3002">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g13eacc49de5_0_3868"/>
            <p:cNvSpPr/>
            <p:nvPr/>
          </p:nvSpPr>
          <p:spPr>
            <a:xfrm>
              <a:off x="3127325" y="1715875"/>
              <a:ext cx="108350" cy="116725"/>
            </a:xfrm>
            <a:custGeom>
              <a:rect b="b" l="l" r="r" t="t"/>
              <a:pathLst>
                <a:path extrusionOk="0" h="4669" w="4334">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g13eacc49de5_0_3868"/>
            <p:cNvSpPr/>
            <p:nvPr/>
          </p:nvSpPr>
          <p:spPr>
            <a:xfrm>
              <a:off x="3208900" y="1508450"/>
              <a:ext cx="61100" cy="141575"/>
            </a:xfrm>
            <a:custGeom>
              <a:rect b="b" l="l" r="r" t="t"/>
              <a:pathLst>
                <a:path extrusionOk="0" h="5663" w="2444">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g13eacc49de5_0_3868"/>
            <p:cNvSpPr/>
            <p:nvPr/>
          </p:nvSpPr>
          <p:spPr>
            <a:xfrm>
              <a:off x="3201925" y="1328500"/>
              <a:ext cx="79700" cy="99925"/>
            </a:xfrm>
            <a:custGeom>
              <a:rect b="b" l="l" r="r" t="t"/>
              <a:pathLst>
                <a:path extrusionOk="0" h="3997" w="3188">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g13eacc49de5_0_3868"/>
            <p:cNvSpPr/>
            <p:nvPr/>
          </p:nvSpPr>
          <p:spPr>
            <a:xfrm>
              <a:off x="3299050" y="1212175"/>
              <a:ext cx="69825" cy="58750"/>
            </a:xfrm>
            <a:custGeom>
              <a:rect b="b" l="l" r="r" t="t"/>
              <a:pathLst>
                <a:path extrusionOk="0" h="2350" w="2793">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g13eacc49de5_0_3868"/>
            <p:cNvSpPr/>
            <p:nvPr/>
          </p:nvSpPr>
          <p:spPr>
            <a:xfrm>
              <a:off x="2706825" y="1804225"/>
              <a:ext cx="158375" cy="68400"/>
            </a:xfrm>
            <a:custGeom>
              <a:rect b="b" l="l" r="r" t="t"/>
              <a:pathLst>
                <a:path extrusionOk="0" h="2736" w="6335">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g13eacc49de5_0_3868"/>
            <p:cNvSpPr/>
            <p:nvPr/>
          </p:nvSpPr>
          <p:spPr>
            <a:xfrm>
              <a:off x="2741300" y="1735625"/>
              <a:ext cx="63425" cy="48925"/>
            </a:xfrm>
            <a:custGeom>
              <a:rect b="b" l="l" r="r" t="t"/>
              <a:pathLst>
                <a:path extrusionOk="0" h="1957" w="2537">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g13eacc49de5_0_3868"/>
            <p:cNvSpPr/>
            <p:nvPr/>
          </p:nvSpPr>
          <p:spPr>
            <a:xfrm>
              <a:off x="2533100" y="1876325"/>
              <a:ext cx="75050" cy="59800"/>
            </a:xfrm>
            <a:custGeom>
              <a:rect b="b" l="l" r="r" t="t"/>
              <a:pathLst>
                <a:path extrusionOk="0" h="2392" w="3002">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g13eacc49de5_0_3868"/>
            <p:cNvSpPr/>
            <p:nvPr/>
          </p:nvSpPr>
          <p:spPr>
            <a:xfrm>
              <a:off x="2540075" y="1968275"/>
              <a:ext cx="46550" cy="83725"/>
            </a:xfrm>
            <a:custGeom>
              <a:rect b="b" l="l" r="r" t="t"/>
              <a:pathLst>
                <a:path extrusionOk="0" h="3349" w="1862">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g13eacc49de5_0_3868"/>
            <p:cNvSpPr/>
            <p:nvPr/>
          </p:nvSpPr>
          <p:spPr>
            <a:xfrm>
              <a:off x="2652450" y="1932650"/>
              <a:ext cx="91200" cy="63375"/>
            </a:xfrm>
            <a:custGeom>
              <a:rect b="b" l="l" r="r" t="t"/>
              <a:pathLst>
                <a:path extrusionOk="0" h="2535" w="3648">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g13eacc49de5_0_3868"/>
            <p:cNvSpPr/>
            <p:nvPr/>
          </p:nvSpPr>
          <p:spPr>
            <a:xfrm>
              <a:off x="2833775" y="1862025"/>
              <a:ext cx="131750" cy="60875"/>
            </a:xfrm>
            <a:custGeom>
              <a:rect b="b" l="l" r="r" t="t"/>
              <a:pathLst>
                <a:path extrusionOk="0" h="2435" w="527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g13eacc49de5_0_3868"/>
            <p:cNvSpPr/>
            <p:nvPr/>
          </p:nvSpPr>
          <p:spPr>
            <a:xfrm>
              <a:off x="3303700" y="1632075"/>
              <a:ext cx="39000" cy="63400"/>
            </a:xfrm>
            <a:custGeom>
              <a:rect b="b" l="l" r="r" t="t"/>
              <a:pathLst>
                <a:path extrusionOk="0" h="2536" w="156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g13eacc49de5_0_3868"/>
            <p:cNvSpPr/>
            <p:nvPr/>
          </p:nvSpPr>
          <p:spPr>
            <a:xfrm>
              <a:off x="3322900" y="1424900"/>
              <a:ext cx="58175" cy="131875"/>
            </a:xfrm>
            <a:custGeom>
              <a:rect b="b" l="l" r="r" t="t"/>
              <a:pathLst>
                <a:path extrusionOk="0" h="5275" w="2327">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g13eacc49de5_0_3868"/>
            <p:cNvSpPr/>
            <p:nvPr/>
          </p:nvSpPr>
          <p:spPr>
            <a:xfrm>
              <a:off x="3370950" y="1270275"/>
              <a:ext cx="99850" cy="114875"/>
            </a:xfrm>
            <a:custGeom>
              <a:rect b="b" l="l" r="r" t="t"/>
              <a:pathLst>
                <a:path extrusionOk="0" h="4595" w="3994">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g13eacc49de5_0_3868"/>
            <p:cNvSpPr/>
            <p:nvPr/>
          </p:nvSpPr>
          <p:spPr>
            <a:xfrm>
              <a:off x="3475850" y="1219725"/>
              <a:ext cx="123325" cy="56425"/>
            </a:xfrm>
            <a:custGeom>
              <a:rect b="b" l="l" r="r" t="t"/>
              <a:pathLst>
                <a:path extrusionOk="0" h="2257" w="4933">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4" name="Google Shape;1934;g13eacc49de5_0_3868"/>
          <p:cNvSpPr txBox="1"/>
          <p:nvPr>
            <p:ph idx="7" type="subTitle"/>
          </p:nvPr>
        </p:nvSpPr>
        <p:spPr>
          <a:xfrm>
            <a:off x="6176700" y="3603501"/>
            <a:ext cx="1933800" cy="6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1600"/>
              </a:spcBef>
              <a:spcAft>
                <a:spcPts val="0"/>
              </a:spcAft>
              <a:buClr>
                <a:schemeClr val="accent1"/>
              </a:buClr>
              <a:buSzPts val="1400"/>
              <a:buNone/>
              <a:defRPr>
                <a:solidFill>
                  <a:schemeClr val="accent1"/>
                </a:solidFill>
              </a:defRPr>
            </a:lvl3pPr>
            <a:lvl4pPr lvl="3" rtl="0">
              <a:lnSpc>
                <a:spcPct val="100000"/>
              </a:lnSpc>
              <a:spcBef>
                <a:spcPts val="1600"/>
              </a:spcBef>
              <a:spcAft>
                <a:spcPts val="0"/>
              </a:spcAft>
              <a:buClr>
                <a:schemeClr val="accent1"/>
              </a:buClr>
              <a:buSzPts val="1400"/>
              <a:buNone/>
              <a:defRPr>
                <a:solidFill>
                  <a:schemeClr val="accent1"/>
                </a:solidFill>
              </a:defRPr>
            </a:lvl4pPr>
            <a:lvl5pPr lvl="4" rtl="0">
              <a:lnSpc>
                <a:spcPct val="100000"/>
              </a:lnSpc>
              <a:spcBef>
                <a:spcPts val="1600"/>
              </a:spcBef>
              <a:spcAft>
                <a:spcPts val="0"/>
              </a:spcAft>
              <a:buClr>
                <a:schemeClr val="accent1"/>
              </a:buClr>
              <a:buSzPts val="1400"/>
              <a:buNone/>
              <a:defRPr>
                <a:solidFill>
                  <a:schemeClr val="accent1"/>
                </a:solidFill>
              </a:defRPr>
            </a:lvl5pPr>
            <a:lvl6pPr lvl="5" rtl="0">
              <a:lnSpc>
                <a:spcPct val="100000"/>
              </a:lnSpc>
              <a:spcBef>
                <a:spcPts val="1600"/>
              </a:spcBef>
              <a:spcAft>
                <a:spcPts val="0"/>
              </a:spcAft>
              <a:buClr>
                <a:schemeClr val="accent1"/>
              </a:buClr>
              <a:buSzPts val="1400"/>
              <a:buNone/>
              <a:defRPr>
                <a:solidFill>
                  <a:schemeClr val="accent1"/>
                </a:solidFill>
              </a:defRPr>
            </a:lvl6pPr>
            <a:lvl7pPr lvl="6" rtl="0">
              <a:lnSpc>
                <a:spcPct val="100000"/>
              </a:lnSpc>
              <a:spcBef>
                <a:spcPts val="1600"/>
              </a:spcBef>
              <a:spcAft>
                <a:spcPts val="0"/>
              </a:spcAft>
              <a:buClr>
                <a:schemeClr val="accent1"/>
              </a:buClr>
              <a:buSzPts val="1400"/>
              <a:buNone/>
              <a:defRPr>
                <a:solidFill>
                  <a:schemeClr val="accent1"/>
                </a:solidFill>
              </a:defRPr>
            </a:lvl7pPr>
            <a:lvl8pPr lvl="7" rtl="0">
              <a:lnSpc>
                <a:spcPct val="100000"/>
              </a:lnSpc>
              <a:spcBef>
                <a:spcPts val="1600"/>
              </a:spcBef>
              <a:spcAft>
                <a:spcPts val="0"/>
              </a:spcAft>
              <a:buClr>
                <a:schemeClr val="accent1"/>
              </a:buClr>
              <a:buSzPts val="1400"/>
              <a:buNone/>
              <a:defRPr>
                <a:solidFill>
                  <a:schemeClr val="accent1"/>
                </a:solidFill>
              </a:defRPr>
            </a:lvl8pPr>
            <a:lvl9pPr lvl="8" rtl="0">
              <a:lnSpc>
                <a:spcPct val="100000"/>
              </a:lnSpc>
              <a:spcBef>
                <a:spcPts val="1600"/>
              </a:spcBef>
              <a:spcAft>
                <a:spcPts val="1600"/>
              </a:spcAft>
              <a:buClr>
                <a:schemeClr val="accent1"/>
              </a:buClr>
              <a:buSzPts val="1400"/>
              <a:buNone/>
              <a:defRPr>
                <a:solidFill>
                  <a:schemeClr val="accent1"/>
                </a:solidFill>
              </a:defRPr>
            </a:lvl9pPr>
          </a:lstStyle>
          <a:p/>
        </p:txBody>
      </p:sp>
      <p:sp>
        <p:nvSpPr>
          <p:cNvPr id="1935" name="Google Shape;1935;g13eacc49de5_0_3868"/>
          <p:cNvSpPr txBox="1"/>
          <p:nvPr>
            <p:ph idx="8" type="title"/>
          </p:nvPr>
        </p:nvSpPr>
        <p:spPr>
          <a:xfrm>
            <a:off x="6176700" y="3253852"/>
            <a:ext cx="1837200" cy="4071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2000"/>
              <a:buNone/>
              <a:defRPr sz="1800">
                <a:solidFill>
                  <a:schemeClr val="accent2"/>
                </a:solidFill>
              </a:defRPr>
            </a:lvl1pPr>
            <a:lvl2pPr lvl="1" rtl="0">
              <a:spcBef>
                <a:spcPts val="0"/>
              </a:spcBef>
              <a:spcAft>
                <a:spcPts val="0"/>
              </a:spcAft>
              <a:buClr>
                <a:schemeClr val="accent2"/>
              </a:buClr>
              <a:buSzPts val="2000"/>
              <a:buNone/>
              <a:defRPr sz="2000">
                <a:solidFill>
                  <a:schemeClr val="accent2"/>
                </a:solidFill>
              </a:defRPr>
            </a:lvl2pPr>
            <a:lvl3pPr lvl="2" rtl="0">
              <a:spcBef>
                <a:spcPts val="0"/>
              </a:spcBef>
              <a:spcAft>
                <a:spcPts val="0"/>
              </a:spcAft>
              <a:buClr>
                <a:schemeClr val="accent2"/>
              </a:buClr>
              <a:buSzPts val="2000"/>
              <a:buNone/>
              <a:defRPr sz="2000">
                <a:solidFill>
                  <a:schemeClr val="accent2"/>
                </a:solidFill>
              </a:defRPr>
            </a:lvl3pPr>
            <a:lvl4pPr lvl="3" rtl="0">
              <a:spcBef>
                <a:spcPts val="0"/>
              </a:spcBef>
              <a:spcAft>
                <a:spcPts val="0"/>
              </a:spcAft>
              <a:buClr>
                <a:schemeClr val="accent2"/>
              </a:buClr>
              <a:buSzPts val="2000"/>
              <a:buNone/>
              <a:defRPr sz="2000">
                <a:solidFill>
                  <a:schemeClr val="accent2"/>
                </a:solidFill>
              </a:defRPr>
            </a:lvl4pPr>
            <a:lvl5pPr lvl="4" rtl="0">
              <a:spcBef>
                <a:spcPts val="0"/>
              </a:spcBef>
              <a:spcAft>
                <a:spcPts val="0"/>
              </a:spcAft>
              <a:buClr>
                <a:schemeClr val="accent2"/>
              </a:buClr>
              <a:buSzPts val="2000"/>
              <a:buNone/>
              <a:defRPr sz="2000">
                <a:solidFill>
                  <a:schemeClr val="accent2"/>
                </a:solidFill>
              </a:defRPr>
            </a:lvl5pPr>
            <a:lvl6pPr lvl="5" rtl="0">
              <a:spcBef>
                <a:spcPts val="0"/>
              </a:spcBef>
              <a:spcAft>
                <a:spcPts val="0"/>
              </a:spcAft>
              <a:buClr>
                <a:schemeClr val="accent2"/>
              </a:buClr>
              <a:buSzPts val="2000"/>
              <a:buNone/>
              <a:defRPr sz="2000">
                <a:solidFill>
                  <a:schemeClr val="accent2"/>
                </a:solidFill>
              </a:defRPr>
            </a:lvl6pPr>
            <a:lvl7pPr lvl="6" rtl="0">
              <a:spcBef>
                <a:spcPts val="0"/>
              </a:spcBef>
              <a:spcAft>
                <a:spcPts val="0"/>
              </a:spcAft>
              <a:buClr>
                <a:schemeClr val="accent2"/>
              </a:buClr>
              <a:buSzPts val="2000"/>
              <a:buNone/>
              <a:defRPr sz="2000">
                <a:solidFill>
                  <a:schemeClr val="accent2"/>
                </a:solidFill>
              </a:defRPr>
            </a:lvl7pPr>
            <a:lvl8pPr lvl="7" rtl="0">
              <a:spcBef>
                <a:spcPts val="0"/>
              </a:spcBef>
              <a:spcAft>
                <a:spcPts val="0"/>
              </a:spcAft>
              <a:buClr>
                <a:schemeClr val="accent2"/>
              </a:buClr>
              <a:buSzPts val="2000"/>
              <a:buNone/>
              <a:defRPr sz="2000">
                <a:solidFill>
                  <a:schemeClr val="accent2"/>
                </a:solidFill>
              </a:defRPr>
            </a:lvl8pPr>
            <a:lvl9pPr lvl="8" rtl="0">
              <a:spcBef>
                <a:spcPts val="0"/>
              </a:spcBef>
              <a:spcAft>
                <a:spcPts val="0"/>
              </a:spcAft>
              <a:buClr>
                <a:schemeClr val="accent2"/>
              </a:buClr>
              <a:buSzPts val="2000"/>
              <a:buNone/>
              <a:defRPr sz="2000">
                <a:solidFill>
                  <a:schemeClr val="accent2"/>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6">
    <p:spTree>
      <p:nvGrpSpPr>
        <p:cNvPr id="1936" name="Shape 1936"/>
        <p:cNvGrpSpPr/>
        <p:nvPr/>
      </p:nvGrpSpPr>
      <p:grpSpPr>
        <a:xfrm>
          <a:off x="0" y="0"/>
          <a:ext cx="0" cy="0"/>
          <a:chOff x="0" y="0"/>
          <a:chExt cx="0" cy="0"/>
        </a:xfrm>
      </p:grpSpPr>
      <p:sp>
        <p:nvSpPr>
          <p:cNvPr id="1937" name="Google Shape;1937;g13eacc49de5_0_3940"/>
          <p:cNvSpPr/>
          <p:nvPr/>
        </p:nvSpPr>
        <p:spPr>
          <a:xfrm>
            <a:off x="-786300" y="-269337"/>
            <a:ext cx="2134564" cy="1904225"/>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g13eacc49de5_0_3940"/>
          <p:cNvSpPr txBox="1"/>
          <p:nvPr>
            <p:ph type="title"/>
          </p:nvPr>
        </p:nvSpPr>
        <p:spPr>
          <a:xfrm>
            <a:off x="4359350" y="539500"/>
            <a:ext cx="4071300" cy="6252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1"/>
              </a:buClr>
              <a:buSzPts val="3000"/>
              <a:buNone/>
              <a:defRPr sz="3000">
                <a:solidFill>
                  <a:schemeClr val="accent1"/>
                </a:solidFill>
              </a:defRPr>
            </a:lvl1pPr>
            <a:lvl2pPr lvl="1" rtl="0" algn="r">
              <a:spcBef>
                <a:spcPts val="0"/>
              </a:spcBef>
              <a:spcAft>
                <a:spcPts val="0"/>
              </a:spcAft>
              <a:buClr>
                <a:schemeClr val="accent1"/>
              </a:buClr>
              <a:buSzPts val="3000"/>
              <a:buNone/>
              <a:defRPr sz="3000">
                <a:solidFill>
                  <a:schemeClr val="accent1"/>
                </a:solidFill>
              </a:defRPr>
            </a:lvl2pPr>
            <a:lvl3pPr lvl="2" rtl="0" algn="r">
              <a:spcBef>
                <a:spcPts val="0"/>
              </a:spcBef>
              <a:spcAft>
                <a:spcPts val="0"/>
              </a:spcAft>
              <a:buClr>
                <a:schemeClr val="accent1"/>
              </a:buClr>
              <a:buSzPts val="3000"/>
              <a:buNone/>
              <a:defRPr sz="3000">
                <a:solidFill>
                  <a:schemeClr val="accent1"/>
                </a:solidFill>
              </a:defRPr>
            </a:lvl3pPr>
            <a:lvl4pPr lvl="3" rtl="0" algn="r">
              <a:spcBef>
                <a:spcPts val="0"/>
              </a:spcBef>
              <a:spcAft>
                <a:spcPts val="0"/>
              </a:spcAft>
              <a:buClr>
                <a:schemeClr val="accent1"/>
              </a:buClr>
              <a:buSzPts val="3000"/>
              <a:buNone/>
              <a:defRPr sz="3000">
                <a:solidFill>
                  <a:schemeClr val="accent1"/>
                </a:solidFill>
              </a:defRPr>
            </a:lvl4pPr>
            <a:lvl5pPr lvl="4" rtl="0" algn="r">
              <a:spcBef>
                <a:spcPts val="0"/>
              </a:spcBef>
              <a:spcAft>
                <a:spcPts val="0"/>
              </a:spcAft>
              <a:buClr>
                <a:schemeClr val="accent1"/>
              </a:buClr>
              <a:buSzPts val="3000"/>
              <a:buNone/>
              <a:defRPr sz="3000">
                <a:solidFill>
                  <a:schemeClr val="accent1"/>
                </a:solidFill>
              </a:defRPr>
            </a:lvl5pPr>
            <a:lvl6pPr lvl="5" rtl="0" algn="r">
              <a:spcBef>
                <a:spcPts val="0"/>
              </a:spcBef>
              <a:spcAft>
                <a:spcPts val="0"/>
              </a:spcAft>
              <a:buClr>
                <a:schemeClr val="accent1"/>
              </a:buClr>
              <a:buSzPts val="3000"/>
              <a:buNone/>
              <a:defRPr sz="3000">
                <a:solidFill>
                  <a:schemeClr val="accent1"/>
                </a:solidFill>
              </a:defRPr>
            </a:lvl6pPr>
            <a:lvl7pPr lvl="6" rtl="0" algn="r">
              <a:spcBef>
                <a:spcPts val="0"/>
              </a:spcBef>
              <a:spcAft>
                <a:spcPts val="0"/>
              </a:spcAft>
              <a:buClr>
                <a:schemeClr val="accent1"/>
              </a:buClr>
              <a:buSzPts val="3000"/>
              <a:buNone/>
              <a:defRPr sz="3000">
                <a:solidFill>
                  <a:schemeClr val="accent1"/>
                </a:solidFill>
              </a:defRPr>
            </a:lvl7pPr>
            <a:lvl8pPr lvl="7" rtl="0" algn="r">
              <a:spcBef>
                <a:spcPts val="0"/>
              </a:spcBef>
              <a:spcAft>
                <a:spcPts val="0"/>
              </a:spcAft>
              <a:buClr>
                <a:schemeClr val="accent1"/>
              </a:buClr>
              <a:buSzPts val="3000"/>
              <a:buNone/>
              <a:defRPr sz="3000">
                <a:solidFill>
                  <a:schemeClr val="accent1"/>
                </a:solidFill>
              </a:defRPr>
            </a:lvl8pPr>
            <a:lvl9pPr lvl="8" rtl="0" algn="r">
              <a:spcBef>
                <a:spcPts val="0"/>
              </a:spcBef>
              <a:spcAft>
                <a:spcPts val="0"/>
              </a:spcAft>
              <a:buClr>
                <a:schemeClr val="accent1"/>
              </a:buClr>
              <a:buSzPts val="3000"/>
              <a:buNone/>
              <a:defRPr sz="3000">
                <a:solidFill>
                  <a:schemeClr val="accent1"/>
                </a:solidFill>
              </a:defRPr>
            </a:lvl9pPr>
          </a:lstStyle>
          <a:p/>
        </p:txBody>
      </p:sp>
      <p:sp>
        <p:nvSpPr>
          <p:cNvPr id="1939" name="Google Shape;1939;g13eacc49de5_0_3940"/>
          <p:cNvSpPr/>
          <p:nvPr/>
        </p:nvSpPr>
        <p:spPr>
          <a:xfrm>
            <a:off x="6344700" y="3788825"/>
            <a:ext cx="3114846" cy="1785135"/>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0" name="Google Shape;1940;g13eacc49de5_0_3940"/>
          <p:cNvGrpSpPr/>
          <p:nvPr/>
        </p:nvGrpSpPr>
        <p:grpSpPr>
          <a:xfrm flipH="1" rot="10800000">
            <a:off x="7727318" y="4263686"/>
            <a:ext cx="2029420" cy="879814"/>
            <a:chOff x="2915775" y="2073500"/>
            <a:chExt cx="874750" cy="394925"/>
          </a:xfrm>
        </p:grpSpPr>
        <p:sp>
          <p:nvSpPr>
            <p:cNvPr id="1941" name="Google Shape;1941;g13eacc49de5_0_3940"/>
            <p:cNvSpPr/>
            <p:nvPr/>
          </p:nvSpPr>
          <p:spPr>
            <a:xfrm>
              <a:off x="3546225" y="2317775"/>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g13eacc49de5_0_3940"/>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g13eacc49de5_0_3940"/>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g13eacc49de5_0_3940"/>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g13eacc49de5_0_3940"/>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g13eacc49de5_0_3940"/>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g13eacc49de5_0_3940"/>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g13eacc49de5_0_3940"/>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g13eacc49de5_0_3940"/>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g13eacc49de5_0_3940"/>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g13eacc49de5_0_3940"/>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g13eacc49de5_0_3940"/>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g13eacc49de5_0_3940"/>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g13eacc49de5_0_3940"/>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g13eacc49de5_0_3940"/>
            <p:cNvSpPr/>
            <p:nvPr/>
          </p:nvSpPr>
          <p:spPr>
            <a:xfrm>
              <a:off x="3405475" y="2346850"/>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g13eacc49de5_0_3940"/>
            <p:cNvSpPr/>
            <p:nvPr/>
          </p:nvSpPr>
          <p:spPr>
            <a:xfrm>
              <a:off x="3480525" y="2402675"/>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g13eacc49de5_0_3940"/>
            <p:cNvSpPr/>
            <p:nvPr/>
          </p:nvSpPr>
          <p:spPr>
            <a:xfrm>
              <a:off x="3575325" y="2431750"/>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g13eacc49de5_0_3940"/>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g13eacc49de5_0_3940"/>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g13eacc49de5_0_3940"/>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1" name="Google Shape;1961;g13eacc49de5_0_3940"/>
          <p:cNvGrpSpPr/>
          <p:nvPr/>
        </p:nvGrpSpPr>
        <p:grpSpPr>
          <a:xfrm flipH="1" rot="10800000">
            <a:off x="-234322" y="74436"/>
            <a:ext cx="2029458" cy="1216700"/>
            <a:chOff x="3095850" y="2740875"/>
            <a:chExt cx="1972838" cy="1216700"/>
          </a:xfrm>
        </p:grpSpPr>
        <p:sp>
          <p:nvSpPr>
            <p:cNvPr id="1962" name="Google Shape;1962;g13eacc49de5_0_3940"/>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g13eacc49de5_0_3940"/>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g13eacc49de5_0_3940"/>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g13eacc49de5_0_3940"/>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g13eacc49de5_0_3940"/>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6_1">
    <p:spTree>
      <p:nvGrpSpPr>
        <p:cNvPr id="1967" name="Shape 1967"/>
        <p:cNvGrpSpPr/>
        <p:nvPr/>
      </p:nvGrpSpPr>
      <p:grpSpPr>
        <a:xfrm>
          <a:off x="0" y="0"/>
          <a:ext cx="0" cy="0"/>
          <a:chOff x="0" y="0"/>
          <a:chExt cx="0" cy="0"/>
        </a:xfrm>
      </p:grpSpPr>
      <p:sp>
        <p:nvSpPr>
          <p:cNvPr id="1968" name="Google Shape;1968;g13eacc49de5_0_3971"/>
          <p:cNvSpPr/>
          <p:nvPr/>
        </p:nvSpPr>
        <p:spPr>
          <a:xfrm flipH="1">
            <a:off x="7132951" y="-226722"/>
            <a:ext cx="2524752" cy="2234062"/>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g13eacc49de5_0_3971"/>
          <p:cNvSpPr/>
          <p:nvPr/>
        </p:nvSpPr>
        <p:spPr>
          <a:xfrm flipH="1">
            <a:off x="-828842" y="3398503"/>
            <a:ext cx="3585011" cy="2038711"/>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g13eacc49de5_0_3971"/>
          <p:cNvSpPr txBox="1"/>
          <p:nvPr>
            <p:ph type="title"/>
          </p:nvPr>
        </p:nvSpPr>
        <p:spPr>
          <a:xfrm>
            <a:off x="718650" y="539500"/>
            <a:ext cx="4025100" cy="62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p:txBody>
      </p:sp>
      <p:grpSp>
        <p:nvGrpSpPr>
          <p:cNvPr id="1971" name="Google Shape;1971;g13eacc49de5_0_3971"/>
          <p:cNvGrpSpPr/>
          <p:nvPr/>
        </p:nvGrpSpPr>
        <p:grpSpPr>
          <a:xfrm rot="1927918">
            <a:off x="7427369" y="216933"/>
            <a:ext cx="1505785" cy="1179556"/>
            <a:chOff x="3495050" y="1152875"/>
            <a:chExt cx="1082275" cy="847800"/>
          </a:xfrm>
        </p:grpSpPr>
        <p:sp>
          <p:nvSpPr>
            <p:cNvPr id="1972" name="Google Shape;1972;g13eacc49de5_0_3971"/>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g13eacc49de5_0_3971"/>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g13eacc49de5_0_3971"/>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g13eacc49de5_0_3971"/>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g13eacc49de5_0_3971"/>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g13eacc49de5_0_3971"/>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g13eacc49de5_0_3971"/>
            <p:cNvSpPr/>
            <p:nvPr/>
          </p:nvSpPr>
          <p:spPr>
            <a:xfrm>
              <a:off x="4283200" y="1837550"/>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g13eacc49de5_0_3971"/>
            <p:cNvSpPr/>
            <p:nvPr/>
          </p:nvSpPr>
          <p:spPr>
            <a:xfrm>
              <a:off x="4409450" y="1920125"/>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0" name="Google Shape;1980;g13eacc49de5_0_3971"/>
          <p:cNvGrpSpPr/>
          <p:nvPr/>
        </p:nvGrpSpPr>
        <p:grpSpPr>
          <a:xfrm rot="1416901">
            <a:off x="-256327" y="4166276"/>
            <a:ext cx="1939088" cy="875444"/>
            <a:chOff x="2915775" y="2073500"/>
            <a:chExt cx="874750" cy="394925"/>
          </a:xfrm>
        </p:grpSpPr>
        <p:sp>
          <p:nvSpPr>
            <p:cNvPr id="1981" name="Google Shape;1981;g13eacc49de5_0_3971"/>
            <p:cNvSpPr/>
            <p:nvPr/>
          </p:nvSpPr>
          <p:spPr>
            <a:xfrm>
              <a:off x="3546225" y="2317775"/>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g13eacc49de5_0_3971"/>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g13eacc49de5_0_3971"/>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g13eacc49de5_0_3971"/>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g13eacc49de5_0_3971"/>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g13eacc49de5_0_3971"/>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g13eacc49de5_0_3971"/>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g13eacc49de5_0_3971"/>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g13eacc49de5_0_3971"/>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g13eacc49de5_0_3971"/>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g13eacc49de5_0_3971"/>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g13eacc49de5_0_3971"/>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g13eacc49de5_0_3971"/>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g13eacc49de5_0_3971"/>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g13eacc49de5_0_3971"/>
            <p:cNvSpPr/>
            <p:nvPr/>
          </p:nvSpPr>
          <p:spPr>
            <a:xfrm>
              <a:off x="3405475" y="2346850"/>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g13eacc49de5_0_3971"/>
            <p:cNvSpPr/>
            <p:nvPr/>
          </p:nvSpPr>
          <p:spPr>
            <a:xfrm>
              <a:off x="3480525" y="2402675"/>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g13eacc49de5_0_3971"/>
            <p:cNvSpPr/>
            <p:nvPr/>
          </p:nvSpPr>
          <p:spPr>
            <a:xfrm>
              <a:off x="3575325" y="2431750"/>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g13eacc49de5_0_3971"/>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g13eacc49de5_0_3971"/>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g13eacc49de5_0_3971"/>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1" name="Google Shape;2001;g13eacc49de5_0_3971"/>
          <p:cNvGrpSpPr/>
          <p:nvPr/>
        </p:nvGrpSpPr>
        <p:grpSpPr>
          <a:xfrm rot="5550459">
            <a:off x="726831" y="4371527"/>
            <a:ext cx="625805" cy="615371"/>
            <a:chOff x="4452350" y="1286250"/>
            <a:chExt cx="700275" cy="688600"/>
          </a:xfrm>
        </p:grpSpPr>
        <p:sp>
          <p:nvSpPr>
            <p:cNvPr id="2002" name="Google Shape;2002;g13eacc49de5_0_3971"/>
            <p:cNvSpPr/>
            <p:nvPr/>
          </p:nvSpPr>
          <p:spPr>
            <a:xfrm>
              <a:off x="4706525" y="1330225"/>
              <a:ext cx="446100" cy="452175"/>
            </a:xfrm>
            <a:custGeom>
              <a:rect b="b" l="l" r="r" t="t"/>
              <a:pathLst>
                <a:path extrusionOk="0" h="18087" w="17844">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g13eacc49de5_0_3971"/>
            <p:cNvSpPr/>
            <p:nvPr/>
          </p:nvSpPr>
          <p:spPr>
            <a:xfrm>
              <a:off x="4633825" y="1768150"/>
              <a:ext cx="150650" cy="206700"/>
            </a:xfrm>
            <a:custGeom>
              <a:rect b="b" l="l" r="r" t="t"/>
              <a:pathLst>
                <a:path extrusionOk="0" h="8268" w="6026">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g13eacc49de5_0_3971"/>
            <p:cNvSpPr/>
            <p:nvPr/>
          </p:nvSpPr>
          <p:spPr>
            <a:xfrm>
              <a:off x="4757700" y="1448300"/>
              <a:ext cx="268800" cy="331525"/>
            </a:xfrm>
            <a:custGeom>
              <a:rect b="b" l="l" r="r" t="t"/>
              <a:pathLst>
                <a:path extrusionOk="0" h="13261" w="10752">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g13eacc49de5_0_3971"/>
            <p:cNvSpPr/>
            <p:nvPr/>
          </p:nvSpPr>
          <p:spPr>
            <a:xfrm>
              <a:off x="4791425" y="1526900"/>
              <a:ext cx="44125" cy="153800"/>
            </a:xfrm>
            <a:custGeom>
              <a:rect b="b" l="l" r="r" t="t"/>
              <a:pathLst>
                <a:path extrusionOk="0" h="6152" w="1765">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g13eacc49de5_0_3971"/>
            <p:cNvSpPr/>
            <p:nvPr/>
          </p:nvSpPr>
          <p:spPr>
            <a:xfrm flipH="1" rot="10800000">
              <a:off x="4816486" y="1639672"/>
              <a:ext cx="151225" cy="52829"/>
            </a:xfrm>
            <a:custGeom>
              <a:rect b="b" l="l" r="r" t="t"/>
              <a:pathLst>
                <a:path extrusionOk="0" h="1946" w="6049">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g13eacc49de5_0_3971"/>
            <p:cNvSpPr/>
            <p:nvPr/>
          </p:nvSpPr>
          <p:spPr>
            <a:xfrm>
              <a:off x="4881000" y="1408875"/>
              <a:ext cx="77275" cy="149250"/>
            </a:xfrm>
            <a:custGeom>
              <a:rect b="b" l="l" r="r" t="t"/>
              <a:pathLst>
                <a:path extrusionOk="0" h="5970" w="3091">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g13eacc49de5_0_3971"/>
            <p:cNvSpPr/>
            <p:nvPr/>
          </p:nvSpPr>
          <p:spPr>
            <a:xfrm>
              <a:off x="4904350" y="1532100"/>
              <a:ext cx="135825" cy="35300"/>
            </a:xfrm>
            <a:custGeom>
              <a:rect b="b" l="l" r="r" t="t"/>
              <a:pathLst>
                <a:path extrusionOk="0" h="1412" w="5433">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g13eacc49de5_0_3971"/>
            <p:cNvSpPr/>
            <p:nvPr/>
          </p:nvSpPr>
          <p:spPr>
            <a:xfrm>
              <a:off x="4452350" y="1286250"/>
              <a:ext cx="351325" cy="518575"/>
            </a:xfrm>
            <a:custGeom>
              <a:rect b="b" l="l" r="r" t="t"/>
              <a:pathLst>
                <a:path extrusionOk="0" h="20743" w="14053">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g13eacc49de5_0_3971"/>
            <p:cNvSpPr/>
            <p:nvPr/>
          </p:nvSpPr>
          <p:spPr>
            <a:xfrm>
              <a:off x="4587875" y="1398075"/>
              <a:ext cx="72725" cy="406175"/>
            </a:xfrm>
            <a:custGeom>
              <a:rect b="b" l="l" r="r" t="t"/>
              <a:pathLst>
                <a:path extrusionOk="0" h="16247" w="2909">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g13eacc49de5_0_3971"/>
            <p:cNvSpPr/>
            <p:nvPr/>
          </p:nvSpPr>
          <p:spPr>
            <a:xfrm>
              <a:off x="4506300" y="1582700"/>
              <a:ext cx="127600" cy="119750"/>
            </a:xfrm>
            <a:custGeom>
              <a:rect b="b" l="l" r="r" t="t"/>
              <a:pathLst>
                <a:path extrusionOk="0" h="4790" w="5104">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g13eacc49de5_0_3971"/>
            <p:cNvSpPr/>
            <p:nvPr/>
          </p:nvSpPr>
          <p:spPr>
            <a:xfrm>
              <a:off x="4596175" y="1580500"/>
              <a:ext cx="112250" cy="112000"/>
            </a:xfrm>
            <a:custGeom>
              <a:rect b="b" l="l" r="r" t="t"/>
              <a:pathLst>
                <a:path extrusionOk="0" h="4480" w="449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g13eacc49de5_0_3971"/>
            <p:cNvSpPr/>
            <p:nvPr/>
          </p:nvSpPr>
          <p:spPr>
            <a:xfrm>
              <a:off x="4527375" y="1411475"/>
              <a:ext cx="94500" cy="140725"/>
            </a:xfrm>
            <a:custGeom>
              <a:rect b="b" l="l" r="r" t="t"/>
              <a:pathLst>
                <a:path extrusionOk="0" h="5629" w="378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g13eacc49de5_0_3971"/>
            <p:cNvSpPr/>
            <p:nvPr/>
          </p:nvSpPr>
          <p:spPr>
            <a:xfrm>
              <a:off x="4595325" y="1452875"/>
              <a:ext cx="111200" cy="89500"/>
            </a:xfrm>
            <a:custGeom>
              <a:rect b="b" l="l" r="r" t="t"/>
              <a:pathLst>
                <a:path extrusionOk="0" h="3580" w="4448">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5" name="Google Shape;2015;g13eacc49de5_0_3971"/>
          <p:cNvGrpSpPr/>
          <p:nvPr/>
        </p:nvGrpSpPr>
        <p:grpSpPr>
          <a:xfrm>
            <a:off x="423761" y="4061118"/>
            <a:ext cx="415164" cy="629250"/>
            <a:chOff x="2525525" y="689125"/>
            <a:chExt cx="298400" cy="452275"/>
          </a:xfrm>
        </p:grpSpPr>
        <p:sp>
          <p:nvSpPr>
            <p:cNvPr id="2016" name="Google Shape;2016;g13eacc49de5_0_3971"/>
            <p:cNvSpPr/>
            <p:nvPr/>
          </p:nvSpPr>
          <p:spPr>
            <a:xfrm>
              <a:off x="2525525" y="689125"/>
              <a:ext cx="269300" cy="187475"/>
            </a:xfrm>
            <a:custGeom>
              <a:rect b="b" l="l" r="r" t="t"/>
              <a:pathLst>
                <a:path extrusionOk="0" h="7499" w="10772">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g13eacc49de5_0_3971"/>
            <p:cNvSpPr/>
            <p:nvPr/>
          </p:nvSpPr>
          <p:spPr>
            <a:xfrm>
              <a:off x="2542975" y="832625"/>
              <a:ext cx="280950" cy="308775"/>
            </a:xfrm>
            <a:custGeom>
              <a:rect b="b" l="l" r="r" t="t"/>
              <a:pathLst>
                <a:path extrusionOk="0" h="12351" w="11238">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g13eacc49de5_0_3971"/>
            <p:cNvSpPr/>
            <p:nvPr/>
          </p:nvSpPr>
          <p:spPr>
            <a:xfrm>
              <a:off x="2572050" y="929775"/>
              <a:ext cx="32450" cy="39625"/>
            </a:xfrm>
            <a:custGeom>
              <a:rect b="b" l="l" r="r" t="t"/>
              <a:pathLst>
                <a:path extrusionOk="0" h="1585" w="1298">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g13eacc49de5_0_3971"/>
            <p:cNvSpPr/>
            <p:nvPr/>
          </p:nvSpPr>
          <p:spPr>
            <a:xfrm>
              <a:off x="2630225" y="1020500"/>
              <a:ext cx="38400" cy="28250"/>
            </a:xfrm>
            <a:custGeom>
              <a:rect b="b" l="l" r="r" t="t"/>
              <a:pathLst>
                <a:path extrusionOk="0" h="1130" w="1536">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g13eacc49de5_0_3971"/>
            <p:cNvSpPr/>
            <p:nvPr/>
          </p:nvSpPr>
          <p:spPr>
            <a:xfrm>
              <a:off x="2717450" y="1077225"/>
              <a:ext cx="21550" cy="29100"/>
            </a:xfrm>
            <a:custGeom>
              <a:rect b="b" l="l" r="r" t="t"/>
              <a:pathLst>
                <a:path extrusionOk="0" h="1164" w="862">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g13eacc49de5_0_3971"/>
            <p:cNvSpPr/>
            <p:nvPr/>
          </p:nvSpPr>
          <p:spPr>
            <a:xfrm>
              <a:off x="2758175" y="1064400"/>
              <a:ext cx="29100" cy="40225"/>
            </a:xfrm>
            <a:custGeom>
              <a:rect b="b" l="l" r="r" t="t"/>
              <a:pathLst>
                <a:path extrusionOk="0" h="1609" w="1164">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g13eacc49de5_0_3971"/>
            <p:cNvSpPr/>
            <p:nvPr/>
          </p:nvSpPr>
          <p:spPr>
            <a:xfrm>
              <a:off x="2774700" y="994375"/>
              <a:ext cx="28900" cy="37325"/>
            </a:xfrm>
            <a:custGeom>
              <a:rect b="b" l="l" r="r" t="t"/>
              <a:pathLst>
                <a:path extrusionOk="0" h="1493" w="1156">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g13eacc49de5_0_3971"/>
            <p:cNvSpPr/>
            <p:nvPr/>
          </p:nvSpPr>
          <p:spPr>
            <a:xfrm>
              <a:off x="2738975" y="1016725"/>
              <a:ext cx="19225" cy="29125"/>
            </a:xfrm>
            <a:custGeom>
              <a:rect b="b" l="l" r="r" t="t"/>
              <a:pathLst>
                <a:path extrusionOk="0" h="1165" w="769">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g13eacc49de5_0_3971"/>
            <p:cNvSpPr/>
            <p:nvPr/>
          </p:nvSpPr>
          <p:spPr>
            <a:xfrm>
              <a:off x="2678225" y="1010300"/>
              <a:ext cx="37725" cy="41975"/>
            </a:xfrm>
            <a:custGeom>
              <a:rect b="b" l="l" r="r" t="t"/>
              <a:pathLst>
                <a:path extrusionOk="0" h="1679" w="1509">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g13eacc49de5_0_3971"/>
            <p:cNvSpPr/>
            <p:nvPr/>
          </p:nvSpPr>
          <p:spPr>
            <a:xfrm>
              <a:off x="2712225" y="977775"/>
              <a:ext cx="22125" cy="36650"/>
            </a:xfrm>
            <a:custGeom>
              <a:rect b="b" l="l" r="r" t="t"/>
              <a:pathLst>
                <a:path extrusionOk="0" h="1466" w="885">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g13eacc49de5_0_3971"/>
            <p:cNvSpPr/>
            <p:nvPr/>
          </p:nvSpPr>
          <p:spPr>
            <a:xfrm>
              <a:off x="2748875" y="960900"/>
              <a:ext cx="23850" cy="34600"/>
            </a:xfrm>
            <a:custGeom>
              <a:rect b="b" l="l" r="r" t="t"/>
              <a:pathLst>
                <a:path extrusionOk="0" h="1384" w="954">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g13eacc49de5_0_3971"/>
            <p:cNvSpPr/>
            <p:nvPr/>
          </p:nvSpPr>
          <p:spPr>
            <a:xfrm>
              <a:off x="2784925" y="918000"/>
              <a:ext cx="20950" cy="40450"/>
            </a:xfrm>
            <a:custGeom>
              <a:rect b="b" l="l" r="r" t="t"/>
              <a:pathLst>
                <a:path extrusionOk="0" h="1618" w="838">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g13eacc49de5_0_3971"/>
            <p:cNvSpPr/>
            <p:nvPr/>
          </p:nvSpPr>
          <p:spPr>
            <a:xfrm>
              <a:off x="2630225" y="976600"/>
              <a:ext cx="31425" cy="32025"/>
            </a:xfrm>
            <a:custGeom>
              <a:rect b="b" l="l" r="r" t="t"/>
              <a:pathLst>
                <a:path extrusionOk="0" h="1281" w="1257">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g13eacc49de5_0_3971"/>
            <p:cNvSpPr/>
            <p:nvPr/>
          </p:nvSpPr>
          <p:spPr>
            <a:xfrm>
              <a:off x="2661625" y="944775"/>
              <a:ext cx="29275" cy="35375"/>
            </a:xfrm>
            <a:custGeom>
              <a:rect b="b" l="l" r="r" t="t"/>
              <a:pathLst>
                <a:path extrusionOk="0" h="1415" w="1171">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g13eacc49de5_0_3971"/>
            <p:cNvSpPr/>
            <p:nvPr/>
          </p:nvSpPr>
          <p:spPr>
            <a:xfrm>
              <a:off x="2717450" y="910300"/>
              <a:ext cx="21550" cy="33775"/>
            </a:xfrm>
            <a:custGeom>
              <a:rect b="b" l="l" r="r" t="t"/>
              <a:pathLst>
                <a:path extrusionOk="0" h="1351" w="862">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g13eacc49de5_0_3971"/>
            <p:cNvSpPr/>
            <p:nvPr/>
          </p:nvSpPr>
          <p:spPr>
            <a:xfrm>
              <a:off x="2753525" y="901150"/>
              <a:ext cx="16875" cy="34150"/>
            </a:xfrm>
            <a:custGeom>
              <a:rect b="b" l="l" r="r" t="t"/>
              <a:pathLst>
                <a:path extrusionOk="0" h="1366" w="675">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g13eacc49de5_0_3971"/>
            <p:cNvSpPr/>
            <p:nvPr/>
          </p:nvSpPr>
          <p:spPr>
            <a:xfrm>
              <a:off x="2772750" y="863350"/>
              <a:ext cx="26750" cy="29550"/>
            </a:xfrm>
            <a:custGeom>
              <a:rect b="b" l="l" r="r" t="t"/>
              <a:pathLst>
                <a:path extrusionOk="0" h="1182" w="107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g13eacc49de5_0_3971"/>
            <p:cNvSpPr/>
            <p:nvPr/>
          </p:nvSpPr>
          <p:spPr>
            <a:xfrm>
              <a:off x="2676175" y="890525"/>
              <a:ext cx="19200" cy="34350"/>
            </a:xfrm>
            <a:custGeom>
              <a:rect b="b" l="l" r="r" t="t"/>
              <a:pathLst>
                <a:path extrusionOk="0" h="1374" w="768">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g13eacc49de5_0_3971"/>
            <p:cNvSpPr/>
            <p:nvPr/>
          </p:nvSpPr>
          <p:spPr>
            <a:xfrm>
              <a:off x="2718975" y="864325"/>
              <a:ext cx="30600" cy="23725"/>
            </a:xfrm>
            <a:custGeom>
              <a:rect b="b" l="l" r="r" t="t"/>
              <a:pathLst>
                <a:path extrusionOk="0" h="949" w="1224">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g13eacc49de5_0_3971"/>
            <p:cNvSpPr/>
            <p:nvPr/>
          </p:nvSpPr>
          <p:spPr>
            <a:xfrm>
              <a:off x="2622650" y="885875"/>
              <a:ext cx="24450" cy="36075"/>
            </a:xfrm>
            <a:custGeom>
              <a:rect b="b" l="l" r="r" t="t"/>
              <a:pathLst>
                <a:path extrusionOk="0" h="1443" w="978">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g13eacc49de5_0_3971"/>
            <p:cNvSpPr/>
            <p:nvPr/>
          </p:nvSpPr>
          <p:spPr>
            <a:xfrm>
              <a:off x="2586600" y="993150"/>
              <a:ext cx="29100" cy="37350"/>
            </a:xfrm>
            <a:custGeom>
              <a:rect b="b" l="l" r="r" t="t"/>
              <a:pathLst>
                <a:path extrusionOk="0" h="1494" w="1164">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g13eacc49de5_0_3971"/>
            <p:cNvSpPr/>
            <p:nvPr/>
          </p:nvSpPr>
          <p:spPr>
            <a:xfrm>
              <a:off x="2658775" y="1066900"/>
              <a:ext cx="37425" cy="29575"/>
            </a:xfrm>
            <a:custGeom>
              <a:rect b="b" l="l" r="r" t="t"/>
              <a:pathLst>
                <a:path extrusionOk="0" h="1183" w="1497">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g13eacc49de5_0_3971"/>
            <p:cNvSpPr/>
            <p:nvPr/>
          </p:nvSpPr>
          <p:spPr>
            <a:xfrm>
              <a:off x="2612775" y="940800"/>
              <a:ext cx="24450" cy="29175"/>
            </a:xfrm>
            <a:custGeom>
              <a:rect b="b" l="l" r="r" t="t"/>
              <a:pathLst>
                <a:path extrusionOk="0" h="1167" w="978">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7">
    <p:spTree>
      <p:nvGrpSpPr>
        <p:cNvPr id="2039" name="Shape 2039"/>
        <p:cNvGrpSpPr/>
        <p:nvPr/>
      </p:nvGrpSpPr>
      <p:grpSpPr>
        <a:xfrm>
          <a:off x="0" y="0"/>
          <a:ext cx="0" cy="0"/>
          <a:chOff x="0" y="0"/>
          <a:chExt cx="0" cy="0"/>
        </a:xfrm>
      </p:grpSpPr>
      <p:sp>
        <p:nvSpPr>
          <p:cNvPr id="2040" name="Google Shape;2040;g13eacc49de5_0_4043"/>
          <p:cNvSpPr/>
          <p:nvPr/>
        </p:nvSpPr>
        <p:spPr>
          <a:xfrm>
            <a:off x="-781000" y="-226725"/>
            <a:ext cx="2504327" cy="2234062"/>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41" name="Google Shape;2041;g13eacc49de5_0_4043"/>
          <p:cNvGrpSpPr/>
          <p:nvPr/>
        </p:nvGrpSpPr>
        <p:grpSpPr>
          <a:xfrm>
            <a:off x="385917" y="-226709"/>
            <a:ext cx="1751668" cy="1392514"/>
            <a:chOff x="2533100" y="1212175"/>
            <a:chExt cx="1066075" cy="839825"/>
          </a:xfrm>
        </p:grpSpPr>
        <p:sp>
          <p:nvSpPr>
            <p:cNvPr id="2042" name="Google Shape;2042;g13eacc49de5_0_4043"/>
            <p:cNvSpPr/>
            <p:nvPr/>
          </p:nvSpPr>
          <p:spPr>
            <a:xfrm>
              <a:off x="2981500" y="1242700"/>
              <a:ext cx="93025" cy="139875"/>
            </a:xfrm>
            <a:custGeom>
              <a:rect b="b" l="l" r="r" t="t"/>
              <a:pathLst>
                <a:path extrusionOk="0" h="5595" w="3721">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g13eacc49de5_0_4043"/>
            <p:cNvSpPr/>
            <p:nvPr/>
          </p:nvSpPr>
          <p:spPr>
            <a:xfrm>
              <a:off x="3008250" y="1488625"/>
              <a:ext cx="56925" cy="134075"/>
            </a:xfrm>
            <a:custGeom>
              <a:rect b="b" l="l" r="r" t="t"/>
              <a:pathLst>
                <a:path extrusionOk="0" h="5363" w="2277">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g13eacc49de5_0_4043"/>
            <p:cNvSpPr/>
            <p:nvPr/>
          </p:nvSpPr>
          <p:spPr>
            <a:xfrm>
              <a:off x="2913925" y="1708150"/>
              <a:ext cx="120050" cy="96675"/>
            </a:xfrm>
            <a:custGeom>
              <a:rect b="b" l="l" r="r" t="t"/>
              <a:pathLst>
                <a:path extrusionOk="0" h="3867" w="4802">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g13eacc49de5_0_4043"/>
            <p:cNvSpPr/>
            <p:nvPr/>
          </p:nvSpPr>
          <p:spPr>
            <a:xfrm>
              <a:off x="2994100" y="1789400"/>
              <a:ext cx="95600" cy="80850"/>
            </a:xfrm>
            <a:custGeom>
              <a:rect b="b" l="l" r="r" t="t"/>
              <a:pathLst>
                <a:path extrusionOk="0" h="3234" w="3824">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g13eacc49de5_0_4043"/>
            <p:cNvSpPr/>
            <p:nvPr/>
          </p:nvSpPr>
          <p:spPr>
            <a:xfrm>
              <a:off x="3067075" y="1594650"/>
              <a:ext cx="99100" cy="131950"/>
            </a:xfrm>
            <a:custGeom>
              <a:rect b="b" l="l" r="r" t="t"/>
              <a:pathLst>
                <a:path extrusionOk="0" h="5278" w="3964">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g13eacc49de5_0_4043"/>
            <p:cNvSpPr/>
            <p:nvPr/>
          </p:nvSpPr>
          <p:spPr>
            <a:xfrm>
              <a:off x="3097825" y="1386450"/>
              <a:ext cx="62825" cy="142025"/>
            </a:xfrm>
            <a:custGeom>
              <a:rect b="b" l="l" r="r" t="t"/>
              <a:pathLst>
                <a:path extrusionOk="0" h="5681" w="2513">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g13eacc49de5_0_4043"/>
            <p:cNvSpPr/>
            <p:nvPr/>
          </p:nvSpPr>
          <p:spPr>
            <a:xfrm>
              <a:off x="3141450" y="1243125"/>
              <a:ext cx="75050" cy="76925"/>
            </a:xfrm>
            <a:custGeom>
              <a:rect b="b" l="l" r="r" t="t"/>
              <a:pathLst>
                <a:path extrusionOk="0" h="3077" w="3002">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g13eacc49de5_0_4043"/>
            <p:cNvSpPr/>
            <p:nvPr/>
          </p:nvSpPr>
          <p:spPr>
            <a:xfrm>
              <a:off x="3127325" y="1715875"/>
              <a:ext cx="108350" cy="116725"/>
            </a:xfrm>
            <a:custGeom>
              <a:rect b="b" l="l" r="r" t="t"/>
              <a:pathLst>
                <a:path extrusionOk="0" h="4669" w="4334">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g13eacc49de5_0_4043"/>
            <p:cNvSpPr/>
            <p:nvPr/>
          </p:nvSpPr>
          <p:spPr>
            <a:xfrm>
              <a:off x="3208900" y="1508450"/>
              <a:ext cx="61100" cy="141575"/>
            </a:xfrm>
            <a:custGeom>
              <a:rect b="b" l="l" r="r" t="t"/>
              <a:pathLst>
                <a:path extrusionOk="0" h="5663" w="2444">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g13eacc49de5_0_4043"/>
            <p:cNvSpPr/>
            <p:nvPr/>
          </p:nvSpPr>
          <p:spPr>
            <a:xfrm>
              <a:off x="3201925" y="1328500"/>
              <a:ext cx="79700" cy="99925"/>
            </a:xfrm>
            <a:custGeom>
              <a:rect b="b" l="l" r="r" t="t"/>
              <a:pathLst>
                <a:path extrusionOk="0" h="3997" w="3188">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g13eacc49de5_0_4043"/>
            <p:cNvSpPr/>
            <p:nvPr/>
          </p:nvSpPr>
          <p:spPr>
            <a:xfrm>
              <a:off x="3299050" y="1212175"/>
              <a:ext cx="69825" cy="58750"/>
            </a:xfrm>
            <a:custGeom>
              <a:rect b="b" l="l" r="r" t="t"/>
              <a:pathLst>
                <a:path extrusionOk="0" h="2350" w="2793">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g13eacc49de5_0_4043"/>
            <p:cNvSpPr/>
            <p:nvPr/>
          </p:nvSpPr>
          <p:spPr>
            <a:xfrm>
              <a:off x="2706825" y="1804225"/>
              <a:ext cx="158375" cy="68400"/>
            </a:xfrm>
            <a:custGeom>
              <a:rect b="b" l="l" r="r" t="t"/>
              <a:pathLst>
                <a:path extrusionOk="0" h="2736" w="6335">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g13eacc49de5_0_4043"/>
            <p:cNvSpPr/>
            <p:nvPr/>
          </p:nvSpPr>
          <p:spPr>
            <a:xfrm>
              <a:off x="2741300" y="1735625"/>
              <a:ext cx="63425" cy="48925"/>
            </a:xfrm>
            <a:custGeom>
              <a:rect b="b" l="l" r="r" t="t"/>
              <a:pathLst>
                <a:path extrusionOk="0" h="1957" w="2537">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g13eacc49de5_0_4043"/>
            <p:cNvSpPr/>
            <p:nvPr/>
          </p:nvSpPr>
          <p:spPr>
            <a:xfrm>
              <a:off x="2533100" y="1876325"/>
              <a:ext cx="75050" cy="59800"/>
            </a:xfrm>
            <a:custGeom>
              <a:rect b="b" l="l" r="r" t="t"/>
              <a:pathLst>
                <a:path extrusionOk="0" h="2392" w="3002">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g13eacc49de5_0_4043"/>
            <p:cNvSpPr/>
            <p:nvPr/>
          </p:nvSpPr>
          <p:spPr>
            <a:xfrm>
              <a:off x="2540075" y="1968275"/>
              <a:ext cx="46550" cy="83725"/>
            </a:xfrm>
            <a:custGeom>
              <a:rect b="b" l="l" r="r" t="t"/>
              <a:pathLst>
                <a:path extrusionOk="0" h="3349" w="1862">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g13eacc49de5_0_4043"/>
            <p:cNvSpPr/>
            <p:nvPr/>
          </p:nvSpPr>
          <p:spPr>
            <a:xfrm>
              <a:off x="2652450" y="1932650"/>
              <a:ext cx="91200" cy="63375"/>
            </a:xfrm>
            <a:custGeom>
              <a:rect b="b" l="l" r="r" t="t"/>
              <a:pathLst>
                <a:path extrusionOk="0" h="2535" w="3648">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g13eacc49de5_0_4043"/>
            <p:cNvSpPr/>
            <p:nvPr/>
          </p:nvSpPr>
          <p:spPr>
            <a:xfrm>
              <a:off x="2833775" y="1862025"/>
              <a:ext cx="131750" cy="60875"/>
            </a:xfrm>
            <a:custGeom>
              <a:rect b="b" l="l" r="r" t="t"/>
              <a:pathLst>
                <a:path extrusionOk="0" h="2435" w="527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g13eacc49de5_0_4043"/>
            <p:cNvSpPr/>
            <p:nvPr/>
          </p:nvSpPr>
          <p:spPr>
            <a:xfrm>
              <a:off x="3303700" y="1632075"/>
              <a:ext cx="39000" cy="63400"/>
            </a:xfrm>
            <a:custGeom>
              <a:rect b="b" l="l" r="r" t="t"/>
              <a:pathLst>
                <a:path extrusionOk="0" h="2536" w="156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g13eacc49de5_0_4043"/>
            <p:cNvSpPr/>
            <p:nvPr/>
          </p:nvSpPr>
          <p:spPr>
            <a:xfrm>
              <a:off x="3322900" y="1424900"/>
              <a:ext cx="58175" cy="131875"/>
            </a:xfrm>
            <a:custGeom>
              <a:rect b="b" l="l" r="r" t="t"/>
              <a:pathLst>
                <a:path extrusionOk="0" h="5275" w="2327">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g13eacc49de5_0_4043"/>
            <p:cNvSpPr/>
            <p:nvPr/>
          </p:nvSpPr>
          <p:spPr>
            <a:xfrm>
              <a:off x="3370950" y="1270275"/>
              <a:ext cx="99850" cy="114875"/>
            </a:xfrm>
            <a:custGeom>
              <a:rect b="b" l="l" r="r" t="t"/>
              <a:pathLst>
                <a:path extrusionOk="0" h="4595" w="3994">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g13eacc49de5_0_4043"/>
            <p:cNvSpPr/>
            <p:nvPr/>
          </p:nvSpPr>
          <p:spPr>
            <a:xfrm>
              <a:off x="3475850" y="1219725"/>
              <a:ext cx="123325" cy="56425"/>
            </a:xfrm>
            <a:custGeom>
              <a:rect b="b" l="l" r="r" t="t"/>
              <a:pathLst>
                <a:path extrusionOk="0" h="2257" w="4933">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3" name="Google Shape;2063;g13eacc49de5_0_4043"/>
          <p:cNvSpPr txBox="1"/>
          <p:nvPr>
            <p:ph type="title"/>
          </p:nvPr>
        </p:nvSpPr>
        <p:spPr>
          <a:xfrm>
            <a:off x="4359350" y="539500"/>
            <a:ext cx="4071300" cy="6252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1"/>
              </a:buClr>
              <a:buSzPts val="3000"/>
              <a:buNone/>
              <a:defRPr sz="3000">
                <a:solidFill>
                  <a:schemeClr val="accent1"/>
                </a:solidFill>
              </a:defRPr>
            </a:lvl1pPr>
            <a:lvl2pPr lvl="1" rtl="0" algn="r">
              <a:spcBef>
                <a:spcPts val="0"/>
              </a:spcBef>
              <a:spcAft>
                <a:spcPts val="0"/>
              </a:spcAft>
              <a:buClr>
                <a:schemeClr val="accent1"/>
              </a:buClr>
              <a:buSzPts val="3000"/>
              <a:buNone/>
              <a:defRPr sz="3000">
                <a:solidFill>
                  <a:schemeClr val="accent1"/>
                </a:solidFill>
              </a:defRPr>
            </a:lvl2pPr>
            <a:lvl3pPr lvl="2" rtl="0" algn="r">
              <a:spcBef>
                <a:spcPts val="0"/>
              </a:spcBef>
              <a:spcAft>
                <a:spcPts val="0"/>
              </a:spcAft>
              <a:buClr>
                <a:schemeClr val="accent1"/>
              </a:buClr>
              <a:buSzPts val="3000"/>
              <a:buNone/>
              <a:defRPr sz="3000">
                <a:solidFill>
                  <a:schemeClr val="accent1"/>
                </a:solidFill>
              </a:defRPr>
            </a:lvl3pPr>
            <a:lvl4pPr lvl="3" rtl="0" algn="r">
              <a:spcBef>
                <a:spcPts val="0"/>
              </a:spcBef>
              <a:spcAft>
                <a:spcPts val="0"/>
              </a:spcAft>
              <a:buClr>
                <a:schemeClr val="accent1"/>
              </a:buClr>
              <a:buSzPts val="3000"/>
              <a:buNone/>
              <a:defRPr sz="3000">
                <a:solidFill>
                  <a:schemeClr val="accent1"/>
                </a:solidFill>
              </a:defRPr>
            </a:lvl4pPr>
            <a:lvl5pPr lvl="4" rtl="0" algn="r">
              <a:spcBef>
                <a:spcPts val="0"/>
              </a:spcBef>
              <a:spcAft>
                <a:spcPts val="0"/>
              </a:spcAft>
              <a:buClr>
                <a:schemeClr val="accent1"/>
              </a:buClr>
              <a:buSzPts val="3000"/>
              <a:buNone/>
              <a:defRPr sz="3000">
                <a:solidFill>
                  <a:schemeClr val="accent1"/>
                </a:solidFill>
              </a:defRPr>
            </a:lvl5pPr>
            <a:lvl6pPr lvl="5" rtl="0" algn="r">
              <a:spcBef>
                <a:spcPts val="0"/>
              </a:spcBef>
              <a:spcAft>
                <a:spcPts val="0"/>
              </a:spcAft>
              <a:buClr>
                <a:schemeClr val="accent1"/>
              </a:buClr>
              <a:buSzPts val="3000"/>
              <a:buNone/>
              <a:defRPr sz="3000">
                <a:solidFill>
                  <a:schemeClr val="accent1"/>
                </a:solidFill>
              </a:defRPr>
            </a:lvl6pPr>
            <a:lvl7pPr lvl="6" rtl="0" algn="r">
              <a:spcBef>
                <a:spcPts val="0"/>
              </a:spcBef>
              <a:spcAft>
                <a:spcPts val="0"/>
              </a:spcAft>
              <a:buClr>
                <a:schemeClr val="accent1"/>
              </a:buClr>
              <a:buSzPts val="3000"/>
              <a:buNone/>
              <a:defRPr sz="3000">
                <a:solidFill>
                  <a:schemeClr val="accent1"/>
                </a:solidFill>
              </a:defRPr>
            </a:lvl7pPr>
            <a:lvl8pPr lvl="7" rtl="0" algn="r">
              <a:spcBef>
                <a:spcPts val="0"/>
              </a:spcBef>
              <a:spcAft>
                <a:spcPts val="0"/>
              </a:spcAft>
              <a:buClr>
                <a:schemeClr val="accent1"/>
              </a:buClr>
              <a:buSzPts val="3000"/>
              <a:buNone/>
              <a:defRPr sz="3000">
                <a:solidFill>
                  <a:schemeClr val="accent1"/>
                </a:solidFill>
              </a:defRPr>
            </a:lvl8pPr>
            <a:lvl9pPr lvl="8" rtl="0" algn="r">
              <a:spcBef>
                <a:spcPts val="0"/>
              </a:spcBef>
              <a:spcAft>
                <a:spcPts val="0"/>
              </a:spcAft>
              <a:buClr>
                <a:schemeClr val="accent1"/>
              </a:buClr>
              <a:buSzPts val="3000"/>
              <a:buNone/>
              <a:defRPr sz="3000">
                <a:solidFill>
                  <a:schemeClr val="accent1"/>
                </a:solidFill>
              </a:defRPr>
            </a:lvl9pPr>
          </a:lstStyle>
          <a:p/>
        </p:txBody>
      </p:sp>
      <p:sp>
        <p:nvSpPr>
          <p:cNvPr id="2064" name="Google Shape;2064;g13eacc49de5_0_4043"/>
          <p:cNvSpPr/>
          <p:nvPr/>
        </p:nvSpPr>
        <p:spPr>
          <a:xfrm>
            <a:off x="6940228" y="3927900"/>
            <a:ext cx="2704476" cy="1656559"/>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65" name="Google Shape;2065;g13eacc49de5_0_4043"/>
          <p:cNvGrpSpPr/>
          <p:nvPr/>
        </p:nvGrpSpPr>
        <p:grpSpPr>
          <a:xfrm rot="-10570577">
            <a:off x="7418408" y="4003449"/>
            <a:ext cx="1748086" cy="997632"/>
            <a:chOff x="3260100" y="4040200"/>
            <a:chExt cx="1579600" cy="893550"/>
          </a:xfrm>
        </p:grpSpPr>
        <p:sp>
          <p:nvSpPr>
            <p:cNvPr id="2066" name="Google Shape;2066;g13eacc49de5_0_4043"/>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g13eacc49de5_0_4043"/>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g13eacc49de5_0_4043"/>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g13eacc49de5_0_4043"/>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g13eacc49de5_0_4043"/>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g13eacc49de5_0_4043"/>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g13eacc49de5_0_4043"/>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g13eacc49de5_0_4043"/>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g13eacc49de5_0_4043"/>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g13eacc49de5_0_4043"/>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g13eacc49de5_0_4043"/>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g13eacc49de5_0_4043"/>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g13eacc49de5_0_4043"/>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g13eacc49de5_0_4043"/>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g13eacc49de5_0_4043"/>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g13eacc49de5_0_4043"/>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g13eacc49de5_0_4043"/>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g13eacc49de5_0_4043"/>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g13eacc49de5_0_4043"/>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g13eacc49de5_0_4043"/>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g13eacc49de5_0_4043"/>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g13eacc49de5_0_4043"/>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g13eacc49de5_0_4043"/>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g13eacc49de5_0_4043"/>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g13eacc49de5_0_4043"/>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g13eacc49de5_0_4043"/>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g13eacc49de5_0_4043"/>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3" name="Google Shape;2093;g13eacc49de5_0_4043"/>
          <p:cNvGrpSpPr/>
          <p:nvPr/>
        </p:nvGrpSpPr>
        <p:grpSpPr>
          <a:xfrm flipH="1">
            <a:off x="8430771" y="3927888"/>
            <a:ext cx="625243" cy="1130362"/>
            <a:chOff x="6608925" y="2056050"/>
            <a:chExt cx="453075" cy="812450"/>
          </a:xfrm>
        </p:grpSpPr>
        <p:sp>
          <p:nvSpPr>
            <p:cNvPr id="2094" name="Google Shape;2094;g13eacc49de5_0_4043"/>
            <p:cNvSpPr/>
            <p:nvPr/>
          </p:nvSpPr>
          <p:spPr>
            <a:xfrm>
              <a:off x="6766525" y="2277050"/>
              <a:ext cx="230350" cy="544975"/>
            </a:xfrm>
            <a:custGeom>
              <a:rect b="b" l="l" r="r" t="t"/>
              <a:pathLst>
                <a:path extrusionOk="0" h="21799" w="9214">
                  <a:moveTo>
                    <a:pt x="2816" y="1"/>
                  </a:moveTo>
                  <a:lnTo>
                    <a:pt x="2420" y="1536"/>
                  </a:lnTo>
                  <a:cubicBezTo>
                    <a:pt x="1932" y="3188"/>
                    <a:pt x="1560" y="4933"/>
                    <a:pt x="1164" y="6584"/>
                  </a:cubicBezTo>
                  <a:cubicBezTo>
                    <a:pt x="885" y="8236"/>
                    <a:pt x="582" y="9888"/>
                    <a:pt x="396" y="11633"/>
                  </a:cubicBezTo>
                  <a:lnTo>
                    <a:pt x="303" y="12889"/>
                  </a:lnTo>
                  <a:lnTo>
                    <a:pt x="187" y="14145"/>
                  </a:lnTo>
                  <a:lnTo>
                    <a:pt x="94" y="15401"/>
                  </a:lnTo>
                  <a:lnTo>
                    <a:pt x="1" y="16751"/>
                  </a:lnTo>
                  <a:cubicBezTo>
                    <a:pt x="1" y="18402"/>
                    <a:pt x="1" y="20147"/>
                    <a:pt x="187" y="21799"/>
                  </a:cubicBezTo>
                  <a:cubicBezTo>
                    <a:pt x="303" y="20147"/>
                    <a:pt x="489" y="18402"/>
                    <a:pt x="676" y="16751"/>
                  </a:cubicBezTo>
                  <a:lnTo>
                    <a:pt x="769" y="15494"/>
                  </a:lnTo>
                  <a:lnTo>
                    <a:pt x="978" y="14238"/>
                  </a:lnTo>
                  <a:lnTo>
                    <a:pt x="1164" y="12982"/>
                  </a:lnTo>
                  <a:lnTo>
                    <a:pt x="1350" y="11726"/>
                  </a:lnTo>
                  <a:cubicBezTo>
                    <a:pt x="1653" y="10074"/>
                    <a:pt x="1932" y="8422"/>
                    <a:pt x="2327" y="6770"/>
                  </a:cubicBezTo>
                  <a:cubicBezTo>
                    <a:pt x="2528" y="5674"/>
                    <a:pt x="2800" y="4589"/>
                    <a:pt x="3076" y="3527"/>
                  </a:cubicBezTo>
                  <a:lnTo>
                    <a:pt x="3076" y="3527"/>
                  </a:lnTo>
                  <a:cubicBezTo>
                    <a:pt x="3384" y="4251"/>
                    <a:pt x="3697" y="4976"/>
                    <a:pt x="3979" y="5700"/>
                  </a:cubicBezTo>
                  <a:lnTo>
                    <a:pt x="4840" y="7655"/>
                  </a:lnTo>
                  <a:lnTo>
                    <a:pt x="5724" y="9492"/>
                  </a:lnTo>
                  <a:cubicBezTo>
                    <a:pt x="6212" y="10749"/>
                    <a:pt x="6794" y="12005"/>
                    <a:pt x="7375" y="13168"/>
                  </a:cubicBezTo>
                  <a:cubicBezTo>
                    <a:pt x="7957" y="14424"/>
                    <a:pt x="8632" y="15704"/>
                    <a:pt x="9213" y="16867"/>
                  </a:cubicBezTo>
                  <a:cubicBezTo>
                    <a:pt x="8818" y="15587"/>
                    <a:pt x="8329" y="14238"/>
                    <a:pt x="7864" y="12982"/>
                  </a:cubicBezTo>
                  <a:cubicBezTo>
                    <a:pt x="7469" y="11726"/>
                    <a:pt x="6980" y="10469"/>
                    <a:pt x="6491" y="9097"/>
                  </a:cubicBezTo>
                  <a:lnTo>
                    <a:pt x="5724" y="7259"/>
                  </a:lnTo>
                  <a:lnTo>
                    <a:pt x="5049" y="5328"/>
                  </a:lnTo>
                  <a:cubicBezTo>
                    <a:pt x="4468" y="4072"/>
                    <a:pt x="3979" y="2792"/>
                    <a:pt x="3490" y="1536"/>
                  </a:cubicBezTo>
                  <a:lnTo>
                    <a:pt x="281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g13eacc49de5_0_4043"/>
            <p:cNvSpPr/>
            <p:nvPr/>
          </p:nvSpPr>
          <p:spPr>
            <a:xfrm>
              <a:off x="6694575" y="2713450"/>
              <a:ext cx="171425" cy="155050"/>
            </a:xfrm>
            <a:custGeom>
              <a:rect b="b" l="l" r="r" t="t"/>
              <a:pathLst>
                <a:path extrusionOk="0" h="6202" w="6857">
                  <a:moveTo>
                    <a:pt x="3476" y="0"/>
                  </a:moveTo>
                  <a:cubicBezTo>
                    <a:pt x="1752" y="0"/>
                    <a:pt x="0" y="1571"/>
                    <a:pt x="157" y="3273"/>
                  </a:cubicBezTo>
                  <a:cubicBezTo>
                    <a:pt x="248" y="4952"/>
                    <a:pt x="1929" y="6201"/>
                    <a:pt x="3536" y="6201"/>
                  </a:cubicBezTo>
                  <a:cubicBezTo>
                    <a:pt x="3978" y="6201"/>
                    <a:pt x="4414" y="6107"/>
                    <a:pt x="4810" y="5902"/>
                  </a:cubicBezTo>
                  <a:cubicBezTo>
                    <a:pt x="6671" y="4925"/>
                    <a:pt x="6857" y="1830"/>
                    <a:pt x="5205" y="574"/>
                  </a:cubicBezTo>
                  <a:lnTo>
                    <a:pt x="4438" y="179"/>
                  </a:lnTo>
                  <a:cubicBezTo>
                    <a:pt x="4127" y="57"/>
                    <a:pt x="3802" y="0"/>
                    <a:pt x="34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g13eacc49de5_0_4043"/>
            <p:cNvSpPr/>
            <p:nvPr/>
          </p:nvSpPr>
          <p:spPr>
            <a:xfrm>
              <a:off x="6890800" y="2558000"/>
              <a:ext cx="171200" cy="155450"/>
            </a:xfrm>
            <a:custGeom>
              <a:rect b="b" l="l" r="r" t="t"/>
              <a:pathLst>
                <a:path extrusionOk="0" h="6218" w="6848">
                  <a:moveTo>
                    <a:pt x="3358" y="1"/>
                  </a:moveTo>
                  <a:cubicBezTo>
                    <a:pt x="1678" y="1"/>
                    <a:pt x="0" y="1514"/>
                    <a:pt x="78" y="3303"/>
                  </a:cubicBezTo>
                  <a:cubicBezTo>
                    <a:pt x="224" y="4960"/>
                    <a:pt x="1866" y="6217"/>
                    <a:pt x="3454" y="6217"/>
                  </a:cubicBezTo>
                  <a:cubicBezTo>
                    <a:pt x="3895" y="6217"/>
                    <a:pt x="4331" y="6120"/>
                    <a:pt x="4731" y="5908"/>
                  </a:cubicBezTo>
                  <a:cubicBezTo>
                    <a:pt x="6569" y="4838"/>
                    <a:pt x="6848" y="1837"/>
                    <a:pt x="5103" y="581"/>
                  </a:cubicBezTo>
                  <a:lnTo>
                    <a:pt x="4335" y="185"/>
                  </a:lnTo>
                  <a:cubicBezTo>
                    <a:pt x="4018" y="59"/>
                    <a:pt x="3688" y="1"/>
                    <a:pt x="33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g13eacc49de5_0_4043"/>
            <p:cNvSpPr/>
            <p:nvPr/>
          </p:nvSpPr>
          <p:spPr>
            <a:xfrm>
              <a:off x="6608925" y="2056050"/>
              <a:ext cx="257075" cy="273950"/>
            </a:xfrm>
            <a:custGeom>
              <a:rect b="b" l="l" r="r" t="t"/>
              <a:pathLst>
                <a:path extrusionOk="0" h="10958" w="10283">
                  <a:moveTo>
                    <a:pt x="0" y="0"/>
                  </a:moveTo>
                  <a:cubicBezTo>
                    <a:pt x="1373" y="4374"/>
                    <a:pt x="5235" y="9795"/>
                    <a:pt x="9794" y="10958"/>
                  </a:cubicBezTo>
                  <a:cubicBezTo>
                    <a:pt x="10283" y="8841"/>
                    <a:pt x="8050" y="5816"/>
                    <a:pt x="6491" y="4188"/>
                  </a:cubicBezTo>
                  <a:cubicBezTo>
                    <a:pt x="5630" y="3211"/>
                    <a:pt x="210" y="582"/>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g13eacc49de5_0_4043"/>
            <p:cNvSpPr/>
            <p:nvPr/>
          </p:nvSpPr>
          <p:spPr>
            <a:xfrm>
              <a:off x="6829350" y="2146200"/>
              <a:ext cx="138450" cy="183800"/>
            </a:xfrm>
            <a:custGeom>
              <a:rect b="b" l="l" r="r" t="t"/>
              <a:pathLst>
                <a:path extrusionOk="0" h="7352" w="5538">
                  <a:moveTo>
                    <a:pt x="4560" y="0"/>
                  </a:moveTo>
                  <a:lnTo>
                    <a:pt x="4560" y="0"/>
                  </a:lnTo>
                  <a:cubicBezTo>
                    <a:pt x="1861" y="1047"/>
                    <a:pt x="0" y="4072"/>
                    <a:pt x="303" y="6979"/>
                  </a:cubicBezTo>
                  <a:lnTo>
                    <a:pt x="884" y="7352"/>
                  </a:lnTo>
                  <a:cubicBezTo>
                    <a:pt x="3792" y="6398"/>
                    <a:pt x="5537" y="2908"/>
                    <a:pt x="45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8">
    <p:spTree>
      <p:nvGrpSpPr>
        <p:cNvPr id="2099" name="Shape 2099"/>
        <p:cNvGrpSpPr/>
        <p:nvPr/>
      </p:nvGrpSpPr>
      <p:grpSpPr>
        <a:xfrm>
          <a:off x="0" y="0"/>
          <a:ext cx="0" cy="0"/>
          <a:chOff x="0" y="0"/>
          <a:chExt cx="0" cy="0"/>
        </a:xfrm>
      </p:grpSpPr>
      <p:sp>
        <p:nvSpPr>
          <p:cNvPr id="2100" name="Google Shape;2100;g13eacc49de5_0_4103"/>
          <p:cNvSpPr/>
          <p:nvPr/>
        </p:nvSpPr>
        <p:spPr>
          <a:xfrm flipH="1">
            <a:off x="7394037" y="-226725"/>
            <a:ext cx="2263663" cy="2003040"/>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g13eacc49de5_0_4103"/>
          <p:cNvSpPr/>
          <p:nvPr/>
        </p:nvSpPr>
        <p:spPr>
          <a:xfrm flipH="1">
            <a:off x="-828842" y="3398503"/>
            <a:ext cx="3585011" cy="2038711"/>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2" name="Google Shape;2102;g13eacc49de5_0_4103"/>
          <p:cNvGrpSpPr/>
          <p:nvPr/>
        </p:nvGrpSpPr>
        <p:grpSpPr>
          <a:xfrm flipH="1">
            <a:off x="6664819" y="-342965"/>
            <a:ext cx="1765953" cy="1392514"/>
            <a:chOff x="2533100" y="1212175"/>
            <a:chExt cx="1066075" cy="839825"/>
          </a:xfrm>
        </p:grpSpPr>
        <p:sp>
          <p:nvSpPr>
            <p:cNvPr id="2103" name="Google Shape;2103;g13eacc49de5_0_4103"/>
            <p:cNvSpPr/>
            <p:nvPr/>
          </p:nvSpPr>
          <p:spPr>
            <a:xfrm>
              <a:off x="2981500" y="1242700"/>
              <a:ext cx="93025" cy="139875"/>
            </a:xfrm>
            <a:custGeom>
              <a:rect b="b" l="l" r="r" t="t"/>
              <a:pathLst>
                <a:path extrusionOk="0" h="5595" w="3721">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g13eacc49de5_0_4103"/>
            <p:cNvSpPr/>
            <p:nvPr/>
          </p:nvSpPr>
          <p:spPr>
            <a:xfrm>
              <a:off x="3008250" y="1488625"/>
              <a:ext cx="56925" cy="134075"/>
            </a:xfrm>
            <a:custGeom>
              <a:rect b="b" l="l" r="r" t="t"/>
              <a:pathLst>
                <a:path extrusionOk="0" h="5363" w="2277">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g13eacc49de5_0_4103"/>
            <p:cNvSpPr/>
            <p:nvPr/>
          </p:nvSpPr>
          <p:spPr>
            <a:xfrm>
              <a:off x="2913925" y="1708150"/>
              <a:ext cx="120050" cy="96675"/>
            </a:xfrm>
            <a:custGeom>
              <a:rect b="b" l="l" r="r" t="t"/>
              <a:pathLst>
                <a:path extrusionOk="0" h="3867" w="4802">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g13eacc49de5_0_4103"/>
            <p:cNvSpPr/>
            <p:nvPr/>
          </p:nvSpPr>
          <p:spPr>
            <a:xfrm>
              <a:off x="2994100" y="1789400"/>
              <a:ext cx="95600" cy="80850"/>
            </a:xfrm>
            <a:custGeom>
              <a:rect b="b" l="l" r="r" t="t"/>
              <a:pathLst>
                <a:path extrusionOk="0" h="3234" w="3824">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g13eacc49de5_0_4103"/>
            <p:cNvSpPr/>
            <p:nvPr/>
          </p:nvSpPr>
          <p:spPr>
            <a:xfrm>
              <a:off x="3067075" y="1594650"/>
              <a:ext cx="99100" cy="131950"/>
            </a:xfrm>
            <a:custGeom>
              <a:rect b="b" l="l" r="r" t="t"/>
              <a:pathLst>
                <a:path extrusionOk="0" h="5278" w="3964">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g13eacc49de5_0_4103"/>
            <p:cNvSpPr/>
            <p:nvPr/>
          </p:nvSpPr>
          <p:spPr>
            <a:xfrm>
              <a:off x="3097825" y="1386450"/>
              <a:ext cx="62825" cy="142025"/>
            </a:xfrm>
            <a:custGeom>
              <a:rect b="b" l="l" r="r" t="t"/>
              <a:pathLst>
                <a:path extrusionOk="0" h="5681" w="2513">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g13eacc49de5_0_4103"/>
            <p:cNvSpPr/>
            <p:nvPr/>
          </p:nvSpPr>
          <p:spPr>
            <a:xfrm>
              <a:off x="3141450" y="1243125"/>
              <a:ext cx="75050" cy="76925"/>
            </a:xfrm>
            <a:custGeom>
              <a:rect b="b" l="l" r="r" t="t"/>
              <a:pathLst>
                <a:path extrusionOk="0" h="3077" w="3002">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g13eacc49de5_0_4103"/>
            <p:cNvSpPr/>
            <p:nvPr/>
          </p:nvSpPr>
          <p:spPr>
            <a:xfrm>
              <a:off x="3127325" y="1715875"/>
              <a:ext cx="108350" cy="116725"/>
            </a:xfrm>
            <a:custGeom>
              <a:rect b="b" l="l" r="r" t="t"/>
              <a:pathLst>
                <a:path extrusionOk="0" h="4669" w="4334">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g13eacc49de5_0_4103"/>
            <p:cNvSpPr/>
            <p:nvPr/>
          </p:nvSpPr>
          <p:spPr>
            <a:xfrm>
              <a:off x="3208900" y="1508450"/>
              <a:ext cx="61100" cy="141575"/>
            </a:xfrm>
            <a:custGeom>
              <a:rect b="b" l="l" r="r" t="t"/>
              <a:pathLst>
                <a:path extrusionOk="0" h="5663" w="2444">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g13eacc49de5_0_4103"/>
            <p:cNvSpPr/>
            <p:nvPr/>
          </p:nvSpPr>
          <p:spPr>
            <a:xfrm>
              <a:off x="3201925" y="1328500"/>
              <a:ext cx="79700" cy="99925"/>
            </a:xfrm>
            <a:custGeom>
              <a:rect b="b" l="l" r="r" t="t"/>
              <a:pathLst>
                <a:path extrusionOk="0" h="3997" w="3188">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g13eacc49de5_0_4103"/>
            <p:cNvSpPr/>
            <p:nvPr/>
          </p:nvSpPr>
          <p:spPr>
            <a:xfrm>
              <a:off x="3299050" y="1212175"/>
              <a:ext cx="69825" cy="58750"/>
            </a:xfrm>
            <a:custGeom>
              <a:rect b="b" l="l" r="r" t="t"/>
              <a:pathLst>
                <a:path extrusionOk="0" h="2350" w="2793">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g13eacc49de5_0_4103"/>
            <p:cNvSpPr/>
            <p:nvPr/>
          </p:nvSpPr>
          <p:spPr>
            <a:xfrm>
              <a:off x="2706825" y="1804225"/>
              <a:ext cx="158375" cy="68400"/>
            </a:xfrm>
            <a:custGeom>
              <a:rect b="b" l="l" r="r" t="t"/>
              <a:pathLst>
                <a:path extrusionOk="0" h="2736" w="6335">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g13eacc49de5_0_4103"/>
            <p:cNvSpPr/>
            <p:nvPr/>
          </p:nvSpPr>
          <p:spPr>
            <a:xfrm>
              <a:off x="2741300" y="1735625"/>
              <a:ext cx="63425" cy="48925"/>
            </a:xfrm>
            <a:custGeom>
              <a:rect b="b" l="l" r="r" t="t"/>
              <a:pathLst>
                <a:path extrusionOk="0" h="1957" w="2537">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g13eacc49de5_0_4103"/>
            <p:cNvSpPr/>
            <p:nvPr/>
          </p:nvSpPr>
          <p:spPr>
            <a:xfrm>
              <a:off x="2533100" y="1876325"/>
              <a:ext cx="75050" cy="59800"/>
            </a:xfrm>
            <a:custGeom>
              <a:rect b="b" l="l" r="r" t="t"/>
              <a:pathLst>
                <a:path extrusionOk="0" h="2392" w="3002">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g13eacc49de5_0_4103"/>
            <p:cNvSpPr/>
            <p:nvPr/>
          </p:nvSpPr>
          <p:spPr>
            <a:xfrm>
              <a:off x="2540075" y="1968275"/>
              <a:ext cx="46550" cy="83725"/>
            </a:xfrm>
            <a:custGeom>
              <a:rect b="b" l="l" r="r" t="t"/>
              <a:pathLst>
                <a:path extrusionOk="0" h="3349" w="1862">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g13eacc49de5_0_4103"/>
            <p:cNvSpPr/>
            <p:nvPr/>
          </p:nvSpPr>
          <p:spPr>
            <a:xfrm>
              <a:off x="2652450" y="1932650"/>
              <a:ext cx="91200" cy="63375"/>
            </a:xfrm>
            <a:custGeom>
              <a:rect b="b" l="l" r="r" t="t"/>
              <a:pathLst>
                <a:path extrusionOk="0" h="2535" w="3648">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g13eacc49de5_0_4103"/>
            <p:cNvSpPr/>
            <p:nvPr/>
          </p:nvSpPr>
          <p:spPr>
            <a:xfrm>
              <a:off x="2833775" y="1862025"/>
              <a:ext cx="131750" cy="60875"/>
            </a:xfrm>
            <a:custGeom>
              <a:rect b="b" l="l" r="r" t="t"/>
              <a:pathLst>
                <a:path extrusionOk="0" h="2435" w="527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g13eacc49de5_0_4103"/>
            <p:cNvSpPr/>
            <p:nvPr/>
          </p:nvSpPr>
          <p:spPr>
            <a:xfrm>
              <a:off x="3303700" y="1632075"/>
              <a:ext cx="39000" cy="63400"/>
            </a:xfrm>
            <a:custGeom>
              <a:rect b="b" l="l" r="r" t="t"/>
              <a:pathLst>
                <a:path extrusionOk="0" h="2536" w="156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g13eacc49de5_0_4103"/>
            <p:cNvSpPr/>
            <p:nvPr/>
          </p:nvSpPr>
          <p:spPr>
            <a:xfrm>
              <a:off x="3322900" y="1424900"/>
              <a:ext cx="58175" cy="131875"/>
            </a:xfrm>
            <a:custGeom>
              <a:rect b="b" l="l" r="r" t="t"/>
              <a:pathLst>
                <a:path extrusionOk="0" h="5275" w="2327">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g13eacc49de5_0_4103"/>
            <p:cNvSpPr/>
            <p:nvPr/>
          </p:nvSpPr>
          <p:spPr>
            <a:xfrm>
              <a:off x="3370950" y="1270275"/>
              <a:ext cx="99850" cy="114875"/>
            </a:xfrm>
            <a:custGeom>
              <a:rect b="b" l="l" r="r" t="t"/>
              <a:pathLst>
                <a:path extrusionOk="0" h="4595" w="3994">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g13eacc49de5_0_4103"/>
            <p:cNvSpPr/>
            <p:nvPr/>
          </p:nvSpPr>
          <p:spPr>
            <a:xfrm>
              <a:off x="3475850" y="1219725"/>
              <a:ext cx="123325" cy="56425"/>
            </a:xfrm>
            <a:custGeom>
              <a:rect b="b" l="l" r="r" t="t"/>
              <a:pathLst>
                <a:path extrusionOk="0" h="2257" w="4933">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4" name="Google Shape;2124;g13eacc49de5_0_4103"/>
          <p:cNvGrpSpPr/>
          <p:nvPr/>
        </p:nvGrpSpPr>
        <p:grpSpPr>
          <a:xfrm flipH="1">
            <a:off x="727873" y="4386591"/>
            <a:ext cx="2263567" cy="1281440"/>
            <a:chOff x="3260100" y="4040200"/>
            <a:chExt cx="1579600" cy="893550"/>
          </a:xfrm>
        </p:grpSpPr>
        <p:sp>
          <p:nvSpPr>
            <p:cNvPr id="2125" name="Google Shape;2125;g13eacc49de5_0_4103"/>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g13eacc49de5_0_4103"/>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g13eacc49de5_0_4103"/>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g13eacc49de5_0_4103"/>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g13eacc49de5_0_4103"/>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g13eacc49de5_0_4103"/>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g13eacc49de5_0_4103"/>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g13eacc49de5_0_4103"/>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g13eacc49de5_0_4103"/>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g13eacc49de5_0_4103"/>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g13eacc49de5_0_4103"/>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g13eacc49de5_0_4103"/>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g13eacc49de5_0_4103"/>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g13eacc49de5_0_4103"/>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g13eacc49de5_0_4103"/>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g13eacc49de5_0_4103"/>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g13eacc49de5_0_4103"/>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g13eacc49de5_0_4103"/>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g13eacc49de5_0_4103"/>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g13eacc49de5_0_4103"/>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g13eacc49de5_0_4103"/>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g13eacc49de5_0_4103"/>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g13eacc49de5_0_4103"/>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g13eacc49de5_0_4103"/>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g13eacc49de5_0_4103"/>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g13eacc49de5_0_4103"/>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g13eacc49de5_0_4103"/>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2" name="Google Shape;2152;g13eacc49de5_0_4103"/>
          <p:cNvGrpSpPr/>
          <p:nvPr/>
        </p:nvGrpSpPr>
        <p:grpSpPr>
          <a:xfrm flipH="1" rot="1668569">
            <a:off x="616483" y="3865448"/>
            <a:ext cx="911957" cy="977823"/>
            <a:chOff x="1721175" y="2665325"/>
            <a:chExt cx="809625" cy="868075"/>
          </a:xfrm>
        </p:grpSpPr>
        <p:sp>
          <p:nvSpPr>
            <p:cNvPr id="2153" name="Google Shape;2153;g13eacc49de5_0_4103"/>
            <p:cNvSpPr/>
            <p:nvPr/>
          </p:nvSpPr>
          <p:spPr>
            <a:xfrm>
              <a:off x="2191125" y="2884650"/>
              <a:ext cx="339675" cy="506775"/>
            </a:xfrm>
            <a:custGeom>
              <a:rect b="b" l="l" r="r" t="t"/>
              <a:pathLst>
                <a:path extrusionOk="0" h="20271" w="13587">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g13eacc49de5_0_4103"/>
            <p:cNvSpPr/>
            <p:nvPr/>
          </p:nvSpPr>
          <p:spPr>
            <a:xfrm>
              <a:off x="2009650" y="2665325"/>
              <a:ext cx="239650" cy="472150"/>
            </a:xfrm>
            <a:custGeom>
              <a:rect b="b" l="l" r="r" t="t"/>
              <a:pathLst>
                <a:path extrusionOk="0" h="18886" w="9586">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g13eacc49de5_0_4103"/>
            <p:cNvSpPr/>
            <p:nvPr/>
          </p:nvSpPr>
          <p:spPr>
            <a:xfrm>
              <a:off x="1721175" y="2710025"/>
              <a:ext cx="353650" cy="604050"/>
            </a:xfrm>
            <a:custGeom>
              <a:rect b="b" l="l" r="r" t="t"/>
              <a:pathLst>
                <a:path extrusionOk="0" h="24162" w="14146">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g13eacc49de5_0_4103"/>
            <p:cNvSpPr/>
            <p:nvPr/>
          </p:nvSpPr>
          <p:spPr>
            <a:xfrm>
              <a:off x="1816475" y="2797975"/>
              <a:ext cx="294975" cy="678200"/>
            </a:xfrm>
            <a:custGeom>
              <a:rect b="b" l="l" r="r" t="t"/>
              <a:pathLst>
                <a:path extrusionOk="0" h="27128" w="11799">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g13eacc49de5_0_4103"/>
            <p:cNvSpPr/>
            <p:nvPr/>
          </p:nvSpPr>
          <p:spPr>
            <a:xfrm>
              <a:off x="2060900" y="2847025"/>
              <a:ext cx="113375" cy="657125"/>
            </a:xfrm>
            <a:custGeom>
              <a:rect b="b" l="l" r="r" t="t"/>
              <a:pathLst>
                <a:path extrusionOk="0" h="26285" w="4535">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g13eacc49de5_0_4103"/>
            <p:cNvSpPr/>
            <p:nvPr/>
          </p:nvSpPr>
          <p:spPr>
            <a:xfrm>
              <a:off x="2044050" y="3053725"/>
              <a:ext cx="317450" cy="479675"/>
            </a:xfrm>
            <a:custGeom>
              <a:rect b="b" l="l" r="r" t="t"/>
              <a:pathLst>
                <a:path extrusionOk="0" h="19187" w="12698">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9" name="Google Shape;2159;g13eacc49de5_0_4103"/>
          <p:cNvGrpSpPr/>
          <p:nvPr/>
        </p:nvGrpSpPr>
        <p:grpSpPr>
          <a:xfrm flipH="1" rot="-1556019">
            <a:off x="445076" y="4030645"/>
            <a:ext cx="304348" cy="774463"/>
            <a:chOff x="4992675" y="1797250"/>
            <a:chExt cx="198925" cy="506000"/>
          </a:xfrm>
        </p:grpSpPr>
        <p:sp>
          <p:nvSpPr>
            <p:cNvPr id="2160" name="Google Shape;2160;g13eacc49de5_0_4103"/>
            <p:cNvSpPr/>
            <p:nvPr/>
          </p:nvSpPr>
          <p:spPr>
            <a:xfrm>
              <a:off x="5004875" y="1797250"/>
              <a:ext cx="152400" cy="506000"/>
            </a:xfrm>
            <a:custGeom>
              <a:rect b="b" l="l" r="r" t="t"/>
              <a:pathLst>
                <a:path extrusionOk="0" h="20240" w="6096">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g13eacc49de5_0_4103"/>
            <p:cNvSpPr/>
            <p:nvPr/>
          </p:nvSpPr>
          <p:spPr>
            <a:xfrm>
              <a:off x="4992675" y="1974625"/>
              <a:ext cx="55850" cy="101225"/>
            </a:xfrm>
            <a:custGeom>
              <a:rect b="b" l="l" r="r" t="t"/>
              <a:pathLst>
                <a:path extrusionOk="0" h="4049" w="2234">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g13eacc49de5_0_4103"/>
            <p:cNvSpPr/>
            <p:nvPr/>
          </p:nvSpPr>
          <p:spPr>
            <a:xfrm>
              <a:off x="5019425" y="1904250"/>
              <a:ext cx="55850" cy="101225"/>
            </a:xfrm>
            <a:custGeom>
              <a:rect b="b" l="l" r="r" t="t"/>
              <a:pathLst>
                <a:path extrusionOk="0" h="4049" w="2234">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g13eacc49de5_0_4103"/>
            <p:cNvSpPr/>
            <p:nvPr/>
          </p:nvSpPr>
          <p:spPr>
            <a:xfrm>
              <a:off x="5053150" y="1872850"/>
              <a:ext cx="41325" cy="76800"/>
            </a:xfrm>
            <a:custGeom>
              <a:rect b="b" l="l" r="r" t="t"/>
              <a:pathLst>
                <a:path extrusionOk="0" h="3072" w="1653">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g13eacc49de5_0_4103"/>
            <p:cNvSpPr/>
            <p:nvPr/>
          </p:nvSpPr>
          <p:spPr>
            <a:xfrm>
              <a:off x="5043850" y="1988300"/>
              <a:ext cx="96575" cy="73000"/>
            </a:xfrm>
            <a:custGeom>
              <a:rect b="b" l="l" r="r" t="t"/>
              <a:pathLst>
                <a:path extrusionOk="0" h="2920" w="3863">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g13eacc49de5_0_4103"/>
            <p:cNvSpPr/>
            <p:nvPr/>
          </p:nvSpPr>
          <p:spPr>
            <a:xfrm>
              <a:off x="5077575" y="1920525"/>
              <a:ext cx="77375" cy="55875"/>
            </a:xfrm>
            <a:custGeom>
              <a:rect b="b" l="l" r="r" t="t"/>
              <a:pathLst>
                <a:path extrusionOk="0" h="2235" w="3095">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g13eacc49de5_0_4103"/>
            <p:cNvSpPr/>
            <p:nvPr/>
          </p:nvSpPr>
          <p:spPr>
            <a:xfrm>
              <a:off x="5089800" y="1823400"/>
              <a:ext cx="26775" cy="58200"/>
            </a:xfrm>
            <a:custGeom>
              <a:rect b="b" l="l" r="r" t="t"/>
              <a:pathLst>
                <a:path extrusionOk="0" h="2328" w="1071">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g13eacc49de5_0_4103"/>
            <p:cNvSpPr/>
            <p:nvPr/>
          </p:nvSpPr>
          <p:spPr>
            <a:xfrm>
              <a:off x="5121200" y="1812350"/>
              <a:ext cx="70400" cy="45400"/>
            </a:xfrm>
            <a:custGeom>
              <a:rect b="b" l="l" r="r" t="t"/>
              <a:pathLst>
                <a:path extrusionOk="0" h="1816" w="2816">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g13eacc49de5_0_4103"/>
            <p:cNvSpPr/>
            <p:nvPr/>
          </p:nvSpPr>
          <p:spPr>
            <a:xfrm>
              <a:off x="5099100" y="1862375"/>
              <a:ext cx="70400" cy="43650"/>
            </a:xfrm>
            <a:custGeom>
              <a:rect b="b" l="l" r="r" t="t"/>
              <a:pathLst>
                <a:path extrusionOk="0" h="1746" w="2816">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9" name="Google Shape;2169;g13eacc49de5_0_4103"/>
          <p:cNvSpPr txBox="1"/>
          <p:nvPr>
            <p:ph type="title"/>
          </p:nvPr>
        </p:nvSpPr>
        <p:spPr>
          <a:xfrm>
            <a:off x="718650" y="539500"/>
            <a:ext cx="4025100" cy="62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p:txBody>
      </p:sp>
      <p:sp>
        <p:nvSpPr>
          <p:cNvPr id="2170" name="Google Shape;2170;g13eacc49de5_0_4103"/>
          <p:cNvSpPr txBox="1"/>
          <p:nvPr>
            <p:ph idx="2" type="title"/>
          </p:nvPr>
        </p:nvSpPr>
        <p:spPr>
          <a:xfrm>
            <a:off x="5005963" y="3339675"/>
            <a:ext cx="2452500" cy="561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2171" name="Google Shape;2171;g13eacc49de5_0_4103"/>
          <p:cNvSpPr txBox="1"/>
          <p:nvPr>
            <p:ph idx="1" type="subTitle"/>
          </p:nvPr>
        </p:nvSpPr>
        <p:spPr>
          <a:xfrm>
            <a:off x="5073325" y="2244725"/>
            <a:ext cx="2317800" cy="94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a:solidFill>
                  <a:schemeClr val="accent1"/>
                </a:solidFill>
              </a:defRPr>
            </a:lvl2pPr>
            <a:lvl3pPr lvl="2" rtl="0" algn="ctr">
              <a:spcBef>
                <a:spcPts val="1600"/>
              </a:spcBef>
              <a:spcAft>
                <a:spcPts val="0"/>
              </a:spcAft>
              <a:buClr>
                <a:schemeClr val="accent1"/>
              </a:buClr>
              <a:buSzPts val="1400"/>
              <a:buNone/>
              <a:defRPr>
                <a:solidFill>
                  <a:schemeClr val="accent1"/>
                </a:solidFill>
              </a:defRPr>
            </a:lvl3pPr>
            <a:lvl4pPr lvl="3" rtl="0" algn="ctr">
              <a:spcBef>
                <a:spcPts val="1600"/>
              </a:spcBef>
              <a:spcAft>
                <a:spcPts val="0"/>
              </a:spcAft>
              <a:buClr>
                <a:schemeClr val="accent1"/>
              </a:buClr>
              <a:buSzPts val="1400"/>
              <a:buNone/>
              <a:defRPr>
                <a:solidFill>
                  <a:schemeClr val="accent1"/>
                </a:solidFill>
              </a:defRPr>
            </a:lvl4pPr>
            <a:lvl5pPr lvl="4" rtl="0" algn="ctr">
              <a:spcBef>
                <a:spcPts val="1600"/>
              </a:spcBef>
              <a:spcAft>
                <a:spcPts val="0"/>
              </a:spcAft>
              <a:buClr>
                <a:schemeClr val="accent1"/>
              </a:buClr>
              <a:buSzPts val="1400"/>
              <a:buNone/>
              <a:defRPr>
                <a:solidFill>
                  <a:schemeClr val="accent1"/>
                </a:solidFill>
              </a:defRPr>
            </a:lvl5pPr>
            <a:lvl6pPr lvl="5" rtl="0" algn="ctr">
              <a:spcBef>
                <a:spcPts val="1600"/>
              </a:spcBef>
              <a:spcAft>
                <a:spcPts val="0"/>
              </a:spcAft>
              <a:buClr>
                <a:schemeClr val="accent1"/>
              </a:buClr>
              <a:buSzPts val="1400"/>
              <a:buNone/>
              <a:defRPr>
                <a:solidFill>
                  <a:schemeClr val="accent1"/>
                </a:solidFill>
              </a:defRPr>
            </a:lvl6pPr>
            <a:lvl7pPr lvl="6" rtl="0" algn="ctr">
              <a:spcBef>
                <a:spcPts val="1600"/>
              </a:spcBef>
              <a:spcAft>
                <a:spcPts val="0"/>
              </a:spcAft>
              <a:buClr>
                <a:schemeClr val="accent1"/>
              </a:buClr>
              <a:buSzPts val="1400"/>
              <a:buNone/>
              <a:defRPr>
                <a:solidFill>
                  <a:schemeClr val="accent1"/>
                </a:solidFill>
              </a:defRPr>
            </a:lvl7pPr>
            <a:lvl8pPr lvl="7" rtl="0" algn="ctr">
              <a:spcBef>
                <a:spcPts val="1600"/>
              </a:spcBef>
              <a:spcAft>
                <a:spcPts val="0"/>
              </a:spcAft>
              <a:buClr>
                <a:schemeClr val="accent1"/>
              </a:buClr>
              <a:buSzPts val="1400"/>
              <a:buNone/>
              <a:defRPr>
                <a:solidFill>
                  <a:schemeClr val="accent1"/>
                </a:solidFill>
              </a:defRPr>
            </a:lvl8pPr>
            <a:lvl9pPr lvl="8" rtl="0" algn="ctr">
              <a:spcBef>
                <a:spcPts val="1600"/>
              </a:spcBef>
              <a:spcAft>
                <a:spcPts val="1600"/>
              </a:spcAft>
              <a:buClr>
                <a:schemeClr val="accent1"/>
              </a:buClr>
              <a:buSzPts val="1400"/>
              <a:buNone/>
              <a:defRPr>
                <a:solidFill>
                  <a:schemeClr val="accent1"/>
                </a:solidFill>
              </a:defRPr>
            </a:lvl9pPr>
          </a:lstStyle>
          <a:p/>
        </p:txBody>
      </p:sp>
      <p:sp>
        <p:nvSpPr>
          <p:cNvPr id="2172" name="Google Shape;2172;g13eacc49de5_0_4103"/>
          <p:cNvSpPr txBox="1"/>
          <p:nvPr>
            <p:ph idx="3" type="title"/>
          </p:nvPr>
        </p:nvSpPr>
        <p:spPr>
          <a:xfrm>
            <a:off x="1685513" y="3339675"/>
            <a:ext cx="2452500" cy="561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2173" name="Google Shape;2173;g13eacc49de5_0_4103"/>
          <p:cNvSpPr txBox="1"/>
          <p:nvPr>
            <p:ph idx="4" type="subTitle"/>
          </p:nvPr>
        </p:nvSpPr>
        <p:spPr>
          <a:xfrm>
            <a:off x="1752875" y="2244725"/>
            <a:ext cx="2317800" cy="94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a:solidFill>
                  <a:schemeClr val="accent1"/>
                </a:solidFill>
              </a:defRPr>
            </a:lvl2pPr>
            <a:lvl3pPr lvl="2" rtl="0" algn="ctr">
              <a:spcBef>
                <a:spcPts val="1600"/>
              </a:spcBef>
              <a:spcAft>
                <a:spcPts val="0"/>
              </a:spcAft>
              <a:buClr>
                <a:schemeClr val="accent1"/>
              </a:buClr>
              <a:buSzPts val="1400"/>
              <a:buNone/>
              <a:defRPr>
                <a:solidFill>
                  <a:schemeClr val="accent1"/>
                </a:solidFill>
              </a:defRPr>
            </a:lvl3pPr>
            <a:lvl4pPr lvl="3" rtl="0" algn="ctr">
              <a:spcBef>
                <a:spcPts val="1600"/>
              </a:spcBef>
              <a:spcAft>
                <a:spcPts val="0"/>
              </a:spcAft>
              <a:buClr>
                <a:schemeClr val="accent1"/>
              </a:buClr>
              <a:buSzPts val="1400"/>
              <a:buNone/>
              <a:defRPr>
                <a:solidFill>
                  <a:schemeClr val="accent1"/>
                </a:solidFill>
              </a:defRPr>
            </a:lvl4pPr>
            <a:lvl5pPr lvl="4" rtl="0" algn="ctr">
              <a:spcBef>
                <a:spcPts val="1600"/>
              </a:spcBef>
              <a:spcAft>
                <a:spcPts val="0"/>
              </a:spcAft>
              <a:buClr>
                <a:schemeClr val="accent1"/>
              </a:buClr>
              <a:buSzPts val="1400"/>
              <a:buNone/>
              <a:defRPr>
                <a:solidFill>
                  <a:schemeClr val="accent1"/>
                </a:solidFill>
              </a:defRPr>
            </a:lvl5pPr>
            <a:lvl6pPr lvl="5" rtl="0" algn="ctr">
              <a:spcBef>
                <a:spcPts val="1600"/>
              </a:spcBef>
              <a:spcAft>
                <a:spcPts val="0"/>
              </a:spcAft>
              <a:buClr>
                <a:schemeClr val="accent1"/>
              </a:buClr>
              <a:buSzPts val="1400"/>
              <a:buNone/>
              <a:defRPr>
                <a:solidFill>
                  <a:schemeClr val="accent1"/>
                </a:solidFill>
              </a:defRPr>
            </a:lvl6pPr>
            <a:lvl7pPr lvl="6" rtl="0" algn="ctr">
              <a:spcBef>
                <a:spcPts val="1600"/>
              </a:spcBef>
              <a:spcAft>
                <a:spcPts val="0"/>
              </a:spcAft>
              <a:buClr>
                <a:schemeClr val="accent1"/>
              </a:buClr>
              <a:buSzPts val="1400"/>
              <a:buNone/>
              <a:defRPr>
                <a:solidFill>
                  <a:schemeClr val="accent1"/>
                </a:solidFill>
              </a:defRPr>
            </a:lvl7pPr>
            <a:lvl8pPr lvl="7" rtl="0" algn="ctr">
              <a:spcBef>
                <a:spcPts val="1600"/>
              </a:spcBef>
              <a:spcAft>
                <a:spcPts val="0"/>
              </a:spcAft>
              <a:buClr>
                <a:schemeClr val="accent1"/>
              </a:buClr>
              <a:buSzPts val="1400"/>
              <a:buNone/>
              <a:defRPr>
                <a:solidFill>
                  <a:schemeClr val="accent1"/>
                </a:solidFill>
              </a:defRPr>
            </a:lvl8pPr>
            <a:lvl9pPr lvl="8" rtl="0" algn="ctr">
              <a:spcBef>
                <a:spcPts val="1600"/>
              </a:spcBef>
              <a:spcAft>
                <a:spcPts val="1600"/>
              </a:spcAft>
              <a:buClr>
                <a:schemeClr val="accent1"/>
              </a:buClr>
              <a:buSzPts val="1400"/>
              <a:buNone/>
              <a:defRPr>
                <a:solidFill>
                  <a:schemeClr val="accen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7"/>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27"/>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2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9">
    <p:spTree>
      <p:nvGrpSpPr>
        <p:cNvPr id="2174" name="Shape 2174"/>
        <p:cNvGrpSpPr/>
        <p:nvPr/>
      </p:nvGrpSpPr>
      <p:grpSpPr>
        <a:xfrm>
          <a:off x="0" y="0"/>
          <a:ext cx="0" cy="0"/>
          <a:chOff x="0" y="0"/>
          <a:chExt cx="0" cy="0"/>
        </a:xfrm>
      </p:grpSpPr>
      <p:sp>
        <p:nvSpPr>
          <p:cNvPr id="2175" name="Google Shape;2175;g13eacc49de5_0_4178"/>
          <p:cNvSpPr/>
          <p:nvPr/>
        </p:nvSpPr>
        <p:spPr>
          <a:xfrm flipH="1">
            <a:off x="7223185" y="3710825"/>
            <a:ext cx="2154690" cy="1541027"/>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g13eacc49de5_0_4178"/>
          <p:cNvSpPr/>
          <p:nvPr/>
        </p:nvSpPr>
        <p:spPr>
          <a:xfrm flipH="1">
            <a:off x="-388671" y="-317500"/>
            <a:ext cx="3401995" cy="2566380"/>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g13eacc49de5_0_4178"/>
          <p:cNvSpPr txBox="1"/>
          <p:nvPr>
            <p:ph type="title"/>
          </p:nvPr>
        </p:nvSpPr>
        <p:spPr>
          <a:xfrm>
            <a:off x="4572000" y="539500"/>
            <a:ext cx="3858600" cy="6252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1"/>
              </a:buClr>
              <a:buSzPts val="3000"/>
              <a:buNone/>
              <a:defRPr sz="3000">
                <a:solidFill>
                  <a:schemeClr val="accent1"/>
                </a:solidFill>
              </a:defRPr>
            </a:lvl1pPr>
            <a:lvl2pPr lvl="1" rtl="0" algn="r">
              <a:spcBef>
                <a:spcPts val="0"/>
              </a:spcBef>
              <a:spcAft>
                <a:spcPts val="0"/>
              </a:spcAft>
              <a:buClr>
                <a:schemeClr val="accent1"/>
              </a:buClr>
              <a:buSzPts val="3000"/>
              <a:buNone/>
              <a:defRPr sz="3000">
                <a:solidFill>
                  <a:schemeClr val="accent1"/>
                </a:solidFill>
              </a:defRPr>
            </a:lvl2pPr>
            <a:lvl3pPr lvl="2" rtl="0" algn="r">
              <a:spcBef>
                <a:spcPts val="0"/>
              </a:spcBef>
              <a:spcAft>
                <a:spcPts val="0"/>
              </a:spcAft>
              <a:buClr>
                <a:schemeClr val="accent1"/>
              </a:buClr>
              <a:buSzPts val="3000"/>
              <a:buNone/>
              <a:defRPr sz="3000">
                <a:solidFill>
                  <a:schemeClr val="accent1"/>
                </a:solidFill>
              </a:defRPr>
            </a:lvl3pPr>
            <a:lvl4pPr lvl="3" rtl="0" algn="r">
              <a:spcBef>
                <a:spcPts val="0"/>
              </a:spcBef>
              <a:spcAft>
                <a:spcPts val="0"/>
              </a:spcAft>
              <a:buClr>
                <a:schemeClr val="accent1"/>
              </a:buClr>
              <a:buSzPts val="3000"/>
              <a:buNone/>
              <a:defRPr sz="3000">
                <a:solidFill>
                  <a:schemeClr val="accent1"/>
                </a:solidFill>
              </a:defRPr>
            </a:lvl4pPr>
            <a:lvl5pPr lvl="4" rtl="0" algn="r">
              <a:spcBef>
                <a:spcPts val="0"/>
              </a:spcBef>
              <a:spcAft>
                <a:spcPts val="0"/>
              </a:spcAft>
              <a:buClr>
                <a:schemeClr val="accent1"/>
              </a:buClr>
              <a:buSzPts val="3000"/>
              <a:buNone/>
              <a:defRPr sz="3000">
                <a:solidFill>
                  <a:schemeClr val="accent1"/>
                </a:solidFill>
              </a:defRPr>
            </a:lvl5pPr>
            <a:lvl6pPr lvl="5" rtl="0" algn="r">
              <a:spcBef>
                <a:spcPts val="0"/>
              </a:spcBef>
              <a:spcAft>
                <a:spcPts val="0"/>
              </a:spcAft>
              <a:buClr>
                <a:schemeClr val="accent1"/>
              </a:buClr>
              <a:buSzPts val="3000"/>
              <a:buNone/>
              <a:defRPr sz="3000">
                <a:solidFill>
                  <a:schemeClr val="accent1"/>
                </a:solidFill>
              </a:defRPr>
            </a:lvl6pPr>
            <a:lvl7pPr lvl="6" rtl="0" algn="r">
              <a:spcBef>
                <a:spcPts val="0"/>
              </a:spcBef>
              <a:spcAft>
                <a:spcPts val="0"/>
              </a:spcAft>
              <a:buClr>
                <a:schemeClr val="accent1"/>
              </a:buClr>
              <a:buSzPts val="3000"/>
              <a:buNone/>
              <a:defRPr sz="3000">
                <a:solidFill>
                  <a:schemeClr val="accent1"/>
                </a:solidFill>
              </a:defRPr>
            </a:lvl7pPr>
            <a:lvl8pPr lvl="7" rtl="0" algn="r">
              <a:spcBef>
                <a:spcPts val="0"/>
              </a:spcBef>
              <a:spcAft>
                <a:spcPts val="0"/>
              </a:spcAft>
              <a:buClr>
                <a:schemeClr val="accent1"/>
              </a:buClr>
              <a:buSzPts val="3000"/>
              <a:buNone/>
              <a:defRPr sz="3000">
                <a:solidFill>
                  <a:schemeClr val="accent1"/>
                </a:solidFill>
              </a:defRPr>
            </a:lvl8pPr>
            <a:lvl9pPr lvl="8" rtl="0" algn="r">
              <a:spcBef>
                <a:spcPts val="0"/>
              </a:spcBef>
              <a:spcAft>
                <a:spcPts val="0"/>
              </a:spcAft>
              <a:buClr>
                <a:schemeClr val="accent1"/>
              </a:buClr>
              <a:buSzPts val="3000"/>
              <a:buNone/>
              <a:defRPr sz="3000">
                <a:solidFill>
                  <a:schemeClr val="accent1"/>
                </a:solidFill>
              </a:defRPr>
            </a:lvl9pPr>
          </a:lstStyle>
          <a:p/>
        </p:txBody>
      </p:sp>
      <p:grpSp>
        <p:nvGrpSpPr>
          <p:cNvPr id="2178" name="Google Shape;2178;g13eacc49de5_0_4178"/>
          <p:cNvGrpSpPr/>
          <p:nvPr/>
        </p:nvGrpSpPr>
        <p:grpSpPr>
          <a:xfrm flipH="1" rot="9958971">
            <a:off x="7304877" y="4061117"/>
            <a:ext cx="1339147" cy="887267"/>
            <a:chOff x="3495050" y="1152875"/>
            <a:chExt cx="1082275" cy="847800"/>
          </a:xfrm>
        </p:grpSpPr>
        <p:sp>
          <p:nvSpPr>
            <p:cNvPr id="2179" name="Google Shape;2179;g13eacc49de5_0_4178"/>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g13eacc49de5_0_4178"/>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g13eacc49de5_0_4178"/>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g13eacc49de5_0_4178"/>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g13eacc49de5_0_4178"/>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g13eacc49de5_0_4178"/>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g13eacc49de5_0_4178"/>
            <p:cNvSpPr/>
            <p:nvPr/>
          </p:nvSpPr>
          <p:spPr>
            <a:xfrm>
              <a:off x="4283200" y="1837550"/>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g13eacc49de5_0_4178"/>
            <p:cNvSpPr/>
            <p:nvPr/>
          </p:nvSpPr>
          <p:spPr>
            <a:xfrm>
              <a:off x="4409450" y="1920125"/>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7" name="Google Shape;2187;g13eacc49de5_0_4178"/>
          <p:cNvGrpSpPr/>
          <p:nvPr/>
        </p:nvGrpSpPr>
        <p:grpSpPr>
          <a:xfrm>
            <a:off x="-713676" y="-29854"/>
            <a:ext cx="2176640" cy="982692"/>
            <a:chOff x="2915775" y="2073500"/>
            <a:chExt cx="874750" cy="394925"/>
          </a:xfrm>
        </p:grpSpPr>
        <p:sp>
          <p:nvSpPr>
            <p:cNvPr id="2188" name="Google Shape;2188;g13eacc49de5_0_4178"/>
            <p:cNvSpPr/>
            <p:nvPr/>
          </p:nvSpPr>
          <p:spPr>
            <a:xfrm>
              <a:off x="3546225" y="2317775"/>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g13eacc49de5_0_4178"/>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g13eacc49de5_0_4178"/>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g13eacc49de5_0_4178"/>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g13eacc49de5_0_4178"/>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g13eacc49de5_0_4178"/>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g13eacc49de5_0_4178"/>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g13eacc49de5_0_4178"/>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g13eacc49de5_0_4178"/>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g13eacc49de5_0_4178"/>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g13eacc49de5_0_4178"/>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g13eacc49de5_0_4178"/>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g13eacc49de5_0_4178"/>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g13eacc49de5_0_4178"/>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g13eacc49de5_0_4178"/>
            <p:cNvSpPr/>
            <p:nvPr/>
          </p:nvSpPr>
          <p:spPr>
            <a:xfrm>
              <a:off x="3405475" y="2346850"/>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g13eacc49de5_0_4178"/>
            <p:cNvSpPr/>
            <p:nvPr/>
          </p:nvSpPr>
          <p:spPr>
            <a:xfrm>
              <a:off x="3480525" y="2402675"/>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g13eacc49de5_0_4178"/>
            <p:cNvSpPr/>
            <p:nvPr/>
          </p:nvSpPr>
          <p:spPr>
            <a:xfrm>
              <a:off x="3575325" y="2431750"/>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g13eacc49de5_0_4178"/>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g13eacc49de5_0_4178"/>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g13eacc49de5_0_4178"/>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8" name="Google Shape;2208;g13eacc49de5_0_4178"/>
          <p:cNvGrpSpPr/>
          <p:nvPr/>
        </p:nvGrpSpPr>
        <p:grpSpPr>
          <a:xfrm>
            <a:off x="7868202" y="3769025"/>
            <a:ext cx="562398" cy="884275"/>
            <a:chOff x="6381525" y="2911575"/>
            <a:chExt cx="404225" cy="635575"/>
          </a:xfrm>
        </p:grpSpPr>
        <p:sp>
          <p:nvSpPr>
            <p:cNvPr id="2209" name="Google Shape;2209;g13eacc49de5_0_4178"/>
            <p:cNvSpPr/>
            <p:nvPr/>
          </p:nvSpPr>
          <p:spPr>
            <a:xfrm>
              <a:off x="6412925" y="2911575"/>
              <a:ext cx="285575" cy="305975"/>
            </a:xfrm>
            <a:custGeom>
              <a:rect b="b" l="l" r="r" t="t"/>
              <a:pathLst>
                <a:path extrusionOk="0" h="12239" w="11423">
                  <a:moveTo>
                    <a:pt x="6887" y="1"/>
                  </a:moveTo>
                  <a:cubicBezTo>
                    <a:pt x="5235" y="2909"/>
                    <a:pt x="4653" y="6491"/>
                    <a:pt x="5328" y="9795"/>
                  </a:cubicBezTo>
                  <a:cubicBezTo>
                    <a:pt x="3872" y="9387"/>
                    <a:pt x="2351" y="9190"/>
                    <a:pt x="874" y="9190"/>
                  </a:cubicBezTo>
                  <a:cubicBezTo>
                    <a:pt x="581" y="9190"/>
                    <a:pt x="289" y="9198"/>
                    <a:pt x="0" y="9213"/>
                  </a:cubicBezTo>
                  <a:cubicBezTo>
                    <a:pt x="1365" y="9851"/>
                    <a:pt x="5082" y="12238"/>
                    <a:pt x="6799" y="12238"/>
                  </a:cubicBezTo>
                  <a:cubicBezTo>
                    <a:pt x="6897" y="12238"/>
                    <a:pt x="6988" y="12230"/>
                    <a:pt x="7073" y="12214"/>
                  </a:cubicBezTo>
                  <a:cubicBezTo>
                    <a:pt x="8483" y="11850"/>
                    <a:pt x="9915" y="7951"/>
                    <a:pt x="11326" y="7951"/>
                  </a:cubicBezTo>
                  <a:cubicBezTo>
                    <a:pt x="11359" y="7951"/>
                    <a:pt x="11391" y="7953"/>
                    <a:pt x="11423" y="7957"/>
                  </a:cubicBezTo>
                  <a:cubicBezTo>
                    <a:pt x="11103" y="7897"/>
                    <a:pt x="10779" y="7869"/>
                    <a:pt x="10454" y="7869"/>
                  </a:cubicBezTo>
                  <a:cubicBezTo>
                    <a:pt x="9124" y="7869"/>
                    <a:pt x="7780" y="8353"/>
                    <a:pt x="6677" y="9213"/>
                  </a:cubicBezTo>
                  <a:cubicBezTo>
                    <a:pt x="6770" y="6119"/>
                    <a:pt x="6887" y="3118"/>
                    <a:pt x="68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g13eacc49de5_0_4178"/>
            <p:cNvSpPr/>
            <p:nvPr/>
          </p:nvSpPr>
          <p:spPr>
            <a:xfrm>
              <a:off x="6381525" y="3187650"/>
              <a:ext cx="404225" cy="359500"/>
            </a:xfrm>
            <a:custGeom>
              <a:rect b="b" l="l" r="r" t="t"/>
              <a:pathLst>
                <a:path extrusionOk="0" h="14380" w="16169">
                  <a:moveTo>
                    <a:pt x="7942" y="0"/>
                  </a:moveTo>
                  <a:cubicBezTo>
                    <a:pt x="7260" y="0"/>
                    <a:pt x="6575" y="100"/>
                    <a:pt x="5909" y="310"/>
                  </a:cubicBezTo>
                  <a:lnTo>
                    <a:pt x="5607" y="1264"/>
                  </a:lnTo>
                  <a:cubicBezTo>
                    <a:pt x="5607" y="985"/>
                    <a:pt x="5700" y="683"/>
                    <a:pt x="5700" y="403"/>
                  </a:cubicBezTo>
                  <a:lnTo>
                    <a:pt x="5700" y="403"/>
                  </a:lnTo>
                  <a:cubicBezTo>
                    <a:pt x="2117" y="1660"/>
                    <a:pt x="0" y="5917"/>
                    <a:pt x="1256" y="9523"/>
                  </a:cubicBezTo>
                  <a:cubicBezTo>
                    <a:pt x="2278" y="12436"/>
                    <a:pt x="5283" y="14380"/>
                    <a:pt x="8296" y="14380"/>
                  </a:cubicBezTo>
                  <a:cubicBezTo>
                    <a:pt x="8989" y="14380"/>
                    <a:pt x="9683" y="14277"/>
                    <a:pt x="10353" y="14059"/>
                  </a:cubicBezTo>
                  <a:cubicBezTo>
                    <a:pt x="13958" y="12896"/>
                    <a:pt x="16169" y="8546"/>
                    <a:pt x="15005" y="4963"/>
                  </a:cubicBezTo>
                  <a:cubicBezTo>
                    <a:pt x="14053" y="2029"/>
                    <a:pt x="11026" y="0"/>
                    <a:pt x="794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10">
    <p:spTree>
      <p:nvGrpSpPr>
        <p:cNvPr id="2211" name="Shape 2211"/>
        <p:cNvGrpSpPr/>
        <p:nvPr/>
      </p:nvGrpSpPr>
      <p:grpSpPr>
        <a:xfrm>
          <a:off x="0" y="0"/>
          <a:ext cx="0" cy="0"/>
          <a:chOff x="0" y="0"/>
          <a:chExt cx="0" cy="0"/>
        </a:xfrm>
      </p:grpSpPr>
      <p:sp>
        <p:nvSpPr>
          <p:cNvPr id="2212" name="Google Shape;2212;g13eacc49de5_0_4215"/>
          <p:cNvSpPr/>
          <p:nvPr/>
        </p:nvSpPr>
        <p:spPr>
          <a:xfrm>
            <a:off x="-781000" y="-226725"/>
            <a:ext cx="2504327" cy="2234062"/>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13" name="Google Shape;2213;g13eacc49de5_0_4215"/>
          <p:cNvGrpSpPr/>
          <p:nvPr/>
        </p:nvGrpSpPr>
        <p:grpSpPr>
          <a:xfrm>
            <a:off x="431127" y="-3"/>
            <a:ext cx="1292190" cy="1036680"/>
            <a:chOff x="2533100" y="1212175"/>
            <a:chExt cx="1066075" cy="839825"/>
          </a:xfrm>
        </p:grpSpPr>
        <p:sp>
          <p:nvSpPr>
            <p:cNvPr id="2214" name="Google Shape;2214;g13eacc49de5_0_4215"/>
            <p:cNvSpPr/>
            <p:nvPr/>
          </p:nvSpPr>
          <p:spPr>
            <a:xfrm>
              <a:off x="2981500" y="1242700"/>
              <a:ext cx="93025" cy="139875"/>
            </a:xfrm>
            <a:custGeom>
              <a:rect b="b" l="l" r="r" t="t"/>
              <a:pathLst>
                <a:path extrusionOk="0" h="5595" w="3721">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g13eacc49de5_0_4215"/>
            <p:cNvSpPr/>
            <p:nvPr/>
          </p:nvSpPr>
          <p:spPr>
            <a:xfrm>
              <a:off x="3008250" y="1488625"/>
              <a:ext cx="56925" cy="134075"/>
            </a:xfrm>
            <a:custGeom>
              <a:rect b="b" l="l" r="r" t="t"/>
              <a:pathLst>
                <a:path extrusionOk="0" h="5363" w="2277">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g13eacc49de5_0_4215"/>
            <p:cNvSpPr/>
            <p:nvPr/>
          </p:nvSpPr>
          <p:spPr>
            <a:xfrm>
              <a:off x="2913925" y="1708150"/>
              <a:ext cx="120050" cy="96675"/>
            </a:xfrm>
            <a:custGeom>
              <a:rect b="b" l="l" r="r" t="t"/>
              <a:pathLst>
                <a:path extrusionOk="0" h="3867" w="4802">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g13eacc49de5_0_4215"/>
            <p:cNvSpPr/>
            <p:nvPr/>
          </p:nvSpPr>
          <p:spPr>
            <a:xfrm>
              <a:off x="2994100" y="1789400"/>
              <a:ext cx="95600" cy="80850"/>
            </a:xfrm>
            <a:custGeom>
              <a:rect b="b" l="l" r="r" t="t"/>
              <a:pathLst>
                <a:path extrusionOk="0" h="3234" w="3824">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g13eacc49de5_0_4215"/>
            <p:cNvSpPr/>
            <p:nvPr/>
          </p:nvSpPr>
          <p:spPr>
            <a:xfrm>
              <a:off x="3067075" y="1594650"/>
              <a:ext cx="99100" cy="131950"/>
            </a:xfrm>
            <a:custGeom>
              <a:rect b="b" l="l" r="r" t="t"/>
              <a:pathLst>
                <a:path extrusionOk="0" h="5278" w="3964">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g13eacc49de5_0_4215"/>
            <p:cNvSpPr/>
            <p:nvPr/>
          </p:nvSpPr>
          <p:spPr>
            <a:xfrm>
              <a:off x="3097825" y="1386450"/>
              <a:ext cx="62825" cy="142025"/>
            </a:xfrm>
            <a:custGeom>
              <a:rect b="b" l="l" r="r" t="t"/>
              <a:pathLst>
                <a:path extrusionOk="0" h="5681" w="2513">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g13eacc49de5_0_4215"/>
            <p:cNvSpPr/>
            <p:nvPr/>
          </p:nvSpPr>
          <p:spPr>
            <a:xfrm>
              <a:off x="3141450" y="1243125"/>
              <a:ext cx="75050" cy="76925"/>
            </a:xfrm>
            <a:custGeom>
              <a:rect b="b" l="l" r="r" t="t"/>
              <a:pathLst>
                <a:path extrusionOk="0" h="3077" w="3002">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g13eacc49de5_0_4215"/>
            <p:cNvSpPr/>
            <p:nvPr/>
          </p:nvSpPr>
          <p:spPr>
            <a:xfrm>
              <a:off x="3127325" y="1715875"/>
              <a:ext cx="108350" cy="116725"/>
            </a:xfrm>
            <a:custGeom>
              <a:rect b="b" l="l" r="r" t="t"/>
              <a:pathLst>
                <a:path extrusionOk="0" h="4669" w="4334">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g13eacc49de5_0_4215"/>
            <p:cNvSpPr/>
            <p:nvPr/>
          </p:nvSpPr>
          <p:spPr>
            <a:xfrm>
              <a:off x="3208900" y="1508450"/>
              <a:ext cx="61100" cy="141575"/>
            </a:xfrm>
            <a:custGeom>
              <a:rect b="b" l="l" r="r" t="t"/>
              <a:pathLst>
                <a:path extrusionOk="0" h="5663" w="2444">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g13eacc49de5_0_4215"/>
            <p:cNvSpPr/>
            <p:nvPr/>
          </p:nvSpPr>
          <p:spPr>
            <a:xfrm>
              <a:off x="3201925" y="1328500"/>
              <a:ext cx="79700" cy="99925"/>
            </a:xfrm>
            <a:custGeom>
              <a:rect b="b" l="l" r="r" t="t"/>
              <a:pathLst>
                <a:path extrusionOk="0" h="3997" w="3188">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g13eacc49de5_0_4215"/>
            <p:cNvSpPr/>
            <p:nvPr/>
          </p:nvSpPr>
          <p:spPr>
            <a:xfrm>
              <a:off x="3299050" y="1212175"/>
              <a:ext cx="69825" cy="58750"/>
            </a:xfrm>
            <a:custGeom>
              <a:rect b="b" l="l" r="r" t="t"/>
              <a:pathLst>
                <a:path extrusionOk="0" h="2350" w="2793">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g13eacc49de5_0_4215"/>
            <p:cNvSpPr/>
            <p:nvPr/>
          </p:nvSpPr>
          <p:spPr>
            <a:xfrm>
              <a:off x="2706825" y="1804225"/>
              <a:ext cx="158375" cy="68400"/>
            </a:xfrm>
            <a:custGeom>
              <a:rect b="b" l="l" r="r" t="t"/>
              <a:pathLst>
                <a:path extrusionOk="0" h="2736" w="6335">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g13eacc49de5_0_4215"/>
            <p:cNvSpPr/>
            <p:nvPr/>
          </p:nvSpPr>
          <p:spPr>
            <a:xfrm>
              <a:off x="2741300" y="1735625"/>
              <a:ext cx="63425" cy="48925"/>
            </a:xfrm>
            <a:custGeom>
              <a:rect b="b" l="l" r="r" t="t"/>
              <a:pathLst>
                <a:path extrusionOk="0" h="1957" w="2537">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g13eacc49de5_0_4215"/>
            <p:cNvSpPr/>
            <p:nvPr/>
          </p:nvSpPr>
          <p:spPr>
            <a:xfrm>
              <a:off x="2533100" y="1876325"/>
              <a:ext cx="75050" cy="59800"/>
            </a:xfrm>
            <a:custGeom>
              <a:rect b="b" l="l" r="r" t="t"/>
              <a:pathLst>
                <a:path extrusionOk="0" h="2392" w="3002">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g13eacc49de5_0_4215"/>
            <p:cNvSpPr/>
            <p:nvPr/>
          </p:nvSpPr>
          <p:spPr>
            <a:xfrm>
              <a:off x="2540075" y="1968275"/>
              <a:ext cx="46550" cy="83725"/>
            </a:xfrm>
            <a:custGeom>
              <a:rect b="b" l="l" r="r" t="t"/>
              <a:pathLst>
                <a:path extrusionOk="0" h="3349" w="1862">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g13eacc49de5_0_4215"/>
            <p:cNvSpPr/>
            <p:nvPr/>
          </p:nvSpPr>
          <p:spPr>
            <a:xfrm>
              <a:off x="2652450" y="1932650"/>
              <a:ext cx="91200" cy="63375"/>
            </a:xfrm>
            <a:custGeom>
              <a:rect b="b" l="l" r="r" t="t"/>
              <a:pathLst>
                <a:path extrusionOk="0" h="2535" w="3648">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g13eacc49de5_0_4215"/>
            <p:cNvSpPr/>
            <p:nvPr/>
          </p:nvSpPr>
          <p:spPr>
            <a:xfrm>
              <a:off x="2833775" y="1862025"/>
              <a:ext cx="131750" cy="60875"/>
            </a:xfrm>
            <a:custGeom>
              <a:rect b="b" l="l" r="r" t="t"/>
              <a:pathLst>
                <a:path extrusionOk="0" h="2435" w="527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g13eacc49de5_0_4215"/>
            <p:cNvSpPr/>
            <p:nvPr/>
          </p:nvSpPr>
          <p:spPr>
            <a:xfrm>
              <a:off x="3303700" y="1632075"/>
              <a:ext cx="39000" cy="63400"/>
            </a:xfrm>
            <a:custGeom>
              <a:rect b="b" l="l" r="r" t="t"/>
              <a:pathLst>
                <a:path extrusionOk="0" h="2536" w="156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g13eacc49de5_0_4215"/>
            <p:cNvSpPr/>
            <p:nvPr/>
          </p:nvSpPr>
          <p:spPr>
            <a:xfrm>
              <a:off x="3322900" y="1424900"/>
              <a:ext cx="58175" cy="131875"/>
            </a:xfrm>
            <a:custGeom>
              <a:rect b="b" l="l" r="r" t="t"/>
              <a:pathLst>
                <a:path extrusionOk="0" h="5275" w="2327">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g13eacc49de5_0_4215"/>
            <p:cNvSpPr/>
            <p:nvPr/>
          </p:nvSpPr>
          <p:spPr>
            <a:xfrm>
              <a:off x="3370950" y="1270275"/>
              <a:ext cx="99850" cy="114875"/>
            </a:xfrm>
            <a:custGeom>
              <a:rect b="b" l="l" r="r" t="t"/>
              <a:pathLst>
                <a:path extrusionOk="0" h="4595" w="3994">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g13eacc49de5_0_4215"/>
            <p:cNvSpPr/>
            <p:nvPr/>
          </p:nvSpPr>
          <p:spPr>
            <a:xfrm>
              <a:off x="3475850" y="1219725"/>
              <a:ext cx="123325" cy="56425"/>
            </a:xfrm>
            <a:custGeom>
              <a:rect b="b" l="l" r="r" t="t"/>
              <a:pathLst>
                <a:path extrusionOk="0" h="2257" w="4933">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5" name="Google Shape;2235;g13eacc49de5_0_4215"/>
          <p:cNvSpPr/>
          <p:nvPr/>
        </p:nvSpPr>
        <p:spPr>
          <a:xfrm>
            <a:off x="6940228" y="3927900"/>
            <a:ext cx="2704476" cy="1656559"/>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6" name="Google Shape;2236;g13eacc49de5_0_4215"/>
          <p:cNvGrpSpPr/>
          <p:nvPr/>
        </p:nvGrpSpPr>
        <p:grpSpPr>
          <a:xfrm>
            <a:off x="6943917" y="3644355"/>
            <a:ext cx="2744809" cy="1692795"/>
            <a:chOff x="3095850" y="2740875"/>
            <a:chExt cx="1972838" cy="1216700"/>
          </a:xfrm>
        </p:grpSpPr>
        <p:sp>
          <p:nvSpPr>
            <p:cNvPr id="2237" name="Google Shape;2237;g13eacc49de5_0_4215"/>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g13eacc49de5_0_4215"/>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g13eacc49de5_0_4215"/>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g13eacc49de5_0_4215"/>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g13eacc49de5_0_4215"/>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2" name="Google Shape;2242;g13eacc49de5_0_4215"/>
          <p:cNvGrpSpPr/>
          <p:nvPr/>
        </p:nvGrpSpPr>
        <p:grpSpPr>
          <a:xfrm>
            <a:off x="8097004" y="4354176"/>
            <a:ext cx="667546" cy="678502"/>
            <a:chOff x="1980625" y="1091425"/>
            <a:chExt cx="479800" cy="487675"/>
          </a:xfrm>
        </p:grpSpPr>
        <p:sp>
          <p:nvSpPr>
            <p:cNvPr id="2243" name="Google Shape;2243;g13eacc49de5_0_4215"/>
            <p:cNvSpPr/>
            <p:nvPr/>
          </p:nvSpPr>
          <p:spPr>
            <a:xfrm>
              <a:off x="2234725" y="1128400"/>
              <a:ext cx="90175" cy="40750"/>
            </a:xfrm>
            <a:custGeom>
              <a:rect b="b" l="l" r="r" t="t"/>
              <a:pathLst>
                <a:path extrusionOk="0" h="1630" w="3607">
                  <a:moveTo>
                    <a:pt x="2537" y="1"/>
                  </a:moveTo>
                  <a:cubicBezTo>
                    <a:pt x="2234" y="1"/>
                    <a:pt x="1862" y="1"/>
                    <a:pt x="1466" y="187"/>
                  </a:cubicBezTo>
                  <a:cubicBezTo>
                    <a:pt x="1164" y="280"/>
                    <a:pt x="792" y="466"/>
                    <a:pt x="489" y="675"/>
                  </a:cubicBezTo>
                  <a:cubicBezTo>
                    <a:pt x="303" y="954"/>
                    <a:pt x="117" y="1257"/>
                    <a:pt x="1" y="1629"/>
                  </a:cubicBezTo>
                  <a:cubicBezTo>
                    <a:pt x="303" y="1443"/>
                    <a:pt x="582" y="1350"/>
                    <a:pt x="885" y="1257"/>
                  </a:cubicBezTo>
                  <a:cubicBezTo>
                    <a:pt x="1164" y="1048"/>
                    <a:pt x="1466" y="954"/>
                    <a:pt x="1746" y="861"/>
                  </a:cubicBezTo>
                  <a:cubicBezTo>
                    <a:pt x="2048" y="768"/>
                    <a:pt x="2234" y="675"/>
                    <a:pt x="2630" y="675"/>
                  </a:cubicBezTo>
                  <a:cubicBezTo>
                    <a:pt x="2909" y="582"/>
                    <a:pt x="3211" y="466"/>
                    <a:pt x="3607" y="373"/>
                  </a:cubicBezTo>
                  <a:cubicBezTo>
                    <a:pt x="3304" y="187"/>
                    <a:pt x="2909" y="94"/>
                    <a:pt x="2537" y="1"/>
                  </a:cubicBezTo>
                  <a:close/>
                </a:path>
              </a:pathLst>
            </a:custGeom>
            <a:solidFill>
              <a:srgbClr val="D6B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g13eacc49de5_0_4215"/>
            <p:cNvSpPr/>
            <p:nvPr/>
          </p:nvSpPr>
          <p:spPr>
            <a:xfrm>
              <a:off x="2155050" y="1091425"/>
              <a:ext cx="305375" cy="374525"/>
            </a:xfrm>
            <a:custGeom>
              <a:rect b="b" l="l" r="r" t="t"/>
              <a:pathLst>
                <a:path extrusionOk="0" h="14981" w="12215">
                  <a:moveTo>
                    <a:pt x="5865" y="0"/>
                  </a:moveTo>
                  <a:cubicBezTo>
                    <a:pt x="5389" y="0"/>
                    <a:pt x="4884" y="99"/>
                    <a:pt x="4351" y="316"/>
                  </a:cubicBezTo>
                  <a:cubicBezTo>
                    <a:pt x="1" y="1945"/>
                    <a:pt x="2234" y="7970"/>
                    <a:pt x="3676" y="10669"/>
                  </a:cubicBezTo>
                  <a:cubicBezTo>
                    <a:pt x="4165" y="11739"/>
                    <a:pt x="4747" y="12809"/>
                    <a:pt x="5631" y="13693"/>
                  </a:cubicBezTo>
                  <a:cubicBezTo>
                    <a:pt x="6393" y="14373"/>
                    <a:pt x="7393" y="14981"/>
                    <a:pt x="8421" y="14981"/>
                  </a:cubicBezTo>
                  <a:cubicBezTo>
                    <a:pt x="8553" y="14981"/>
                    <a:pt x="8685" y="14971"/>
                    <a:pt x="8818" y="14949"/>
                  </a:cubicBezTo>
                  <a:cubicBezTo>
                    <a:pt x="10283" y="14740"/>
                    <a:pt x="11447" y="13391"/>
                    <a:pt x="11819" y="11948"/>
                  </a:cubicBezTo>
                  <a:cubicBezTo>
                    <a:pt x="12214" y="10576"/>
                    <a:pt x="12028" y="9040"/>
                    <a:pt x="11726" y="7575"/>
                  </a:cubicBezTo>
                  <a:cubicBezTo>
                    <a:pt x="11135" y="4866"/>
                    <a:pt x="9207" y="0"/>
                    <a:pt x="58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g13eacc49de5_0_4215"/>
            <p:cNvSpPr/>
            <p:nvPr/>
          </p:nvSpPr>
          <p:spPr>
            <a:xfrm>
              <a:off x="2234725" y="1198200"/>
              <a:ext cx="92500" cy="44850"/>
            </a:xfrm>
            <a:custGeom>
              <a:rect b="b" l="l" r="r" t="t"/>
              <a:pathLst>
                <a:path extrusionOk="0" h="1794" w="3700">
                  <a:moveTo>
                    <a:pt x="3700" y="0"/>
                  </a:moveTo>
                  <a:lnTo>
                    <a:pt x="3700" y="0"/>
                  </a:lnTo>
                  <a:cubicBezTo>
                    <a:pt x="3397" y="210"/>
                    <a:pt x="3118" y="396"/>
                    <a:pt x="2816" y="489"/>
                  </a:cubicBezTo>
                  <a:cubicBezTo>
                    <a:pt x="2537" y="698"/>
                    <a:pt x="2234" y="791"/>
                    <a:pt x="1955" y="884"/>
                  </a:cubicBezTo>
                  <a:cubicBezTo>
                    <a:pt x="1653" y="977"/>
                    <a:pt x="1373" y="1070"/>
                    <a:pt x="1071" y="1163"/>
                  </a:cubicBezTo>
                  <a:cubicBezTo>
                    <a:pt x="792" y="1280"/>
                    <a:pt x="396" y="1280"/>
                    <a:pt x="1" y="1373"/>
                  </a:cubicBezTo>
                  <a:cubicBezTo>
                    <a:pt x="303" y="1559"/>
                    <a:pt x="699" y="1745"/>
                    <a:pt x="1071" y="1745"/>
                  </a:cubicBezTo>
                  <a:cubicBezTo>
                    <a:pt x="1189" y="1780"/>
                    <a:pt x="1308" y="1794"/>
                    <a:pt x="1425" y="1794"/>
                  </a:cubicBezTo>
                  <a:cubicBezTo>
                    <a:pt x="1701" y="1794"/>
                    <a:pt x="1973" y="1717"/>
                    <a:pt x="2234" y="1652"/>
                  </a:cubicBezTo>
                  <a:cubicBezTo>
                    <a:pt x="2537" y="1466"/>
                    <a:pt x="2909" y="1280"/>
                    <a:pt x="3211" y="977"/>
                  </a:cubicBezTo>
                  <a:cubicBezTo>
                    <a:pt x="3397" y="791"/>
                    <a:pt x="3700" y="396"/>
                    <a:pt x="37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g13eacc49de5_0_4215"/>
            <p:cNvSpPr/>
            <p:nvPr/>
          </p:nvSpPr>
          <p:spPr>
            <a:xfrm>
              <a:off x="2368500" y="1276125"/>
              <a:ext cx="55275" cy="43075"/>
            </a:xfrm>
            <a:custGeom>
              <a:rect b="b" l="l" r="r" t="t"/>
              <a:pathLst>
                <a:path extrusionOk="0" h="1723" w="2211">
                  <a:moveTo>
                    <a:pt x="2211" y="1"/>
                  </a:moveTo>
                  <a:lnTo>
                    <a:pt x="2211" y="1"/>
                  </a:lnTo>
                  <a:cubicBezTo>
                    <a:pt x="1931" y="94"/>
                    <a:pt x="1745" y="187"/>
                    <a:pt x="1536" y="373"/>
                  </a:cubicBezTo>
                  <a:cubicBezTo>
                    <a:pt x="1350" y="489"/>
                    <a:pt x="1164" y="582"/>
                    <a:pt x="954" y="768"/>
                  </a:cubicBezTo>
                  <a:cubicBezTo>
                    <a:pt x="768" y="861"/>
                    <a:pt x="675" y="954"/>
                    <a:pt x="466" y="1164"/>
                  </a:cubicBezTo>
                  <a:cubicBezTo>
                    <a:pt x="280" y="1257"/>
                    <a:pt x="94" y="1443"/>
                    <a:pt x="1" y="1652"/>
                  </a:cubicBezTo>
                  <a:cubicBezTo>
                    <a:pt x="94" y="1699"/>
                    <a:pt x="210" y="1722"/>
                    <a:pt x="341" y="1722"/>
                  </a:cubicBezTo>
                  <a:cubicBezTo>
                    <a:pt x="472" y="1722"/>
                    <a:pt x="617" y="1699"/>
                    <a:pt x="768" y="1652"/>
                  </a:cubicBezTo>
                  <a:cubicBezTo>
                    <a:pt x="954" y="1652"/>
                    <a:pt x="1257" y="1536"/>
                    <a:pt x="1443" y="1350"/>
                  </a:cubicBezTo>
                  <a:cubicBezTo>
                    <a:pt x="1629" y="1164"/>
                    <a:pt x="1838" y="954"/>
                    <a:pt x="1931" y="768"/>
                  </a:cubicBezTo>
                  <a:cubicBezTo>
                    <a:pt x="2118" y="582"/>
                    <a:pt x="2211" y="280"/>
                    <a:pt x="22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g13eacc49de5_0_4215"/>
            <p:cNvSpPr/>
            <p:nvPr/>
          </p:nvSpPr>
          <p:spPr>
            <a:xfrm>
              <a:off x="2305100" y="1387225"/>
              <a:ext cx="55875" cy="32000"/>
            </a:xfrm>
            <a:custGeom>
              <a:rect b="b" l="l" r="r" t="t"/>
              <a:pathLst>
                <a:path extrusionOk="0" h="1280" w="2235">
                  <a:moveTo>
                    <a:pt x="2234" y="0"/>
                  </a:moveTo>
                  <a:cubicBezTo>
                    <a:pt x="1955" y="0"/>
                    <a:pt x="1746" y="116"/>
                    <a:pt x="1652" y="209"/>
                  </a:cubicBezTo>
                  <a:cubicBezTo>
                    <a:pt x="1466" y="302"/>
                    <a:pt x="1257" y="302"/>
                    <a:pt x="1071" y="396"/>
                  </a:cubicBezTo>
                  <a:cubicBezTo>
                    <a:pt x="885" y="489"/>
                    <a:pt x="792" y="582"/>
                    <a:pt x="582" y="698"/>
                  </a:cubicBezTo>
                  <a:cubicBezTo>
                    <a:pt x="396" y="791"/>
                    <a:pt x="210" y="884"/>
                    <a:pt x="1" y="977"/>
                  </a:cubicBezTo>
                  <a:cubicBezTo>
                    <a:pt x="210" y="1163"/>
                    <a:pt x="489" y="1280"/>
                    <a:pt x="675" y="1280"/>
                  </a:cubicBezTo>
                  <a:cubicBezTo>
                    <a:pt x="978" y="1280"/>
                    <a:pt x="1164" y="1163"/>
                    <a:pt x="1466" y="1070"/>
                  </a:cubicBezTo>
                  <a:cubicBezTo>
                    <a:pt x="1652" y="977"/>
                    <a:pt x="1839" y="884"/>
                    <a:pt x="1955" y="698"/>
                  </a:cubicBezTo>
                  <a:cubicBezTo>
                    <a:pt x="2141" y="489"/>
                    <a:pt x="2234" y="209"/>
                    <a:pt x="22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g13eacc49de5_0_4215"/>
            <p:cNvSpPr/>
            <p:nvPr/>
          </p:nvSpPr>
          <p:spPr>
            <a:xfrm>
              <a:off x="2365600" y="1232500"/>
              <a:ext cx="24450" cy="21550"/>
            </a:xfrm>
            <a:custGeom>
              <a:rect b="b" l="l" r="r" t="t"/>
              <a:pathLst>
                <a:path extrusionOk="0" h="862" w="978">
                  <a:moveTo>
                    <a:pt x="884" y="1"/>
                  </a:moveTo>
                  <a:cubicBezTo>
                    <a:pt x="698" y="1"/>
                    <a:pt x="582" y="94"/>
                    <a:pt x="489" y="94"/>
                  </a:cubicBezTo>
                  <a:cubicBezTo>
                    <a:pt x="396" y="94"/>
                    <a:pt x="303" y="94"/>
                    <a:pt x="303" y="187"/>
                  </a:cubicBezTo>
                  <a:cubicBezTo>
                    <a:pt x="210" y="187"/>
                    <a:pt x="210" y="280"/>
                    <a:pt x="117" y="373"/>
                  </a:cubicBezTo>
                  <a:cubicBezTo>
                    <a:pt x="117" y="489"/>
                    <a:pt x="0" y="582"/>
                    <a:pt x="0" y="769"/>
                  </a:cubicBezTo>
                  <a:cubicBezTo>
                    <a:pt x="117" y="862"/>
                    <a:pt x="303" y="862"/>
                    <a:pt x="396" y="862"/>
                  </a:cubicBezTo>
                  <a:cubicBezTo>
                    <a:pt x="489" y="862"/>
                    <a:pt x="698" y="862"/>
                    <a:pt x="791" y="769"/>
                  </a:cubicBezTo>
                  <a:cubicBezTo>
                    <a:pt x="884" y="676"/>
                    <a:pt x="884" y="582"/>
                    <a:pt x="977" y="489"/>
                  </a:cubicBezTo>
                  <a:cubicBezTo>
                    <a:pt x="977" y="280"/>
                    <a:pt x="977" y="187"/>
                    <a:pt x="8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g13eacc49de5_0_4215"/>
            <p:cNvSpPr/>
            <p:nvPr/>
          </p:nvSpPr>
          <p:spPr>
            <a:xfrm>
              <a:off x="2363275" y="1390125"/>
              <a:ext cx="58175" cy="44675"/>
            </a:xfrm>
            <a:custGeom>
              <a:rect b="b" l="l" r="r" t="t"/>
              <a:pathLst>
                <a:path extrusionOk="0" h="1787" w="2327">
                  <a:moveTo>
                    <a:pt x="2327" y="0"/>
                  </a:moveTo>
                  <a:lnTo>
                    <a:pt x="2327" y="0"/>
                  </a:lnTo>
                  <a:cubicBezTo>
                    <a:pt x="2047" y="93"/>
                    <a:pt x="1838" y="186"/>
                    <a:pt x="1652" y="373"/>
                  </a:cubicBezTo>
                  <a:cubicBezTo>
                    <a:pt x="1466" y="466"/>
                    <a:pt x="1256" y="582"/>
                    <a:pt x="1070" y="768"/>
                  </a:cubicBezTo>
                  <a:cubicBezTo>
                    <a:pt x="884" y="861"/>
                    <a:pt x="675" y="1047"/>
                    <a:pt x="489" y="1164"/>
                  </a:cubicBezTo>
                  <a:cubicBezTo>
                    <a:pt x="396" y="1350"/>
                    <a:pt x="210" y="1536"/>
                    <a:pt x="0" y="1745"/>
                  </a:cubicBezTo>
                  <a:cubicBezTo>
                    <a:pt x="101" y="1776"/>
                    <a:pt x="199" y="1787"/>
                    <a:pt x="293" y="1787"/>
                  </a:cubicBezTo>
                  <a:cubicBezTo>
                    <a:pt x="481" y="1787"/>
                    <a:pt x="652" y="1745"/>
                    <a:pt x="791" y="1745"/>
                  </a:cubicBezTo>
                  <a:cubicBezTo>
                    <a:pt x="1070" y="1629"/>
                    <a:pt x="1256" y="1536"/>
                    <a:pt x="1559" y="1350"/>
                  </a:cubicBezTo>
                  <a:cubicBezTo>
                    <a:pt x="1745" y="1164"/>
                    <a:pt x="1954" y="954"/>
                    <a:pt x="2047" y="768"/>
                  </a:cubicBezTo>
                  <a:cubicBezTo>
                    <a:pt x="2140" y="582"/>
                    <a:pt x="2327" y="280"/>
                    <a:pt x="23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g13eacc49de5_0_4215"/>
            <p:cNvSpPr/>
            <p:nvPr/>
          </p:nvSpPr>
          <p:spPr>
            <a:xfrm>
              <a:off x="1980625" y="1195650"/>
              <a:ext cx="242500" cy="383450"/>
            </a:xfrm>
            <a:custGeom>
              <a:rect b="b" l="l" r="r" t="t"/>
              <a:pathLst>
                <a:path extrusionOk="0" h="15338" w="9700">
                  <a:moveTo>
                    <a:pt x="4762" y="0"/>
                  </a:moveTo>
                  <a:cubicBezTo>
                    <a:pt x="467" y="0"/>
                    <a:pt x="1" y="6193"/>
                    <a:pt x="92" y="9222"/>
                  </a:cubicBezTo>
                  <a:cubicBezTo>
                    <a:pt x="185" y="10385"/>
                    <a:pt x="185" y="11641"/>
                    <a:pt x="673" y="12711"/>
                  </a:cubicBezTo>
                  <a:cubicBezTo>
                    <a:pt x="1069" y="13874"/>
                    <a:pt x="1929" y="14852"/>
                    <a:pt x="3093" y="15224"/>
                  </a:cubicBezTo>
                  <a:cubicBezTo>
                    <a:pt x="3360" y="15301"/>
                    <a:pt x="3634" y="15337"/>
                    <a:pt x="3909" y="15337"/>
                  </a:cubicBezTo>
                  <a:cubicBezTo>
                    <a:pt x="5043" y="15337"/>
                    <a:pt x="6191" y="14718"/>
                    <a:pt x="6978" y="13781"/>
                  </a:cubicBezTo>
                  <a:cubicBezTo>
                    <a:pt x="7955" y="12618"/>
                    <a:pt x="8327" y="11153"/>
                    <a:pt x="8722" y="9710"/>
                  </a:cubicBezTo>
                  <a:cubicBezTo>
                    <a:pt x="9490" y="6616"/>
                    <a:pt x="9700" y="312"/>
                    <a:pt x="5047" y="9"/>
                  </a:cubicBezTo>
                  <a:cubicBezTo>
                    <a:pt x="4950" y="3"/>
                    <a:pt x="4855" y="0"/>
                    <a:pt x="476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g13eacc49de5_0_4215"/>
            <p:cNvSpPr/>
            <p:nvPr/>
          </p:nvSpPr>
          <p:spPr>
            <a:xfrm>
              <a:off x="2026525" y="1307525"/>
              <a:ext cx="97150" cy="29125"/>
            </a:xfrm>
            <a:custGeom>
              <a:rect b="b" l="l" r="r" t="t"/>
              <a:pathLst>
                <a:path extrusionOk="0" h="1165" w="3886">
                  <a:moveTo>
                    <a:pt x="0" y="1"/>
                  </a:moveTo>
                  <a:lnTo>
                    <a:pt x="0" y="1"/>
                  </a:lnTo>
                  <a:cubicBezTo>
                    <a:pt x="93" y="280"/>
                    <a:pt x="396" y="582"/>
                    <a:pt x="768" y="769"/>
                  </a:cubicBezTo>
                  <a:cubicBezTo>
                    <a:pt x="1071" y="978"/>
                    <a:pt x="1466" y="1071"/>
                    <a:pt x="1838" y="1164"/>
                  </a:cubicBezTo>
                  <a:cubicBezTo>
                    <a:pt x="2234" y="1164"/>
                    <a:pt x="2629" y="1071"/>
                    <a:pt x="3001" y="978"/>
                  </a:cubicBezTo>
                  <a:cubicBezTo>
                    <a:pt x="3304" y="862"/>
                    <a:pt x="3676" y="582"/>
                    <a:pt x="3885" y="280"/>
                  </a:cubicBezTo>
                  <a:cubicBezTo>
                    <a:pt x="3490" y="280"/>
                    <a:pt x="3211" y="396"/>
                    <a:pt x="2815" y="396"/>
                  </a:cubicBezTo>
                  <a:lnTo>
                    <a:pt x="1931" y="396"/>
                  </a:lnTo>
                  <a:cubicBezTo>
                    <a:pt x="1652" y="280"/>
                    <a:pt x="1257" y="280"/>
                    <a:pt x="977" y="187"/>
                  </a:cubicBezTo>
                  <a:cubicBezTo>
                    <a:pt x="675" y="187"/>
                    <a:pt x="396" y="94"/>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g13eacc49de5_0_4215"/>
            <p:cNvSpPr/>
            <p:nvPr/>
          </p:nvSpPr>
          <p:spPr>
            <a:xfrm>
              <a:off x="2109100" y="1423850"/>
              <a:ext cx="70400" cy="24450"/>
            </a:xfrm>
            <a:custGeom>
              <a:rect b="b" l="l" r="r" t="t"/>
              <a:pathLst>
                <a:path extrusionOk="0" h="978" w="2816">
                  <a:moveTo>
                    <a:pt x="2816" y="1"/>
                  </a:moveTo>
                  <a:cubicBezTo>
                    <a:pt x="2513" y="1"/>
                    <a:pt x="2234" y="1"/>
                    <a:pt x="2025" y="94"/>
                  </a:cubicBezTo>
                  <a:cubicBezTo>
                    <a:pt x="1839" y="94"/>
                    <a:pt x="1536" y="94"/>
                    <a:pt x="1350" y="187"/>
                  </a:cubicBezTo>
                  <a:cubicBezTo>
                    <a:pt x="1164" y="187"/>
                    <a:pt x="955" y="280"/>
                    <a:pt x="769" y="396"/>
                  </a:cubicBezTo>
                  <a:cubicBezTo>
                    <a:pt x="489" y="396"/>
                    <a:pt x="280" y="489"/>
                    <a:pt x="1" y="582"/>
                  </a:cubicBezTo>
                  <a:cubicBezTo>
                    <a:pt x="280" y="768"/>
                    <a:pt x="489" y="861"/>
                    <a:pt x="769" y="978"/>
                  </a:cubicBezTo>
                  <a:lnTo>
                    <a:pt x="1536" y="978"/>
                  </a:lnTo>
                  <a:cubicBezTo>
                    <a:pt x="1839" y="861"/>
                    <a:pt x="2025" y="768"/>
                    <a:pt x="2234" y="675"/>
                  </a:cubicBezTo>
                  <a:cubicBezTo>
                    <a:pt x="2420" y="489"/>
                    <a:pt x="2606" y="280"/>
                    <a:pt x="28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g13eacc49de5_0_4215"/>
            <p:cNvSpPr/>
            <p:nvPr/>
          </p:nvSpPr>
          <p:spPr>
            <a:xfrm>
              <a:off x="2014300" y="1496550"/>
              <a:ext cx="63425" cy="19225"/>
            </a:xfrm>
            <a:custGeom>
              <a:rect b="b" l="l" r="r" t="t"/>
              <a:pathLst>
                <a:path extrusionOk="0" h="769" w="2537">
                  <a:moveTo>
                    <a:pt x="1257" y="1"/>
                  </a:moveTo>
                  <a:cubicBezTo>
                    <a:pt x="1071" y="1"/>
                    <a:pt x="885" y="1"/>
                    <a:pt x="675" y="94"/>
                  </a:cubicBezTo>
                  <a:lnTo>
                    <a:pt x="1" y="94"/>
                  </a:lnTo>
                  <a:cubicBezTo>
                    <a:pt x="94" y="396"/>
                    <a:pt x="303" y="582"/>
                    <a:pt x="582" y="675"/>
                  </a:cubicBezTo>
                  <a:cubicBezTo>
                    <a:pt x="792" y="768"/>
                    <a:pt x="978" y="768"/>
                    <a:pt x="1257" y="768"/>
                  </a:cubicBezTo>
                  <a:cubicBezTo>
                    <a:pt x="1466" y="768"/>
                    <a:pt x="1746" y="768"/>
                    <a:pt x="1955" y="582"/>
                  </a:cubicBezTo>
                  <a:cubicBezTo>
                    <a:pt x="2141" y="489"/>
                    <a:pt x="2327" y="396"/>
                    <a:pt x="2537" y="94"/>
                  </a:cubicBezTo>
                  <a:cubicBezTo>
                    <a:pt x="2234" y="94"/>
                    <a:pt x="2048" y="94"/>
                    <a:pt x="18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g13eacc49de5_0_4215"/>
            <p:cNvSpPr/>
            <p:nvPr/>
          </p:nvSpPr>
          <p:spPr>
            <a:xfrm>
              <a:off x="2135850" y="1368025"/>
              <a:ext cx="29125" cy="18625"/>
            </a:xfrm>
            <a:custGeom>
              <a:rect b="b" l="l" r="r" t="t"/>
              <a:pathLst>
                <a:path extrusionOk="0" h="745" w="1165">
                  <a:moveTo>
                    <a:pt x="466" y="0"/>
                  </a:moveTo>
                  <a:cubicBezTo>
                    <a:pt x="373" y="0"/>
                    <a:pt x="373" y="0"/>
                    <a:pt x="280" y="93"/>
                  </a:cubicBezTo>
                  <a:cubicBezTo>
                    <a:pt x="187" y="186"/>
                    <a:pt x="94" y="186"/>
                    <a:pt x="1" y="396"/>
                  </a:cubicBezTo>
                  <a:cubicBezTo>
                    <a:pt x="94" y="582"/>
                    <a:pt x="187" y="675"/>
                    <a:pt x="280" y="675"/>
                  </a:cubicBezTo>
                  <a:cubicBezTo>
                    <a:pt x="373" y="722"/>
                    <a:pt x="449" y="745"/>
                    <a:pt x="513" y="745"/>
                  </a:cubicBezTo>
                  <a:cubicBezTo>
                    <a:pt x="577" y="745"/>
                    <a:pt x="629" y="722"/>
                    <a:pt x="676" y="675"/>
                  </a:cubicBezTo>
                  <a:cubicBezTo>
                    <a:pt x="769" y="675"/>
                    <a:pt x="955" y="582"/>
                    <a:pt x="955" y="489"/>
                  </a:cubicBezTo>
                  <a:cubicBezTo>
                    <a:pt x="1048" y="396"/>
                    <a:pt x="1164" y="303"/>
                    <a:pt x="1048" y="93"/>
                  </a:cubicBezTo>
                  <a:cubicBezTo>
                    <a:pt x="955" y="0"/>
                    <a:pt x="8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g13eacc49de5_0_4215"/>
            <p:cNvSpPr/>
            <p:nvPr/>
          </p:nvSpPr>
          <p:spPr>
            <a:xfrm>
              <a:off x="2057925" y="1526925"/>
              <a:ext cx="70400" cy="24900"/>
            </a:xfrm>
            <a:custGeom>
              <a:rect b="b" l="l" r="r" t="t"/>
              <a:pathLst>
                <a:path extrusionOk="0" h="996" w="2816">
                  <a:moveTo>
                    <a:pt x="2554" y="1"/>
                  </a:moveTo>
                  <a:cubicBezTo>
                    <a:pt x="2389" y="1"/>
                    <a:pt x="2234" y="42"/>
                    <a:pt x="2048" y="42"/>
                  </a:cubicBezTo>
                  <a:cubicBezTo>
                    <a:pt x="1838" y="42"/>
                    <a:pt x="1652" y="135"/>
                    <a:pt x="1373" y="135"/>
                  </a:cubicBezTo>
                  <a:cubicBezTo>
                    <a:pt x="1164" y="228"/>
                    <a:pt x="978" y="228"/>
                    <a:pt x="792" y="344"/>
                  </a:cubicBezTo>
                  <a:cubicBezTo>
                    <a:pt x="489" y="437"/>
                    <a:pt x="303" y="530"/>
                    <a:pt x="1" y="717"/>
                  </a:cubicBezTo>
                  <a:cubicBezTo>
                    <a:pt x="303" y="810"/>
                    <a:pt x="489" y="926"/>
                    <a:pt x="792" y="926"/>
                  </a:cubicBezTo>
                  <a:cubicBezTo>
                    <a:pt x="931" y="972"/>
                    <a:pt x="1077" y="996"/>
                    <a:pt x="1210" y="996"/>
                  </a:cubicBezTo>
                  <a:cubicBezTo>
                    <a:pt x="1344" y="996"/>
                    <a:pt x="1466" y="972"/>
                    <a:pt x="1559" y="926"/>
                  </a:cubicBezTo>
                  <a:cubicBezTo>
                    <a:pt x="1838" y="810"/>
                    <a:pt x="2048" y="717"/>
                    <a:pt x="2327" y="623"/>
                  </a:cubicBezTo>
                  <a:cubicBezTo>
                    <a:pt x="2536" y="437"/>
                    <a:pt x="2722" y="228"/>
                    <a:pt x="2816" y="42"/>
                  </a:cubicBezTo>
                  <a:cubicBezTo>
                    <a:pt x="2722" y="11"/>
                    <a:pt x="2637" y="1"/>
                    <a:pt x="25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g13eacc49de5_0_4215"/>
            <p:cNvSpPr/>
            <p:nvPr/>
          </p:nvSpPr>
          <p:spPr>
            <a:xfrm>
              <a:off x="2050950" y="1230175"/>
              <a:ext cx="94250" cy="29100"/>
            </a:xfrm>
            <a:custGeom>
              <a:rect b="b" l="l" r="r" t="t"/>
              <a:pathLst>
                <a:path extrusionOk="0" h="1164" w="3770">
                  <a:moveTo>
                    <a:pt x="1931" y="1"/>
                  </a:moveTo>
                  <a:cubicBezTo>
                    <a:pt x="1652" y="1"/>
                    <a:pt x="1257" y="1"/>
                    <a:pt x="861" y="94"/>
                  </a:cubicBezTo>
                  <a:cubicBezTo>
                    <a:pt x="582" y="280"/>
                    <a:pt x="187" y="466"/>
                    <a:pt x="0" y="769"/>
                  </a:cubicBezTo>
                  <a:lnTo>
                    <a:pt x="1931" y="769"/>
                  </a:lnTo>
                  <a:cubicBezTo>
                    <a:pt x="2234" y="769"/>
                    <a:pt x="2513" y="862"/>
                    <a:pt x="2815" y="955"/>
                  </a:cubicBezTo>
                  <a:cubicBezTo>
                    <a:pt x="3095" y="955"/>
                    <a:pt x="3397" y="1048"/>
                    <a:pt x="3769" y="1164"/>
                  </a:cubicBezTo>
                  <a:cubicBezTo>
                    <a:pt x="3583" y="769"/>
                    <a:pt x="3281" y="582"/>
                    <a:pt x="3001" y="373"/>
                  </a:cubicBezTo>
                  <a:cubicBezTo>
                    <a:pt x="2699" y="187"/>
                    <a:pt x="2327" y="94"/>
                    <a:pt x="19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7" name="Google Shape;2257;g13eacc49de5_0_4215"/>
          <p:cNvSpPr txBox="1"/>
          <p:nvPr>
            <p:ph type="title"/>
          </p:nvPr>
        </p:nvSpPr>
        <p:spPr>
          <a:xfrm>
            <a:off x="2312450" y="539500"/>
            <a:ext cx="6118200" cy="6252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1"/>
              </a:buClr>
              <a:buSzPts val="3000"/>
              <a:buNone/>
              <a:defRPr sz="3000">
                <a:solidFill>
                  <a:schemeClr val="accent1"/>
                </a:solidFill>
              </a:defRPr>
            </a:lvl1pPr>
            <a:lvl2pPr lvl="1" rtl="0" algn="r">
              <a:spcBef>
                <a:spcPts val="0"/>
              </a:spcBef>
              <a:spcAft>
                <a:spcPts val="0"/>
              </a:spcAft>
              <a:buClr>
                <a:schemeClr val="accent1"/>
              </a:buClr>
              <a:buSzPts val="3000"/>
              <a:buNone/>
              <a:defRPr sz="3000">
                <a:solidFill>
                  <a:schemeClr val="accent1"/>
                </a:solidFill>
              </a:defRPr>
            </a:lvl2pPr>
            <a:lvl3pPr lvl="2" rtl="0" algn="r">
              <a:spcBef>
                <a:spcPts val="0"/>
              </a:spcBef>
              <a:spcAft>
                <a:spcPts val="0"/>
              </a:spcAft>
              <a:buClr>
                <a:schemeClr val="accent1"/>
              </a:buClr>
              <a:buSzPts val="3000"/>
              <a:buNone/>
              <a:defRPr sz="3000">
                <a:solidFill>
                  <a:schemeClr val="accent1"/>
                </a:solidFill>
              </a:defRPr>
            </a:lvl3pPr>
            <a:lvl4pPr lvl="3" rtl="0" algn="r">
              <a:spcBef>
                <a:spcPts val="0"/>
              </a:spcBef>
              <a:spcAft>
                <a:spcPts val="0"/>
              </a:spcAft>
              <a:buClr>
                <a:schemeClr val="accent1"/>
              </a:buClr>
              <a:buSzPts val="3000"/>
              <a:buNone/>
              <a:defRPr sz="3000">
                <a:solidFill>
                  <a:schemeClr val="accent1"/>
                </a:solidFill>
              </a:defRPr>
            </a:lvl4pPr>
            <a:lvl5pPr lvl="4" rtl="0" algn="r">
              <a:spcBef>
                <a:spcPts val="0"/>
              </a:spcBef>
              <a:spcAft>
                <a:spcPts val="0"/>
              </a:spcAft>
              <a:buClr>
                <a:schemeClr val="accent1"/>
              </a:buClr>
              <a:buSzPts val="3000"/>
              <a:buNone/>
              <a:defRPr sz="3000">
                <a:solidFill>
                  <a:schemeClr val="accent1"/>
                </a:solidFill>
              </a:defRPr>
            </a:lvl5pPr>
            <a:lvl6pPr lvl="5" rtl="0" algn="r">
              <a:spcBef>
                <a:spcPts val="0"/>
              </a:spcBef>
              <a:spcAft>
                <a:spcPts val="0"/>
              </a:spcAft>
              <a:buClr>
                <a:schemeClr val="accent1"/>
              </a:buClr>
              <a:buSzPts val="3000"/>
              <a:buNone/>
              <a:defRPr sz="3000">
                <a:solidFill>
                  <a:schemeClr val="accent1"/>
                </a:solidFill>
              </a:defRPr>
            </a:lvl6pPr>
            <a:lvl7pPr lvl="6" rtl="0" algn="r">
              <a:spcBef>
                <a:spcPts val="0"/>
              </a:spcBef>
              <a:spcAft>
                <a:spcPts val="0"/>
              </a:spcAft>
              <a:buClr>
                <a:schemeClr val="accent1"/>
              </a:buClr>
              <a:buSzPts val="3000"/>
              <a:buNone/>
              <a:defRPr sz="3000">
                <a:solidFill>
                  <a:schemeClr val="accent1"/>
                </a:solidFill>
              </a:defRPr>
            </a:lvl7pPr>
            <a:lvl8pPr lvl="7" rtl="0" algn="r">
              <a:spcBef>
                <a:spcPts val="0"/>
              </a:spcBef>
              <a:spcAft>
                <a:spcPts val="0"/>
              </a:spcAft>
              <a:buClr>
                <a:schemeClr val="accent1"/>
              </a:buClr>
              <a:buSzPts val="3000"/>
              <a:buNone/>
              <a:defRPr sz="3000">
                <a:solidFill>
                  <a:schemeClr val="accent1"/>
                </a:solidFill>
              </a:defRPr>
            </a:lvl8pPr>
            <a:lvl9pPr lvl="8" rtl="0" algn="r">
              <a:spcBef>
                <a:spcPts val="0"/>
              </a:spcBef>
              <a:spcAft>
                <a:spcPts val="0"/>
              </a:spcAft>
              <a:buClr>
                <a:schemeClr val="accent1"/>
              </a:buClr>
              <a:buSzPts val="3000"/>
              <a:buNone/>
              <a:defRPr sz="3000">
                <a:solidFill>
                  <a:schemeClr val="accent1"/>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1">
    <p:spTree>
      <p:nvGrpSpPr>
        <p:cNvPr id="2258" name="Shape 2258"/>
        <p:cNvGrpSpPr/>
        <p:nvPr/>
      </p:nvGrpSpPr>
      <p:grpSpPr>
        <a:xfrm>
          <a:off x="0" y="0"/>
          <a:ext cx="0" cy="0"/>
          <a:chOff x="0" y="0"/>
          <a:chExt cx="0" cy="0"/>
        </a:xfrm>
      </p:grpSpPr>
      <p:sp>
        <p:nvSpPr>
          <p:cNvPr id="2259" name="Google Shape;2259;g13eacc49de5_0_4262"/>
          <p:cNvSpPr/>
          <p:nvPr/>
        </p:nvSpPr>
        <p:spPr>
          <a:xfrm flipH="1">
            <a:off x="7411693" y="-215550"/>
            <a:ext cx="2494307" cy="2234062"/>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g13eacc49de5_0_4262"/>
          <p:cNvSpPr/>
          <p:nvPr/>
        </p:nvSpPr>
        <p:spPr>
          <a:xfrm flipH="1">
            <a:off x="-476090" y="3939066"/>
            <a:ext cx="2693542" cy="1656559"/>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g13eacc49de5_0_4262"/>
          <p:cNvSpPr txBox="1"/>
          <p:nvPr>
            <p:ph idx="1" type="subTitle"/>
          </p:nvPr>
        </p:nvSpPr>
        <p:spPr>
          <a:xfrm>
            <a:off x="713225" y="2552700"/>
            <a:ext cx="2830200" cy="1053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600"/>
              <a:buNone/>
              <a:defRPr sz="1600">
                <a:solidFill>
                  <a:schemeClr val="accent1"/>
                </a:solidFill>
              </a:defRPr>
            </a:lvl1pPr>
            <a:lvl2pPr lvl="1" rtl="0">
              <a:lnSpc>
                <a:spcPct val="100000"/>
              </a:lnSpc>
              <a:spcBef>
                <a:spcPts val="0"/>
              </a:spcBef>
              <a:spcAft>
                <a:spcPts val="0"/>
              </a:spcAft>
              <a:buClr>
                <a:schemeClr val="accent1"/>
              </a:buClr>
              <a:buSzPts val="1600"/>
              <a:buNone/>
              <a:defRPr sz="1600">
                <a:solidFill>
                  <a:schemeClr val="accent1"/>
                </a:solidFill>
              </a:defRPr>
            </a:lvl2pPr>
            <a:lvl3pPr lvl="2" rtl="0">
              <a:lnSpc>
                <a:spcPct val="100000"/>
              </a:lnSpc>
              <a:spcBef>
                <a:spcPts val="0"/>
              </a:spcBef>
              <a:spcAft>
                <a:spcPts val="0"/>
              </a:spcAft>
              <a:buClr>
                <a:schemeClr val="accent1"/>
              </a:buClr>
              <a:buSzPts val="1600"/>
              <a:buNone/>
              <a:defRPr sz="1600">
                <a:solidFill>
                  <a:schemeClr val="accent1"/>
                </a:solidFill>
              </a:defRPr>
            </a:lvl3pPr>
            <a:lvl4pPr lvl="3" rtl="0">
              <a:lnSpc>
                <a:spcPct val="100000"/>
              </a:lnSpc>
              <a:spcBef>
                <a:spcPts val="0"/>
              </a:spcBef>
              <a:spcAft>
                <a:spcPts val="0"/>
              </a:spcAft>
              <a:buClr>
                <a:schemeClr val="accent1"/>
              </a:buClr>
              <a:buSzPts val="1600"/>
              <a:buNone/>
              <a:defRPr sz="1600">
                <a:solidFill>
                  <a:schemeClr val="accent1"/>
                </a:solidFill>
              </a:defRPr>
            </a:lvl4pPr>
            <a:lvl5pPr lvl="4" rtl="0">
              <a:lnSpc>
                <a:spcPct val="100000"/>
              </a:lnSpc>
              <a:spcBef>
                <a:spcPts val="0"/>
              </a:spcBef>
              <a:spcAft>
                <a:spcPts val="0"/>
              </a:spcAft>
              <a:buClr>
                <a:schemeClr val="accent1"/>
              </a:buClr>
              <a:buSzPts val="1600"/>
              <a:buNone/>
              <a:defRPr sz="1600">
                <a:solidFill>
                  <a:schemeClr val="accent1"/>
                </a:solidFill>
              </a:defRPr>
            </a:lvl5pPr>
            <a:lvl6pPr lvl="5" rtl="0">
              <a:lnSpc>
                <a:spcPct val="100000"/>
              </a:lnSpc>
              <a:spcBef>
                <a:spcPts val="0"/>
              </a:spcBef>
              <a:spcAft>
                <a:spcPts val="0"/>
              </a:spcAft>
              <a:buClr>
                <a:schemeClr val="accent1"/>
              </a:buClr>
              <a:buSzPts val="1600"/>
              <a:buNone/>
              <a:defRPr sz="1600">
                <a:solidFill>
                  <a:schemeClr val="accent1"/>
                </a:solidFill>
              </a:defRPr>
            </a:lvl6pPr>
            <a:lvl7pPr lvl="6" rtl="0">
              <a:lnSpc>
                <a:spcPct val="100000"/>
              </a:lnSpc>
              <a:spcBef>
                <a:spcPts val="0"/>
              </a:spcBef>
              <a:spcAft>
                <a:spcPts val="0"/>
              </a:spcAft>
              <a:buClr>
                <a:schemeClr val="accent1"/>
              </a:buClr>
              <a:buSzPts val="1600"/>
              <a:buNone/>
              <a:defRPr sz="1600">
                <a:solidFill>
                  <a:schemeClr val="accent1"/>
                </a:solidFill>
              </a:defRPr>
            </a:lvl7pPr>
            <a:lvl8pPr lvl="7" rtl="0">
              <a:lnSpc>
                <a:spcPct val="100000"/>
              </a:lnSpc>
              <a:spcBef>
                <a:spcPts val="0"/>
              </a:spcBef>
              <a:spcAft>
                <a:spcPts val="0"/>
              </a:spcAft>
              <a:buClr>
                <a:schemeClr val="accent1"/>
              </a:buClr>
              <a:buSzPts val="1600"/>
              <a:buNone/>
              <a:defRPr sz="1600">
                <a:solidFill>
                  <a:schemeClr val="accent1"/>
                </a:solidFill>
              </a:defRPr>
            </a:lvl8pPr>
            <a:lvl9pPr lvl="8" rtl="0">
              <a:lnSpc>
                <a:spcPct val="100000"/>
              </a:lnSpc>
              <a:spcBef>
                <a:spcPts val="0"/>
              </a:spcBef>
              <a:spcAft>
                <a:spcPts val="0"/>
              </a:spcAft>
              <a:buClr>
                <a:schemeClr val="accent1"/>
              </a:buClr>
              <a:buSzPts val="1600"/>
              <a:buNone/>
              <a:defRPr sz="1600">
                <a:solidFill>
                  <a:schemeClr val="accent1"/>
                </a:solidFill>
              </a:defRPr>
            </a:lvl9pPr>
          </a:lstStyle>
          <a:p/>
        </p:txBody>
      </p:sp>
      <p:sp>
        <p:nvSpPr>
          <p:cNvPr id="2262" name="Google Shape;2262;g13eacc49de5_0_4262"/>
          <p:cNvSpPr txBox="1"/>
          <p:nvPr>
            <p:ph type="title"/>
          </p:nvPr>
        </p:nvSpPr>
        <p:spPr>
          <a:xfrm>
            <a:off x="718650" y="539500"/>
            <a:ext cx="4025100" cy="62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p:txBody>
      </p:sp>
      <p:grpSp>
        <p:nvGrpSpPr>
          <p:cNvPr id="2263" name="Google Shape;2263;g13eacc49de5_0_4262"/>
          <p:cNvGrpSpPr/>
          <p:nvPr/>
        </p:nvGrpSpPr>
        <p:grpSpPr>
          <a:xfrm rot="-9403048">
            <a:off x="-148027" y="4048953"/>
            <a:ext cx="2590802" cy="1109850"/>
            <a:chOff x="3260100" y="4040200"/>
            <a:chExt cx="1579600" cy="893550"/>
          </a:xfrm>
        </p:grpSpPr>
        <p:sp>
          <p:nvSpPr>
            <p:cNvPr id="2264" name="Google Shape;2264;g13eacc49de5_0_4262"/>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g13eacc49de5_0_4262"/>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g13eacc49de5_0_4262"/>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g13eacc49de5_0_4262"/>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g13eacc49de5_0_4262"/>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g13eacc49de5_0_4262"/>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g13eacc49de5_0_4262"/>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g13eacc49de5_0_4262"/>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g13eacc49de5_0_4262"/>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g13eacc49de5_0_4262"/>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g13eacc49de5_0_4262"/>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g13eacc49de5_0_4262"/>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g13eacc49de5_0_4262"/>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g13eacc49de5_0_4262"/>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g13eacc49de5_0_4262"/>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g13eacc49de5_0_4262"/>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g13eacc49de5_0_4262"/>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g13eacc49de5_0_4262"/>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g13eacc49de5_0_4262"/>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g13eacc49de5_0_4262"/>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g13eacc49de5_0_4262"/>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g13eacc49de5_0_4262"/>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g13eacc49de5_0_4262"/>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g13eacc49de5_0_4262"/>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g13eacc49de5_0_4262"/>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g13eacc49de5_0_4262"/>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g13eacc49de5_0_4262"/>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1" name="Google Shape;2291;g13eacc49de5_0_4262"/>
          <p:cNvGrpSpPr/>
          <p:nvPr/>
        </p:nvGrpSpPr>
        <p:grpSpPr>
          <a:xfrm rot="1310010">
            <a:off x="7558576" y="34296"/>
            <a:ext cx="1507401" cy="1355932"/>
            <a:chOff x="3495050" y="1152875"/>
            <a:chExt cx="1082275" cy="881498"/>
          </a:xfrm>
        </p:grpSpPr>
        <p:sp>
          <p:nvSpPr>
            <p:cNvPr id="2292" name="Google Shape;2292;g13eacc49de5_0_4262"/>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g13eacc49de5_0_4262"/>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g13eacc49de5_0_4262"/>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g13eacc49de5_0_4262"/>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g13eacc49de5_0_4262"/>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g13eacc49de5_0_4262"/>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g13eacc49de5_0_4262"/>
            <p:cNvSpPr/>
            <p:nvPr/>
          </p:nvSpPr>
          <p:spPr>
            <a:xfrm>
              <a:off x="4250888" y="1844127"/>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g13eacc49de5_0_4262"/>
            <p:cNvSpPr/>
            <p:nvPr/>
          </p:nvSpPr>
          <p:spPr>
            <a:xfrm>
              <a:off x="4342837" y="1953823"/>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0" name="Google Shape;2300;g13eacc49de5_0_4262"/>
          <p:cNvGrpSpPr/>
          <p:nvPr/>
        </p:nvGrpSpPr>
        <p:grpSpPr>
          <a:xfrm rot="-1359523">
            <a:off x="663824" y="4343985"/>
            <a:ext cx="413700" cy="846733"/>
            <a:chOff x="5291025" y="2315450"/>
            <a:chExt cx="319900" cy="654750"/>
          </a:xfrm>
        </p:grpSpPr>
        <p:sp>
          <p:nvSpPr>
            <p:cNvPr id="2301" name="Google Shape;2301;g13eacc49de5_0_4262"/>
            <p:cNvSpPr/>
            <p:nvPr/>
          </p:nvSpPr>
          <p:spPr>
            <a:xfrm>
              <a:off x="5382925" y="2317775"/>
              <a:ext cx="193675" cy="348975"/>
            </a:xfrm>
            <a:custGeom>
              <a:rect b="b" l="l" r="r" t="t"/>
              <a:pathLst>
                <a:path extrusionOk="0" h="13959" w="7747">
                  <a:moveTo>
                    <a:pt x="7747" y="0"/>
                  </a:moveTo>
                  <a:lnTo>
                    <a:pt x="7747" y="0"/>
                  </a:lnTo>
                  <a:cubicBezTo>
                    <a:pt x="4560" y="2536"/>
                    <a:pt x="0" y="9794"/>
                    <a:pt x="2420" y="13958"/>
                  </a:cubicBezTo>
                  <a:cubicBezTo>
                    <a:pt x="4560" y="13586"/>
                    <a:pt x="6095" y="9608"/>
                    <a:pt x="6793" y="7770"/>
                  </a:cubicBezTo>
                  <a:cubicBezTo>
                    <a:pt x="7165" y="6514"/>
                    <a:pt x="7561" y="5235"/>
                    <a:pt x="7654" y="3885"/>
                  </a:cubicBezTo>
                  <a:cubicBezTo>
                    <a:pt x="7747" y="3397"/>
                    <a:pt x="7561" y="210"/>
                    <a:pt x="77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g13eacc49de5_0_4262"/>
            <p:cNvSpPr/>
            <p:nvPr/>
          </p:nvSpPr>
          <p:spPr>
            <a:xfrm>
              <a:off x="5322425" y="2315450"/>
              <a:ext cx="196025" cy="342000"/>
            </a:xfrm>
            <a:custGeom>
              <a:rect b="b" l="l" r="r" t="t"/>
              <a:pathLst>
                <a:path extrusionOk="0" h="13680" w="7841">
                  <a:moveTo>
                    <a:pt x="489" y="0"/>
                  </a:moveTo>
                  <a:cubicBezTo>
                    <a:pt x="1" y="4071"/>
                    <a:pt x="2025" y="12423"/>
                    <a:pt x="6677" y="13679"/>
                  </a:cubicBezTo>
                  <a:cubicBezTo>
                    <a:pt x="7841" y="11934"/>
                    <a:pt x="6096" y="7956"/>
                    <a:pt x="5328" y="6212"/>
                  </a:cubicBezTo>
                  <a:cubicBezTo>
                    <a:pt x="4747" y="5048"/>
                    <a:pt x="4072" y="3885"/>
                    <a:pt x="3188" y="2815"/>
                  </a:cubicBezTo>
                  <a:cubicBezTo>
                    <a:pt x="2909" y="2420"/>
                    <a:pt x="489" y="303"/>
                    <a:pt x="4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g13eacc49de5_0_4262"/>
            <p:cNvSpPr/>
            <p:nvPr/>
          </p:nvSpPr>
          <p:spPr>
            <a:xfrm>
              <a:off x="5291025" y="2579050"/>
              <a:ext cx="319900" cy="391150"/>
            </a:xfrm>
            <a:custGeom>
              <a:rect b="b" l="l" r="r" t="t"/>
              <a:pathLst>
                <a:path extrusionOk="0" h="15646" w="12796">
                  <a:moveTo>
                    <a:pt x="5544" y="1"/>
                  </a:moveTo>
                  <a:cubicBezTo>
                    <a:pt x="5472" y="1"/>
                    <a:pt x="5400" y="6"/>
                    <a:pt x="5328" y="18"/>
                  </a:cubicBezTo>
                  <a:cubicBezTo>
                    <a:pt x="4537" y="134"/>
                    <a:pt x="3955" y="809"/>
                    <a:pt x="3862" y="1484"/>
                  </a:cubicBezTo>
                  <a:cubicBezTo>
                    <a:pt x="1536" y="3042"/>
                    <a:pt x="0" y="6322"/>
                    <a:pt x="768" y="9905"/>
                  </a:cubicBezTo>
                  <a:cubicBezTo>
                    <a:pt x="1164" y="11766"/>
                    <a:pt x="2327" y="13604"/>
                    <a:pt x="4072" y="14465"/>
                  </a:cubicBezTo>
                  <a:cubicBezTo>
                    <a:pt x="4704" y="14714"/>
                    <a:pt x="5337" y="14884"/>
                    <a:pt x="5983" y="14884"/>
                  </a:cubicBezTo>
                  <a:cubicBezTo>
                    <a:pt x="6121" y="14884"/>
                    <a:pt x="6259" y="14877"/>
                    <a:pt x="6398" y="14860"/>
                  </a:cubicBezTo>
                  <a:cubicBezTo>
                    <a:pt x="6804" y="15368"/>
                    <a:pt x="7459" y="15646"/>
                    <a:pt x="8068" y="15646"/>
                  </a:cubicBezTo>
                  <a:cubicBezTo>
                    <a:pt x="8156" y="15646"/>
                    <a:pt x="8244" y="15640"/>
                    <a:pt x="8329" y="15628"/>
                  </a:cubicBezTo>
                  <a:cubicBezTo>
                    <a:pt x="9190" y="15349"/>
                    <a:pt x="9678" y="14465"/>
                    <a:pt x="9678" y="13790"/>
                  </a:cubicBezTo>
                  <a:cubicBezTo>
                    <a:pt x="10167" y="13395"/>
                    <a:pt x="10655" y="13022"/>
                    <a:pt x="11051" y="12441"/>
                  </a:cubicBezTo>
                  <a:cubicBezTo>
                    <a:pt x="12586" y="10301"/>
                    <a:pt x="12796" y="7393"/>
                    <a:pt x="11725" y="4973"/>
                  </a:cubicBezTo>
                  <a:cubicBezTo>
                    <a:pt x="10469" y="2065"/>
                    <a:pt x="8724" y="809"/>
                    <a:pt x="6980" y="599"/>
                  </a:cubicBezTo>
                  <a:cubicBezTo>
                    <a:pt x="6552" y="273"/>
                    <a:pt x="6052" y="1"/>
                    <a:pt x="554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1_1">
    <p:spTree>
      <p:nvGrpSpPr>
        <p:cNvPr id="2304" name="Shape 2304"/>
        <p:cNvGrpSpPr/>
        <p:nvPr/>
      </p:nvGrpSpPr>
      <p:grpSpPr>
        <a:xfrm>
          <a:off x="0" y="0"/>
          <a:ext cx="0" cy="0"/>
          <a:chOff x="0" y="0"/>
          <a:chExt cx="0" cy="0"/>
        </a:xfrm>
      </p:grpSpPr>
      <p:sp>
        <p:nvSpPr>
          <p:cNvPr id="2305" name="Google Shape;2305;g13eacc49de5_0_4308"/>
          <p:cNvSpPr/>
          <p:nvPr/>
        </p:nvSpPr>
        <p:spPr>
          <a:xfrm flipH="1">
            <a:off x="6553777" y="3454200"/>
            <a:ext cx="3485573" cy="1993438"/>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g13eacc49de5_0_4308"/>
          <p:cNvSpPr/>
          <p:nvPr/>
        </p:nvSpPr>
        <p:spPr>
          <a:xfrm flipH="1">
            <a:off x="-295640" y="-342975"/>
            <a:ext cx="2931121" cy="2211245"/>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7" name="Google Shape;2307;g13eacc49de5_0_4308"/>
          <p:cNvGrpSpPr/>
          <p:nvPr/>
        </p:nvGrpSpPr>
        <p:grpSpPr>
          <a:xfrm flipH="1">
            <a:off x="7346213" y="3690380"/>
            <a:ext cx="1751485" cy="1216700"/>
            <a:chOff x="3095850" y="2740875"/>
            <a:chExt cx="1972838" cy="1216700"/>
          </a:xfrm>
        </p:grpSpPr>
        <p:sp>
          <p:nvSpPr>
            <p:cNvPr id="2308" name="Google Shape;2308;g13eacc49de5_0_4308"/>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g13eacc49de5_0_4308"/>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g13eacc49de5_0_4308"/>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g13eacc49de5_0_4308"/>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g13eacc49de5_0_4308"/>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3" name="Google Shape;2313;g13eacc49de5_0_4308"/>
          <p:cNvGrpSpPr/>
          <p:nvPr/>
        </p:nvGrpSpPr>
        <p:grpSpPr>
          <a:xfrm flipH="1" rot="-700348">
            <a:off x="339675" y="288978"/>
            <a:ext cx="1660456" cy="1378240"/>
            <a:chOff x="3495050" y="1152875"/>
            <a:chExt cx="1082275" cy="847800"/>
          </a:xfrm>
        </p:grpSpPr>
        <p:sp>
          <p:nvSpPr>
            <p:cNvPr id="2314" name="Google Shape;2314;g13eacc49de5_0_4308"/>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g13eacc49de5_0_4308"/>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g13eacc49de5_0_4308"/>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g13eacc49de5_0_4308"/>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g13eacc49de5_0_4308"/>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g13eacc49de5_0_4308"/>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g13eacc49de5_0_4308"/>
            <p:cNvSpPr/>
            <p:nvPr/>
          </p:nvSpPr>
          <p:spPr>
            <a:xfrm>
              <a:off x="4283200" y="1837550"/>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g13eacc49de5_0_4308"/>
            <p:cNvSpPr/>
            <p:nvPr/>
          </p:nvSpPr>
          <p:spPr>
            <a:xfrm>
              <a:off x="4409450" y="1920125"/>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2" name="Google Shape;2322;g13eacc49de5_0_4308"/>
          <p:cNvGrpSpPr/>
          <p:nvPr/>
        </p:nvGrpSpPr>
        <p:grpSpPr>
          <a:xfrm rot="-7942932">
            <a:off x="290403" y="176800"/>
            <a:ext cx="845641" cy="831543"/>
            <a:chOff x="4452350" y="1286250"/>
            <a:chExt cx="700275" cy="688600"/>
          </a:xfrm>
        </p:grpSpPr>
        <p:sp>
          <p:nvSpPr>
            <p:cNvPr id="2323" name="Google Shape;2323;g13eacc49de5_0_4308"/>
            <p:cNvSpPr/>
            <p:nvPr/>
          </p:nvSpPr>
          <p:spPr>
            <a:xfrm>
              <a:off x="4706525" y="1330225"/>
              <a:ext cx="446100" cy="452175"/>
            </a:xfrm>
            <a:custGeom>
              <a:rect b="b" l="l" r="r" t="t"/>
              <a:pathLst>
                <a:path extrusionOk="0" h="18087" w="17844">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g13eacc49de5_0_4308"/>
            <p:cNvSpPr/>
            <p:nvPr/>
          </p:nvSpPr>
          <p:spPr>
            <a:xfrm>
              <a:off x="4633825" y="1768150"/>
              <a:ext cx="150650" cy="206700"/>
            </a:xfrm>
            <a:custGeom>
              <a:rect b="b" l="l" r="r" t="t"/>
              <a:pathLst>
                <a:path extrusionOk="0" h="8268" w="6026">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g13eacc49de5_0_4308"/>
            <p:cNvSpPr/>
            <p:nvPr/>
          </p:nvSpPr>
          <p:spPr>
            <a:xfrm>
              <a:off x="4757700" y="1448300"/>
              <a:ext cx="268800" cy="331525"/>
            </a:xfrm>
            <a:custGeom>
              <a:rect b="b" l="l" r="r" t="t"/>
              <a:pathLst>
                <a:path extrusionOk="0" h="13261" w="10752">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g13eacc49de5_0_4308"/>
            <p:cNvSpPr/>
            <p:nvPr/>
          </p:nvSpPr>
          <p:spPr>
            <a:xfrm>
              <a:off x="4791425" y="1526900"/>
              <a:ext cx="44125" cy="153800"/>
            </a:xfrm>
            <a:custGeom>
              <a:rect b="b" l="l" r="r" t="t"/>
              <a:pathLst>
                <a:path extrusionOk="0" h="6152" w="1765">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g13eacc49de5_0_4308"/>
            <p:cNvSpPr/>
            <p:nvPr/>
          </p:nvSpPr>
          <p:spPr>
            <a:xfrm>
              <a:off x="4806900" y="1629600"/>
              <a:ext cx="151225" cy="48650"/>
            </a:xfrm>
            <a:custGeom>
              <a:rect b="b" l="l" r="r" t="t"/>
              <a:pathLst>
                <a:path extrusionOk="0" h="1946" w="6049">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g13eacc49de5_0_4308"/>
            <p:cNvSpPr/>
            <p:nvPr/>
          </p:nvSpPr>
          <p:spPr>
            <a:xfrm>
              <a:off x="4881000" y="1408875"/>
              <a:ext cx="77275" cy="149250"/>
            </a:xfrm>
            <a:custGeom>
              <a:rect b="b" l="l" r="r" t="t"/>
              <a:pathLst>
                <a:path extrusionOk="0" h="5970" w="3091">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g13eacc49de5_0_4308"/>
            <p:cNvSpPr/>
            <p:nvPr/>
          </p:nvSpPr>
          <p:spPr>
            <a:xfrm>
              <a:off x="4904350" y="1532100"/>
              <a:ext cx="135825" cy="35300"/>
            </a:xfrm>
            <a:custGeom>
              <a:rect b="b" l="l" r="r" t="t"/>
              <a:pathLst>
                <a:path extrusionOk="0" h="1412" w="5433">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g13eacc49de5_0_4308"/>
            <p:cNvSpPr/>
            <p:nvPr/>
          </p:nvSpPr>
          <p:spPr>
            <a:xfrm>
              <a:off x="4452350" y="1286250"/>
              <a:ext cx="351325" cy="518575"/>
            </a:xfrm>
            <a:custGeom>
              <a:rect b="b" l="l" r="r" t="t"/>
              <a:pathLst>
                <a:path extrusionOk="0" h="20743" w="14053">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g13eacc49de5_0_4308"/>
            <p:cNvSpPr/>
            <p:nvPr/>
          </p:nvSpPr>
          <p:spPr>
            <a:xfrm>
              <a:off x="4587875" y="1398075"/>
              <a:ext cx="72725" cy="406175"/>
            </a:xfrm>
            <a:custGeom>
              <a:rect b="b" l="l" r="r" t="t"/>
              <a:pathLst>
                <a:path extrusionOk="0" h="16247" w="2909">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g13eacc49de5_0_4308"/>
            <p:cNvSpPr/>
            <p:nvPr/>
          </p:nvSpPr>
          <p:spPr>
            <a:xfrm>
              <a:off x="4506300" y="1582700"/>
              <a:ext cx="127600" cy="119750"/>
            </a:xfrm>
            <a:custGeom>
              <a:rect b="b" l="l" r="r" t="t"/>
              <a:pathLst>
                <a:path extrusionOk="0" h="4790" w="5104">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g13eacc49de5_0_4308"/>
            <p:cNvSpPr/>
            <p:nvPr/>
          </p:nvSpPr>
          <p:spPr>
            <a:xfrm>
              <a:off x="4596175" y="1580500"/>
              <a:ext cx="112250" cy="112000"/>
            </a:xfrm>
            <a:custGeom>
              <a:rect b="b" l="l" r="r" t="t"/>
              <a:pathLst>
                <a:path extrusionOk="0" h="4480" w="449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g13eacc49de5_0_4308"/>
            <p:cNvSpPr/>
            <p:nvPr/>
          </p:nvSpPr>
          <p:spPr>
            <a:xfrm>
              <a:off x="4527375" y="1411475"/>
              <a:ext cx="94500" cy="140725"/>
            </a:xfrm>
            <a:custGeom>
              <a:rect b="b" l="l" r="r" t="t"/>
              <a:pathLst>
                <a:path extrusionOk="0" h="5629" w="378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g13eacc49de5_0_4308"/>
            <p:cNvSpPr/>
            <p:nvPr/>
          </p:nvSpPr>
          <p:spPr>
            <a:xfrm>
              <a:off x="4595325" y="1452875"/>
              <a:ext cx="111200" cy="89500"/>
            </a:xfrm>
            <a:custGeom>
              <a:rect b="b" l="l" r="r" t="t"/>
              <a:pathLst>
                <a:path extrusionOk="0" h="3580" w="4448">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6" name="Google Shape;2336;g13eacc49de5_0_4308"/>
          <p:cNvGrpSpPr/>
          <p:nvPr/>
        </p:nvGrpSpPr>
        <p:grpSpPr>
          <a:xfrm rot="-7739904">
            <a:off x="7548090" y="4258297"/>
            <a:ext cx="481968" cy="723542"/>
            <a:chOff x="3463650" y="2615600"/>
            <a:chExt cx="467625" cy="701900"/>
          </a:xfrm>
        </p:grpSpPr>
        <p:sp>
          <p:nvSpPr>
            <p:cNvPr id="2337" name="Google Shape;2337;g13eacc49de5_0_4308"/>
            <p:cNvSpPr/>
            <p:nvPr/>
          </p:nvSpPr>
          <p:spPr>
            <a:xfrm>
              <a:off x="3463650" y="2615600"/>
              <a:ext cx="467625" cy="536200"/>
            </a:xfrm>
            <a:custGeom>
              <a:rect b="b" l="l" r="r" t="t"/>
              <a:pathLst>
                <a:path extrusionOk="0" h="21448" w="18705">
                  <a:moveTo>
                    <a:pt x="6293" y="0"/>
                  </a:moveTo>
                  <a:cubicBezTo>
                    <a:pt x="6099" y="0"/>
                    <a:pt x="5908" y="8"/>
                    <a:pt x="5723" y="22"/>
                  </a:cubicBezTo>
                  <a:cubicBezTo>
                    <a:pt x="4746" y="208"/>
                    <a:pt x="3676" y="510"/>
                    <a:pt x="3188" y="1371"/>
                  </a:cubicBezTo>
                  <a:cubicBezTo>
                    <a:pt x="2722" y="2348"/>
                    <a:pt x="3188" y="3511"/>
                    <a:pt x="3676" y="4488"/>
                  </a:cubicBezTo>
                  <a:cubicBezTo>
                    <a:pt x="4165" y="5349"/>
                    <a:pt x="4746" y="6326"/>
                    <a:pt x="4653" y="7396"/>
                  </a:cubicBezTo>
                  <a:cubicBezTo>
                    <a:pt x="4524" y="7464"/>
                    <a:pt x="4395" y="7493"/>
                    <a:pt x="4266" y="7493"/>
                  </a:cubicBezTo>
                  <a:cubicBezTo>
                    <a:pt x="3515" y="7493"/>
                    <a:pt x="2765" y="6499"/>
                    <a:pt x="1931" y="6419"/>
                  </a:cubicBezTo>
                  <a:cubicBezTo>
                    <a:pt x="1863" y="6404"/>
                    <a:pt x="1796" y="6397"/>
                    <a:pt x="1729" y="6397"/>
                  </a:cubicBezTo>
                  <a:cubicBezTo>
                    <a:pt x="951" y="6397"/>
                    <a:pt x="289" y="7350"/>
                    <a:pt x="396" y="8164"/>
                  </a:cubicBezTo>
                  <a:cubicBezTo>
                    <a:pt x="489" y="9025"/>
                    <a:pt x="1164" y="9816"/>
                    <a:pt x="1931" y="10397"/>
                  </a:cubicBezTo>
                  <a:cubicBezTo>
                    <a:pt x="2606" y="10886"/>
                    <a:pt x="3490" y="11351"/>
                    <a:pt x="4072" y="12049"/>
                  </a:cubicBezTo>
                  <a:cubicBezTo>
                    <a:pt x="4467" y="12421"/>
                    <a:pt x="4746" y="13212"/>
                    <a:pt x="4351" y="13491"/>
                  </a:cubicBezTo>
                  <a:cubicBezTo>
                    <a:pt x="4186" y="13625"/>
                    <a:pt x="3998" y="13677"/>
                    <a:pt x="3814" y="13677"/>
                  </a:cubicBezTo>
                  <a:cubicBezTo>
                    <a:pt x="3582" y="13677"/>
                    <a:pt x="3356" y="13595"/>
                    <a:pt x="3188" y="13491"/>
                  </a:cubicBezTo>
                  <a:cubicBezTo>
                    <a:pt x="2815" y="13212"/>
                    <a:pt x="2513" y="12910"/>
                    <a:pt x="2141" y="12817"/>
                  </a:cubicBezTo>
                  <a:cubicBezTo>
                    <a:pt x="1978" y="12746"/>
                    <a:pt x="1812" y="12714"/>
                    <a:pt x="1649" y="12714"/>
                  </a:cubicBezTo>
                  <a:cubicBezTo>
                    <a:pt x="1112" y="12714"/>
                    <a:pt x="610" y="13067"/>
                    <a:pt x="396" y="13584"/>
                  </a:cubicBezTo>
                  <a:cubicBezTo>
                    <a:pt x="0" y="14259"/>
                    <a:pt x="93" y="15050"/>
                    <a:pt x="396" y="15725"/>
                  </a:cubicBezTo>
                  <a:cubicBezTo>
                    <a:pt x="977" y="17283"/>
                    <a:pt x="2513" y="18330"/>
                    <a:pt x="4072" y="19121"/>
                  </a:cubicBezTo>
                  <a:cubicBezTo>
                    <a:pt x="5142" y="19703"/>
                    <a:pt x="6398" y="20563"/>
                    <a:pt x="7654" y="21052"/>
                  </a:cubicBezTo>
                  <a:cubicBezTo>
                    <a:pt x="7957" y="21238"/>
                    <a:pt x="8329" y="21354"/>
                    <a:pt x="8631" y="21448"/>
                  </a:cubicBezTo>
                  <a:lnTo>
                    <a:pt x="9213" y="21448"/>
                  </a:lnTo>
                  <a:cubicBezTo>
                    <a:pt x="10562" y="21448"/>
                    <a:pt x="12121" y="20563"/>
                    <a:pt x="13284" y="20191"/>
                  </a:cubicBezTo>
                  <a:cubicBezTo>
                    <a:pt x="14633" y="19703"/>
                    <a:pt x="16099" y="19214"/>
                    <a:pt x="17146" y="18144"/>
                  </a:cubicBezTo>
                  <a:cubicBezTo>
                    <a:pt x="18216" y="17074"/>
                    <a:pt x="18705" y="15422"/>
                    <a:pt x="18030" y="14166"/>
                  </a:cubicBezTo>
                  <a:cubicBezTo>
                    <a:pt x="17637" y="13379"/>
                    <a:pt x="16745" y="12917"/>
                    <a:pt x="15900" y="12917"/>
                  </a:cubicBezTo>
                  <a:cubicBezTo>
                    <a:pt x="15295" y="12917"/>
                    <a:pt x="14713" y="13153"/>
                    <a:pt x="14354" y="13677"/>
                  </a:cubicBezTo>
                  <a:cubicBezTo>
                    <a:pt x="14145" y="14073"/>
                    <a:pt x="13959" y="14561"/>
                    <a:pt x="13470" y="14748"/>
                  </a:cubicBezTo>
                  <a:cubicBezTo>
                    <a:pt x="13416" y="14764"/>
                    <a:pt x="13363" y="14772"/>
                    <a:pt x="13311" y="14772"/>
                  </a:cubicBezTo>
                  <a:cubicBezTo>
                    <a:pt x="12722" y="14772"/>
                    <a:pt x="12339" y="13737"/>
                    <a:pt x="12702" y="13096"/>
                  </a:cubicBezTo>
                  <a:cubicBezTo>
                    <a:pt x="13075" y="12514"/>
                    <a:pt x="13866" y="12235"/>
                    <a:pt x="14540" y="11840"/>
                  </a:cubicBezTo>
                  <a:cubicBezTo>
                    <a:pt x="16099" y="10886"/>
                    <a:pt x="16960" y="8932"/>
                    <a:pt x="16285" y="7280"/>
                  </a:cubicBezTo>
                  <a:cubicBezTo>
                    <a:pt x="15887" y="6164"/>
                    <a:pt x="14669" y="5441"/>
                    <a:pt x="13507" y="5441"/>
                  </a:cubicBezTo>
                  <a:cubicBezTo>
                    <a:pt x="12974" y="5441"/>
                    <a:pt x="12452" y="5594"/>
                    <a:pt x="12028" y="5931"/>
                  </a:cubicBezTo>
                  <a:cubicBezTo>
                    <a:pt x="11632" y="6326"/>
                    <a:pt x="11237" y="6815"/>
                    <a:pt x="10865" y="7094"/>
                  </a:cubicBezTo>
                  <a:cubicBezTo>
                    <a:pt x="10592" y="7314"/>
                    <a:pt x="10261" y="7441"/>
                    <a:pt x="9954" y="7441"/>
                  </a:cubicBezTo>
                  <a:cubicBezTo>
                    <a:pt x="9710" y="7441"/>
                    <a:pt x="9481" y="7362"/>
                    <a:pt x="9306" y="7187"/>
                  </a:cubicBezTo>
                  <a:cubicBezTo>
                    <a:pt x="9701" y="6233"/>
                    <a:pt x="10074" y="5163"/>
                    <a:pt x="10283" y="4093"/>
                  </a:cubicBezTo>
                  <a:cubicBezTo>
                    <a:pt x="10376" y="3023"/>
                    <a:pt x="10074" y="1952"/>
                    <a:pt x="9399" y="1092"/>
                  </a:cubicBezTo>
                  <a:cubicBezTo>
                    <a:pt x="8665" y="258"/>
                    <a:pt x="7422" y="0"/>
                    <a:pt x="62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g13eacc49de5_0_4308"/>
            <p:cNvSpPr/>
            <p:nvPr/>
          </p:nvSpPr>
          <p:spPr>
            <a:xfrm>
              <a:off x="3655000" y="3141900"/>
              <a:ext cx="91350" cy="175600"/>
            </a:xfrm>
            <a:custGeom>
              <a:rect b="b" l="l" r="r" t="t"/>
              <a:pathLst>
                <a:path extrusionOk="0" h="7024" w="3654">
                  <a:moveTo>
                    <a:pt x="0" y="0"/>
                  </a:moveTo>
                  <a:lnTo>
                    <a:pt x="0" y="0"/>
                  </a:lnTo>
                  <a:cubicBezTo>
                    <a:pt x="489" y="2233"/>
                    <a:pt x="1163" y="4467"/>
                    <a:pt x="2047" y="6584"/>
                  </a:cubicBezTo>
                  <a:cubicBezTo>
                    <a:pt x="2178" y="6893"/>
                    <a:pt x="2431" y="7023"/>
                    <a:pt x="2688" y="7023"/>
                  </a:cubicBezTo>
                  <a:cubicBezTo>
                    <a:pt x="3164" y="7023"/>
                    <a:pt x="3654" y="6576"/>
                    <a:pt x="3397" y="6002"/>
                  </a:cubicBezTo>
                  <a:cubicBezTo>
                    <a:pt x="2722" y="4164"/>
                    <a:pt x="2047" y="2326"/>
                    <a:pt x="1559" y="396"/>
                  </a:cubicBezTo>
                  <a:lnTo>
                    <a:pt x="977" y="396"/>
                  </a:lnTo>
                  <a:cubicBezTo>
                    <a:pt x="675" y="302"/>
                    <a:pt x="303" y="186"/>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g13eacc49de5_0_4308"/>
            <p:cNvSpPr/>
            <p:nvPr/>
          </p:nvSpPr>
          <p:spPr>
            <a:xfrm>
              <a:off x="3611375" y="2701525"/>
              <a:ext cx="82600" cy="450275"/>
            </a:xfrm>
            <a:custGeom>
              <a:rect b="b" l="l" r="r" t="t"/>
              <a:pathLst>
                <a:path extrusionOk="0" h="18011" w="3304">
                  <a:moveTo>
                    <a:pt x="1436" y="1"/>
                  </a:moveTo>
                  <a:cubicBezTo>
                    <a:pt x="1119" y="1"/>
                    <a:pt x="819" y="179"/>
                    <a:pt x="768" y="563"/>
                  </a:cubicBezTo>
                  <a:cubicBezTo>
                    <a:pt x="0" y="6286"/>
                    <a:pt x="396" y="12101"/>
                    <a:pt x="1745" y="17615"/>
                  </a:cubicBezTo>
                  <a:cubicBezTo>
                    <a:pt x="2048" y="17801"/>
                    <a:pt x="2420" y="17917"/>
                    <a:pt x="2722" y="18011"/>
                  </a:cubicBezTo>
                  <a:lnTo>
                    <a:pt x="3304" y="18011"/>
                  </a:lnTo>
                  <a:cubicBezTo>
                    <a:pt x="1838" y="12381"/>
                    <a:pt x="1466" y="6565"/>
                    <a:pt x="2234" y="842"/>
                  </a:cubicBezTo>
                  <a:cubicBezTo>
                    <a:pt x="2286" y="302"/>
                    <a:pt x="1848" y="1"/>
                    <a:pt x="143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0" name="Google Shape;2340;g13eacc49de5_0_4308"/>
          <p:cNvGrpSpPr/>
          <p:nvPr/>
        </p:nvGrpSpPr>
        <p:grpSpPr>
          <a:xfrm rot="3100062">
            <a:off x="8132983" y="4094385"/>
            <a:ext cx="845621" cy="713051"/>
            <a:chOff x="2385375" y="4063625"/>
            <a:chExt cx="845650" cy="713075"/>
          </a:xfrm>
        </p:grpSpPr>
        <p:sp>
          <p:nvSpPr>
            <p:cNvPr id="2341" name="Google Shape;2341;g13eacc49de5_0_4308"/>
            <p:cNvSpPr/>
            <p:nvPr/>
          </p:nvSpPr>
          <p:spPr>
            <a:xfrm>
              <a:off x="2385375" y="4063625"/>
              <a:ext cx="411775" cy="713075"/>
            </a:xfrm>
            <a:custGeom>
              <a:rect b="b" l="l" r="r" t="t"/>
              <a:pathLst>
                <a:path extrusionOk="0" h="28523" w="16471">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g13eacc49de5_0_4308"/>
            <p:cNvSpPr/>
            <p:nvPr/>
          </p:nvSpPr>
          <p:spPr>
            <a:xfrm>
              <a:off x="2472600" y="4225400"/>
              <a:ext cx="280950" cy="503675"/>
            </a:xfrm>
            <a:custGeom>
              <a:rect b="b" l="l" r="r" t="t"/>
              <a:pathLst>
                <a:path extrusionOk="0" h="20147" w="11238">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g13eacc49de5_0_4308"/>
            <p:cNvSpPr/>
            <p:nvPr/>
          </p:nvSpPr>
          <p:spPr>
            <a:xfrm>
              <a:off x="2598225" y="4066700"/>
              <a:ext cx="632800" cy="590350"/>
            </a:xfrm>
            <a:custGeom>
              <a:rect b="b" l="l" r="r" t="t"/>
              <a:pathLst>
                <a:path extrusionOk="0" h="23614" w="25312">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g13eacc49de5_0_4308"/>
            <p:cNvSpPr/>
            <p:nvPr/>
          </p:nvSpPr>
          <p:spPr>
            <a:xfrm>
              <a:off x="2695350" y="4295200"/>
              <a:ext cx="513575" cy="270450"/>
            </a:xfrm>
            <a:custGeom>
              <a:rect b="b" l="l" r="r" t="t"/>
              <a:pathLst>
                <a:path extrusionOk="0" h="10818" w="20543">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5" name="Google Shape;2345;g13eacc49de5_0_4308"/>
          <p:cNvSpPr txBox="1"/>
          <p:nvPr>
            <p:ph idx="1" type="subTitle"/>
          </p:nvPr>
        </p:nvSpPr>
        <p:spPr>
          <a:xfrm>
            <a:off x="5600400" y="2552700"/>
            <a:ext cx="2830200" cy="1053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accent1"/>
              </a:buClr>
              <a:buSzPts val="1600"/>
              <a:buNone/>
              <a:defRPr sz="1600">
                <a:solidFill>
                  <a:schemeClr val="accent1"/>
                </a:solidFill>
              </a:defRPr>
            </a:lvl1pPr>
            <a:lvl2pPr lvl="1" rtl="0" algn="r">
              <a:lnSpc>
                <a:spcPct val="100000"/>
              </a:lnSpc>
              <a:spcBef>
                <a:spcPts val="0"/>
              </a:spcBef>
              <a:spcAft>
                <a:spcPts val="0"/>
              </a:spcAft>
              <a:buClr>
                <a:schemeClr val="accent1"/>
              </a:buClr>
              <a:buSzPts val="1600"/>
              <a:buNone/>
              <a:defRPr sz="1600">
                <a:solidFill>
                  <a:schemeClr val="accent1"/>
                </a:solidFill>
              </a:defRPr>
            </a:lvl2pPr>
            <a:lvl3pPr lvl="2" rtl="0" algn="r">
              <a:lnSpc>
                <a:spcPct val="100000"/>
              </a:lnSpc>
              <a:spcBef>
                <a:spcPts val="0"/>
              </a:spcBef>
              <a:spcAft>
                <a:spcPts val="0"/>
              </a:spcAft>
              <a:buClr>
                <a:schemeClr val="accent1"/>
              </a:buClr>
              <a:buSzPts val="1600"/>
              <a:buNone/>
              <a:defRPr sz="1600">
                <a:solidFill>
                  <a:schemeClr val="accent1"/>
                </a:solidFill>
              </a:defRPr>
            </a:lvl3pPr>
            <a:lvl4pPr lvl="3" rtl="0" algn="r">
              <a:lnSpc>
                <a:spcPct val="100000"/>
              </a:lnSpc>
              <a:spcBef>
                <a:spcPts val="0"/>
              </a:spcBef>
              <a:spcAft>
                <a:spcPts val="0"/>
              </a:spcAft>
              <a:buClr>
                <a:schemeClr val="accent1"/>
              </a:buClr>
              <a:buSzPts val="1600"/>
              <a:buNone/>
              <a:defRPr sz="1600">
                <a:solidFill>
                  <a:schemeClr val="accent1"/>
                </a:solidFill>
              </a:defRPr>
            </a:lvl4pPr>
            <a:lvl5pPr lvl="4" rtl="0" algn="r">
              <a:lnSpc>
                <a:spcPct val="100000"/>
              </a:lnSpc>
              <a:spcBef>
                <a:spcPts val="0"/>
              </a:spcBef>
              <a:spcAft>
                <a:spcPts val="0"/>
              </a:spcAft>
              <a:buClr>
                <a:schemeClr val="accent1"/>
              </a:buClr>
              <a:buSzPts val="1600"/>
              <a:buNone/>
              <a:defRPr sz="1600">
                <a:solidFill>
                  <a:schemeClr val="accent1"/>
                </a:solidFill>
              </a:defRPr>
            </a:lvl5pPr>
            <a:lvl6pPr lvl="5" rtl="0" algn="r">
              <a:lnSpc>
                <a:spcPct val="100000"/>
              </a:lnSpc>
              <a:spcBef>
                <a:spcPts val="0"/>
              </a:spcBef>
              <a:spcAft>
                <a:spcPts val="0"/>
              </a:spcAft>
              <a:buClr>
                <a:schemeClr val="accent1"/>
              </a:buClr>
              <a:buSzPts val="1600"/>
              <a:buNone/>
              <a:defRPr sz="1600">
                <a:solidFill>
                  <a:schemeClr val="accent1"/>
                </a:solidFill>
              </a:defRPr>
            </a:lvl6pPr>
            <a:lvl7pPr lvl="6" rtl="0" algn="r">
              <a:lnSpc>
                <a:spcPct val="100000"/>
              </a:lnSpc>
              <a:spcBef>
                <a:spcPts val="0"/>
              </a:spcBef>
              <a:spcAft>
                <a:spcPts val="0"/>
              </a:spcAft>
              <a:buClr>
                <a:schemeClr val="accent1"/>
              </a:buClr>
              <a:buSzPts val="1600"/>
              <a:buNone/>
              <a:defRPr sz="1600">
                <a:solidFill>
                  <a:schemeClr val="accent1"/>
                </a:solidFill>
              </a:defRPr>
            </a:lvl7pPr>
            <a:lvl8pPr lvl="7" rtl="0" algn="r">
              <a:lnSpc>
                <a:spcPct val="100000"/>
              </a:lnSpc>
              <a:spcBef>
                <a:spcPts val="0"/>
              </a:spcBef>
              <a:spcAft>
                <a:spcPts val="0"/>
              </a:spcAft>
              <a:buClr>
                <a:schemeClr val="accent1"/>
              </a:buClr>
              <a:buSzPts val="1600"/>
              <a:buNone/>
              <a:defRPr sz="1600">
                <a:solidFill>
                  <a:schemeClr val="accent1"/>
                </a:solidFill>
              </a:defRPr>
            </a:lvl8pPr>
            <a:lvl9pPr lvl="8" rtl="0" algn="r">
              <a:lnSpc>
                <a:spcPct val="100000"/>
              </a:lnSpc>
              <a:spcBef>
                <a:spcPts val="0"/>
              </a:spcBef>
              <a:spcAft>
                <a:spcPts val="0"/>
              </a:spcAft>
              <a:buClr>
                <a:schemeClr val="accent1"/>
              </a:buClr>
              <a:buSzPts val="1600"/>
              <a:buNone/>
              <a:defRPr sz="1600">
                <a:solidFill>
                  <a:schemeClr val="accent1"/>
                </a:solidFill>
              </a:defRPr>
            </a:lvl9pPr>
          </a:lstStyle>
          <a:p/>
        </p:txBody>
      </p:sp>
      <p:sp>
        <p:nvSpPr>
          <p:cNvPr id="2346" name="Google Shape;2346;g13eacc49de5_0_4308"/>
          <p:cNvSpPr txBox="1"/>
          <p:nvPr>
            <p:ph type="title"/>
          </p:nvPr>
        </p:nvSpPr>
        <p:spPr>
          <a:xfrm>
            <a:off x="4572000" y="539500"/>
            <a:ext cx="3858600" cy="6252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1"/>
              </a:buClr>
              <a:buSzPts val="3000"/>
              <a:buNone/>
              <a:defRPr sz="3000">
                <a:solidFill>
                  <a:schemeClr val="accent1"/>
                </a:solidFill>
              </a:defRPr>
            </a:lvl1pPr>
            <a:lvl2pPr lvl="1" rtl="0" algn="r">
              <a:spcBef>
                <a:spcPts val="0"/>
              </a:spcBef>
              <a:spcAft>
                <a:spcPts val="0"/>
              </a:spcAft>
              <a:buClr>
                <a:schemeClr val="accent1"/>
              </a:buClr>
              <a:buSzPts val="3000"/>
              <a:buNone/>
              <a:defRPr sz="3000">
                <a:solidFill>
                  <a:schemeClr val="accent1"/>
                </a:solidFill>
              </a:defRPr>
            </a:lvl2pPr>
            <a:lvl3pPr lvl="2" rtl="0" algn="r">
              <a:spcBef>
                <a:spcPts val="0"/>
              </a:spcBef>
              <a:spcAft>
                <a:spcPts val="0"/>
              </a:spcAft>
              <a:buClr>
                <a:schemeClr val="accent1"/>
              </a:buClr>
              <a:buSzPts val="3000"/>
              <a:buNone/>
              <a:defRPr sz="3000">
                <a:solidFill>
                  <a:schemeClr val="accent1"/>
                </a:solidFill>
              </a:defRPr>
            </a:lvl3pPr>
            <a:lvl4pPr lvl="3" rtl="0" algn="r">
              <a:spcBef>
                <a:spcPts val="0"/>
              </a:spcBef>
              <a:spcAft>
                <a:spcPts val="0"/>
              </a:spcAft>
              <a:buClr>
                <a:schemeClr val="accent1"/>
              </a:buClr>
              <a:buSzPts val="3000"/>
              <a:buNone/>
              <a:defRPr sz="3000">
                <a:solidFill>
                  <a:schemeClr val="accent1"/>
                </a:solidFill>
              </a:defRPr>
            </a:lvl4pPr>
            <a:lvl5pPr lvl="4" rtl="0" algn="r">
              <a:spcBef>
                <a:spcPts val="0"/>
              </a:spcBef>
              <a:spcAft>
                <a:spcPts val="0"/>
              </a:spcAft>
              <a:buClr>
                <a:schemeClr val="accent1"/>
              </a:buClr>
              <a:buSzPts val="3000"/>
              <a:buNone/>
              <a:defRPr sz="3000">
                <a:solidFill>
                  <a:schemeClr val="accent1"/>
                </a:solidFill>
              </a:defRPr>
            </a:lvl5pPr>
            <a:lvl6pPr lvl="5" rtl="0" algn="r">
              <a:spcBef>
                <a:spcPts val="0"/>
              </a:spcBef>
              <a:spcAft>
                <a:spcPts val="0"/>
              </a:spcAft>
              <a:buClr>
                <a:schemeClr val="accent1"/>
              </a:buClr>
              <a:buSzPts val="3000"/>
              <a:buNone/>
              <a:defRPr sz="3000">
                <a:solidFill>
                  <a:schemeClr val="accent1"/>
                </a:solidFill>
              </a:defRPr>
            </a:lvl6pPr>
            <a:lvl7pPr lvl="6" rtl="0" algn="r">
              <a:spcBef>
                <a:spcPts val="0"/>
              </a:spcBef>
              <a:spcAft>
                <a:spcPts val="0"/>
              </a:spcAft>
              <a:buClr>
                <a:schemeClr val="accent1"/>
              </a:buClr>
              <a:buSzPts val="3000"/>
              <a:buNone/>
              <a:defRPr sz="3000">
                <a:solidFill>
                  <a:schemeClr val="accent1"/>
                </a:solidFill>
              </a:defRPr>
            </a:lvl7pPr>
            <a:lvl8pPr lvl="7" rtl="0" algn="r">
              <a:spcBef>
                <a:spcPts val="0"/>
              </a:spcBef>
              <a:spcAft>
                <a:spcPts val="0"/>
              </a:spcAft>
              <a:buClr>
                <a:schemeClr val="accent1"/>
              </a:buClr>
              <a:buSzPts val="3000"/>
              <a:buNone/>
              <a:defRPr sz="3000">
                <a:solidFill>
                  <a:schemeClr val="accent1"/>
                </a:solidFill>
              </a:defRPr>
            </a:lvl8pPr>
            <a:lvl9pPr lvl="8" rtl="0" algn="r">
              <a:spcBef>
                <a:spcPts val="0"/>
              </a:spcBef>
              <a:spcAft>
                <a:spcPts val="0"/>
              </a:spcAft>
              <a:buClr>
                <a:schemeClr val="accent1"/>
              </a:buClr>
              <a:buSzPts val="3000"/>
              <a:buNone/>
              <a:defRPr sz="3000">
                <a:solidFill>
                  <a:schemeClr val="accent1"/>
                </a:solidFil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12">
    <p:spTree>
      <p:nvGrpSpPr>
        <p:cNvPr id="2347" name="Shape 2347"/>
        <p:cNvGrpSpPr/>
        <p:nvPr/>
      </p:nvGrpSpPr>
      <p:grpSpPr>
        <a:xfrm>
          <a:off x="0" y="0"/>
          <a:ext cx="0" cy="0"/>
          <a:chOff x="0" y="0"/>
          <a:chExt cx="0" cy="0"/>
        </a:xfrm>
      </p:grpSpPr>
      <p:sp>
        <p:nvSpPr>
          <p:cNvPr id="2348" name="Google Shape;2348;g13eacc49de5_0_4351"/>
          <p:cNvSpPr/>
          <p:nvPr/>
        </p:nvSpPr>
        <p:spPr>
          <a:xfrm flipH="1">
            <a:off x="6553777" y="3454200"/>
            <a:ext cx="3485573" cy="1993438"/>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g13eacc49de5_0_4351"/>
          <p:cNvSpPr/>
          <p:nvPr/>
        </p:nvSpPr>
        <p:spPr>
          <a:xfrm flipH="1">
            <a:off x="-591940" y="-387250"/>
            <a:ext cx="2931121" cy="2211245"/>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g13eacc49de5_0_4351"/>
          <p:cNvSpPr txBox="1"/>
          <p:nvPr>
            <p:ph type="title"/>
          </p:nvPr>
        </p:nvSpPr>
        <p:spPr>
          <a:xfrm>
            <a:off x="4572000" y="539500"/>
            <a:ext cx="3858600" cy="6252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1"/>
              </a:buClr>
              <a:buSzPts val="3000"/>
              <a:buNone/>
              <a:defRPr sz="3000">
                <a:solidFill>
                  <a:schemeClr val="accent1"/>
                </a:solidFill>
              </a:defRPr>
            </a:lvl1pPr>
            <a:lvl2pPr lvl="1" rtl="0" algn="r">
              <a:spcBef>
                <a:spcPts val="0"/>
              </a:spcBef>
              <a:spcAft>
                <a:spcPts val="0"/>
              </a:spcAft>
              <a:buClr>
                <a:schemeClr val="accent1"/>
              </a:buClr>
              <a:buSzPts val="3000"/>
              <a:buNone/>
              <a:defRPr sz="3000">
                <a:solidFill>
                  <a:schemeClr val="accent1"/>
                </a:solidFill>
              </a:defRPr>
            </a:lvl2pPr>
            <a:lvl3pPr lvl="2" rtl="0" algn="r">
              <a:spcBef>
                <a:spcPts val="0"/>
              </a:spcBef>
              <a:spcAft>
                <a:spcPts val="0"/>
              </a:spcAft>
              <a:buClr>
                <a:schemeClr val="accent1"/>
              </a:buClr>
              <a:buSzPts val="3000"/>
              <a:buNone/>
              <a:defRPr sz="3000">
                <a:solidFill>
                  <a:schemeClr val="accent1"/>
                </a:solidFill>
              </a:defRPr>
            </a:lvl3pPr>
            <a:lvl4pPr lvl="3" rtl="0" algn="r">
              <a:spcBef>
                <a:spcPts val="0"/>
              </a:spcBef>
              <a:spcAft>
                <a:spcPts val="0"/>
              </a:spcAft>
              <a:buClr>
                <a:schemeClr val="accent1"/>
              </a:buClr>
              <a:buSzPts val="3000"/>
              <a:buNone/>
              <a:defRPr sz="3000">
                <a:solidFill>
                  <a:schemeClr val="accent1"/>
                </a:solidFill>
              </a:defRPr>
            </a:lvl4pPr>
            <a:lvl5pPr lvl="4" rtl="0" algn="r">
              <a:spcBef>
                <a:spcPts val="0"/>
              </a:spcBef>
              <a:spcAft>
                <a:spcPts val="0"/>
              </a:spcAft>
              <a:buClr>
                <a:schemeClr val="accent1"/>
              </a:buClr>
              <a:buSzPts val="3000"/>
              <a:buNone/>
              <a:defRPr sz="3000">
                <a:solidFill>
                  <a:schemeClr val="accent1"/>
                </a:solidFill>
              </a:defRPr>
            </a:lvl5pPr>
            <a:lvl6pPr lvl="5" rtl="0" algn="r">
              <a:spcBef>
                <a:spcPts val="0"/>
              </a:spcBef>
              <a:spcAft>
                <a:spcPts val="0"/>
              </a:spcAft>
              <a:buClr>
                <a:schemeClr val="accent1"/>
              </a:buClr>
              <a:buSzPts val="3000"/>
              <a:buNone/>
              <a:defRPr sz="3000">
                <a:solidFill>
                  <a:schemeClr val="accent1"/>
                </a:solidFill>
              </a:defRPr>
            </a:lvl6pPr>
            <a:lvl7pPr lvl="6" rtl="0" algn="r">
              <a:spcBef>
                <a:spcPts val="0"/>
              </a:spcBef>
              <a:spcAft>
                <a:spcPts val="0"/>
              </a:spcAft>
              <a:buClr>
                <a:schemeClr val="accent1"/>
              </a:buClr>
              <a:buSzPts val="3000"/>
              <a:buNone/>
              <a:defRPr sz="3000">
                <a:solidFill>
                  <a:schemeClr val="accent1"/>
                </a:solidFill>
              </a:defRPr>
            </a:lvl7pPr>
            <a:lvl8pPr lvl="7" rtl="0" algn="r">
              <a:spcBef>
                <a:spcPts val="0"/>
              </a:spcBef>
              <a:spcAft>
                <a:spcPts val="0"/>
              </a:spcAft>
              <a:buClr>
                <a:schemeClr val="accent1"/>
              </a:buClr>
              <a:buSzPts val="3000"/>
              <a:buNone/>
              <a:defRPr sz="3000">
                <a:solidFill>
                  <a:schemeClr val="accent1"/>
                </a:solidFill>
              </a:defRPr>
            </a:lvl8pPr>
            <a:lvl9pPr lvl="8" rtl="0" algn="r">
              <a:spcBef>
                <a:spcPts val="0"/>
              </a:spcBef>
              <a:spcAft>
                <a:spcPts val="0"/>
              </a:spcAft>
              <a:buClr>
                <a:schemeClr val="accent1"/>
              </a:buClr>
              <a:buSzPts val="3000"/>
              <a:buNone/>
              <a:defRPr sz="3000">
                <a:solidFill>
                  <a:schemeClr val="accent1"/>
                </a:solidFill>
              </a:defRPr>
            </a:lvl9pPr>
          </a:lstStyle>
          <a:p/>
        </p:txBody>
      </p:sp>
      <p:grpSp>
        <p:nvGrpSpPr>
          <p:cNvPr id="2351" name="Google Shape;2351;g13eacc49de5_0_4351"/>
          <p:cNvGrpSpPr/>
          <p:nvPr/>
        </p:nvGrpSpPr>
        <p:grpSpPr>
          <a:xfrm>
            <a:off x="385917" y="-226709"/>
            <a:ext cx="1751668" cy="1392514"/>
            <a:chOff x="2533100" y="1212175"/>
            <a:chExt cx="1066075" cy="839825"/>
          </a:xfrm>
        </p:grpSpPr>
        <p:sp>
          <p:nvSpPr>
            <p:cNvPr id="2352" name="Google Shape;2352;g13eacc49de5_0_4351"/>
            <p:cNvSpPr/>
            <p:nvPr/>
          </p:nvSpPr>
          <p:spPr>
            <a:xfrm>
              <a:off x="2981500" y="1242700"/>
              <a:ext cx="93025" cy="139875"/>
            </a:xfrm>
            <a:custGeom>
              <a:rect b="b" l="l" r="r" t="t"/>
              <a:pathLst>
                <a:path extrusionOk="0" h="5595" w="3721">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g13eacc49de5_0_4351"/>
            <p:cNvSpPr/>
            <p:nvPr/>
          </p:nvSpPr>
          <p:spPr>
            <a:xfrm>
              <a:off x="3008250" y="1488625"/>
              <a:ext cx="56925" cy="134075"/>
            </a:xfrm>
            <a:custGeom>
              <a:rect b="b" l="l" r="r" t="t"/>
              <a:pathLst>
                <a:path extrusionOk="0" h="5363" w="2277">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g13eacc49de5_0_4351"/>
            <p:cNvSpPr/>
            <p:nvPr/>
          </p:nvSpPr>
          <p:spPr>
            <a:xfrm>
              <a:off x="2913925" y="1708150"/>
              <a:ext cx="120050" cy="96675"/>
            </a:xfrm>
            <a:custGeom>
              <a:rect b="b" l="l" r="r" t="t"/>
              <a:pathLst>
                <a:path extrusionOk="0" h="3867" w="4802">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g13eacc49de5_0_4351"/>
            <p:cNvSpPr/>
            <p:nvPr/>
          </p:nvSpPr>
          <p:spPr>
            <a:xfrm>
              <a:off x="2994100" y="1789400"/>
              <a:ext cx="95600" cy="80850"/>
            </a:xfrm>
            <a:custGeom>
              <a:rect b="b" l="l" r="r" t="t"/>
              <a:pathLst>
                <a:path extrusionOk="0" h="3234" w="3824">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g13eacc49de5_0_4351"/>
            <p:cNvSpPr/>
            <p:nvPr/>
          </p:nvSpPr>
          <p:spPr>
            <a:xfrm>
              <a:off x="3067075" y="1594650"/>
              <a:ext cx="99100" cy="131950"/>
            </a:xfrm>
            <a:custGeom>
              <a:rect b="b" l="l" r="r" t="t"/>
              <a:pathLst>
                <a:path extrusionOk="0" h="5278" w="3964">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g13eacc49de5_0_4351"/>
            <p:cNvSpPr/>
            <p:nvPr/>
          </p:nvSpPr>
          <p:spPr>
            <a:xfrm>
              <a:off x="3097825" y="1386450"/>
              <a:ext cx="62825" cy="142025"/>
            </a:xfrm>
            <a:custGeom>
              <a:rect b="b" l="l" r="r" t="t"/>
              <a:pathLst>
                <a:path extrusionOk="0" h="5681" w="2513">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g13eacc49de5_0_4351"/>
            <p:cNvSpPr/>
            <p:nvPr/>
          </p:nvSpPr>
          <p:spPr>
            <a:xfrm>
              <a:off x="3141450" y="1243125"/>
              <a:ext cx="75050" cy="76925"/>
            </a:xfrm>
            <a:custGeom>
              <a:rect b="b" l="l" r="r" t="t"/>
              <a:pathLst>
                <a:path extrusionOk="0" h="3077" w="3002">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g13eacc49de5_0_4351"/>
            <p:cNvSpPr/>
            <p:nvPr/>
          </p:nvSpPr>
          <p:spPr>
            <a:xfrm>
              <a:off x="3127325" y="1715875"/>
              <a:ext cx="108350" cy="116725"/>
            </a:xfrm>
            <a:custGeom>
              <a:rect b="b" l="l" r="r" t="t"/>
              <a:pathLst>
                <a:path extrusionOk="0" h="4669" w="4334">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g13eacc49de5_0_4351"/>
            <p:cNvSpPr/>
            <p:nvPr/>
          </p:nvSpPr>
          <p:spPr>
            <a:xfrm>
              <a:off x="3208900" y="1508450"/>
              <a:ext cx="61100" cy="141575"/>
            </a:xfrm>
            <a:custGeom>
              <a:rect b="b" l="l" r="r" t="t"/>
              <a:pathLst>
                <a:path extrusionOk="0" h="5663" w="2444">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g13eacc49de5_0_4351"/>
            <p:cNvSpPr/>
            <p:nvPr/>
          </p:nvSpPr>
          <p:spPr>
            <a:xfrm>
              <a:off x="3201925" y="1328500"/>
              <a:ext cx="79700" cy="99925"/>
            </a:xfrm>
            <a:custGeom>
              <a:rect b="b" l="l" r="r" t="t"/>
              <a:pathLst>
                <a:path extrusionOk="0" h="3997" w="3188">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g13eacc49de5_0_4351"/>
            <p:cNvSpPr/>
            <p:nvPr/>
          </p:nvSpPr>
          <p:spPr>
            <a:xfrm>
              <a:off x="3299050" y="1212175"/>
              <a:ext cx="69825" cy="58750"/>
            </a:xfrm>
            <a:custGeom>
              <a:rect b="b" l="l" r="r" t="t"/>
              <a:pathLst>
                <a:path extrusionOk="0" h="2350" w="2793">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g13eacc49de5_0_4351"/>
            <p:cNvSpPr/>
            <p:nvPr/>
          </p:nvSpPr>
          <p:spPr>
            <a:xfrm>
              <a:off x="2706825" y="1804225"/>
              <a:ext cx="158375" cy="68400"/>
            </a:xfrm>
            <a:custGeom>
              <a:rect b="b" l="l" r="r" t="t"/>
              <a:pathLst>
                <a:path extrusionOk="0" h="2736" w="6335">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g13eacc49de5_0_4351"/>
            <p:cNvSpPr/>
            <p:nvPr/>
          </p:nvSpPr>
          <p:spPr>
            <a:xfrm>
              <a:off x="2741300" y="1735625"/>
              <a:ext cx="63425" cy="48925"/>
            </a:xfrm>
            <a:custGeom>
              <a:rect b="b" l="l" r="r" t="t"/>
              <a:pathLst>
                <a:path extrusionOk="0" h="1957" w="2537">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g13eacc49de5_0_4351"/>
            <p:cNvSpPr/>
            <p:nvPr/>
          </p:nvSpPr>
          <p:spPr>
            <a:xfrm>
              <a:off x="2533100" y="1876325"/>
              <a:ext cx="75050" cy="59800"/>
            </a:xfrm>
            <a:custGeom>
              <a:rect b="b" l="l" r="r" t="t"/>
              <a:pathLst>
                <a:path extrusionOk="0" h="2392" w="3002">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g13eacc49de5_0_4351"/>
            <p:cNvSpPr/>
            <p:nvPr/>
          </p:nvSpPr>
          <p:spPr>
            <a:xfrm>
              <a:off x="2540075" y="1968275"/>
              <a:ext cx="46550" cy="83725"/>
            </a:xfrm>
            <a:custGeom>
              <a:rect b="b" l="l" r="r" t="t"/>
              <a:pathLst>
                <a:path extrusionOk="0" h="3349" w="1862">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g13eacc49de5_0_4351"/>
            <p:cNvSpPr/>
            <p:nvPr/>
          </p:nvSpPr>
          <p:spPr>
            <a:xfrm>
              <a:off x="2652450" y="1932650"/>
              <a:ext cx="91200" cy="63375"/>
            </a:xfrm>
            <a:custGeom>
              <a:rect b="b" l="l" r="r" t="t"/>
              <a:pathLst>
                <a:path extrusionOk="0" h="2535" w="3648">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g13eacc49de5_0_4351"/>
            <p:cNvSpPr/>
            <p:nvPr/>
          </p:nvSpPr>
          <p:spPr>
            <a:xfrm>
              <a:off x="2833775" y="1862025"/>
              <a:ext cx="131750" cy="60875"/>
            </a:xfrm>
            <a:custGeom>
              <a:rect b="b" l="l" r="r" t="t"/>
              <a:pathLst>
                <a:path extrusionOk="0" h="2435" w="527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g13eacc49de5_0_4351"/>
            <p:cNvSpPr/>
            <p:nvPr/>
          </p:nvSpPr>
          <p:spPr>
            <a:xfrm>
              <a:off x="3303700" y="1632075"/>
              <a:ext cx="39000" cy="63400"/>
            </a:xfrm>
            <a:custGeom>
              <a:rect b="b" l="l" r="r" t="t"/>
              <a:pathLst>
                <a:path extrusionOk="0" h="2536" w="156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g13eacc49de5_0_4351"/>
            <p:cNvSpPr/>
            <p:nvPr/>
          </p:nvSpPr>
          <p:spPr>
            <a:xfrm>
              <a:off x="3322900" y="1424900"/>
              <a:ext cx="58175" cy="131875"/>
            </a:xfrm>
            <a:custGeom>
              <a:rect b="b" l="l" r="r" t="t"/>
              <a:pathLst>
                <a:path extrusionOk="0" h="5275" w="2327">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g13eacc49de5_0_4351"/>
            <p:cNvSpPr/>
            <p:nvPr/>
          </p:nvSpPr>
          <p:spPr>
            <a:xfrm>
              <a:off x="3370950" y="1270275"/>
              <a:ext cx="99850" cy="114875"/>
            </a:xfrm>
            <a:custGeom>
              <a:rect b="b" l="l" r="r" t="t"/>
              <a:pathLst>
                <a:path extrusionOk="0" h="4595" w="3994">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g13eacc49de5_0_4351"/>
            <p:cNvSpPr/>
            <p:nvPr/>
          </p:nvSpPr>
          <p:spPr>
            <a:xfrm>
              <a:off x="3475850" y="1219725"/>
              <a:ext cx="123325" cy="56425"/>
            </a:xfrm>
            <a:custGeom>
              <a:rect b="b" l="l" r="r" t="t"/>
              <a:pathLst>
                <a:path extrusionOk="0" h="2257" w="4933">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3" name="Google Shape;2373;g13eacc49de5_0_4351"/>
          <p:cNvGrpSpPr/>
          <p:nvPr/>
        </p:nvGrpSpPr>
        <p:grpSpPr>
          <a:xfrm rot="-10570577">
            <a:off x="7418408" y="4003449"/>
            <a:ext cx="1748086" cy="997632"/>
            <a:chOff x="3260100" y="4040200"/>
            <a:chExt cx="1579600" cy="893550"/>
          </a:xfrm>
        </p:grpSpPr>
        <p:sp>
          <p:nvSpPr>
            <p:cNvPr id="2374" name="Google Shape;2374;g13eacc49de5_0_4351"/>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g13eacc49de5_0_4351"/>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g13eacc49de5_0_4351"/>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g13eacc49de5_0_4351"/>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g13eacc49de5_0_4351"/>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g13eacc49de5_0_4351"/>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g13eacc49de5_0_4351"/>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g13eacc49de5_0_4351"/>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g13eacc49de5_0_4351"/>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g13eacc49de5_0_4351"/>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g13eacc49de5_0_4351"/>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g13eacc49de5_0_4351"/>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g13eacc49de5_0_4351"/>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g13eacc49de5_0_4351"/>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g13eacc49de5_0_4351"/>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g13eacc49de5_0_4351"/>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g13eacc49de5_0_4351"/>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g13eacc49de5_0_4351"/>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g13eacc49de5_0_4351"/>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g13eacc49de5_0_4351"/>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g13eacc49de5_0_4351"/>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g13eacc49de5_0_4351"/>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g13eacc49de5_0_4351"/>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g13eacc49de5_0_4351"/>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g13eacc49de5_0_4351"/>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g13eacc49de5_0_4351"/>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g13eacc49de5_0_4351"/>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1" name="Google Shape;2401;g13eacc49de5_0_4351"/>
          <p:cNvGrpSpPr/>
          <p:nvPr/>
        </p:nvGrpSpPr>
        <p:grpSpPr>
          <a:xfrm>
            <a:off x="8130805" y="3946285"/>
            <a:ext cx="499546" cy="856136"/>
            <a:chOff x="1332275" y="1990950"/>
            <a:chExt cx="359050" cy="615350"/>
          </a:xfrm>
        </p:grpSpPr>
        <p:sp>
          <p:nvSpPr>
            <p:cNvPr id="2402" name="Google Shape;2402;g13eacc49de5_0_4351"/>
            <p:cNvSpPr/>
            <p:nvPr/>
          </p:nvSpPr>
          <p:spPr>
            <a:xfrm>
              <a:off x="1374550" y="2220275"/>
              <a:ext cx="117875" cy="98300"/>
            </a:xfrm>
            <a:custGeom>
              <a:rect b="b" l="l" r="r" t="t"/>
              <a:pathLst>
                <a:path extrusionOk="0" h="3932" w="4715">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g13eacc49de5_0_4351"/>
            <p:cNvSpPr/>
            <p:nvPr/>
          </p:nvSpPr>
          <p:spPr>
            <a:xfrm>
              <a:off x="1474000" y="2220275"/>
              <a:ext cx="117875" cy="98300"/>
            </a:xfrm>
            <a:custGeom>
              <a:rect b="b" l="l" r="r" t="t"/>
              <a:pathLst>
                <a:path extrusionOk="0" h="3932" w="4715">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g13eacc49de5_0_4351"/>
            <p:cNvSpPr/>
            <p:nvPr/>
          </p:nvSpPr>
          <p:spPr>
            <a:xfrm>
              <a:off x="1573450" y="2220275"/>
              <a:ext cx="117825" cy="98300"/>
            </a:xfrm>
            <a:custGeom>
              <a:rect b="b" l="l" r="r" t="t"/>
              <a:pathLst>
                <a:path extrusionOk="0" h="3932" w="4713">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g13eacc49de5_0_4351"/>
            <p:cNvSpPr/>
            <p:nvPr/>
          </p:nvSpPr>
          <p:spPr>
            <a:xfrm>
              <a:off x="1374550" y="2314600"/>
              <a:ext cx="117925" cy="99750"/>
            </a:xfrm>
            <a:custGeom>
              <a:rect b="b" l="l" r="r" t="t"/>
              <a:pathLst>
                <a:path extrusionOk="0" h="3990" w="4717">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g13eacc49de5_0_4351"/>
            <p:cNvSpPr/>
            <p:nvPr/>
          </p:nvSpPr>
          <p:spPr>
            <a:xfrm>
              <a:off x="1474000" y="2314600"/>
              <a:ext cx="117925" cy="99750"/>
            </a:xfrm>
            <a:custGeom>
              <a:rect b="b" l="l" r="r" t="t"/>
              <a:pathLst>
                <a:path extrusionOk="0" h="3990" w="4717">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g13eacc49de5_0_4351"/>
            <p:cNvSpPr/>
            <p:nvPr/>
          </p:nvSpPr>
          <p:spPr>
            <a:xfrm>
              <a:off x="1573450" y="2314600"/>
              <a:ext cx="117875" cy="99750"/>
            </a:xfrm>
            <a:custGeom>
              <a:rect b="b" l="l" r="r" t="t"/>
              <a:pathLst>
                <a:path extrusionOk="0" h="3990" w="4715">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g13eacc49de5_0_4351"/>
            <p:cNvSpPr/>
            <p:nvPr/>
          </p:nvSpPr>
          <p:spPr>
            <a:xfrm>
              <a:off x="1374550" y="2413325"/>
              <a:ext cx="117675" cy="99325"/>
            </a:xfrm>
            <a:custGeom>
              <a:rect b="b" l="l" r="r" t="t"/>
              <a:pathLst>
                <a:path extrusionOk="0" h="3973" w="4707">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g13eacc49de5_0_4351"/>
            <p:cNvSpPr/>
            <p:nvPr/>
          </p:nvSpPr>
          <p:spPr>
            <a:xfrm>
              <a:off x="1474000" y="2413325"/>
              <a:ext cx="117675" cy="99325"/>
            </a:xfrm>
            <a:custGeom>
              <a:rect b="b" l="l" r="r" t="t"/>
              <a:pathLst>
                <a:path extrusionOk="0" h="3973" w="4707">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g13eacc49de5_0_4351"/>
            <p:cNvSpPr/>
            <p:nvPr/>
          </p:nvSpPr>
          <p:spPr>
            <a:xfrm>
              <a:off x="1573450" y="2413325"/>
              <a:ext cx="117625" cy="99325"/>
            </a:xfrm>
            <a:custGeom>
              <a:rect b="b" l="l" r="r" t="t"/>
              <a:pathLst>
                <a:path extrusionOk="0" h="3973" w="4705">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g13eacc49de5_0_4351"/>
            <p:cNvSpPr/>
            <p:nvPr/>
          </p:nvSpPr>
          <p:spPr>
            <a:xfrm>
              <a:off x="1474000" y="2508125"/>
              <a:ext cx="117675" cy="98175"/>
            </a:xfrm>
            <a:custGeom>
              <a:rect b="b" l="l" r="r" t="t"/>
              <a:pathLst>
                <a:path extrusionOk="0" h="3927" w="4707">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g13eacc49de5_0_4351"/>
            <p:cNvSpPr/>
            <p:nvPr/>
          </p:nvSpPr>
          <p:spPr>
            <a:xfrm>
              <a:off x="1507750" y="2012425"/>
              <a:ext cx="128550" cy="223350"/>
            </a:xfrm>
            <a:custGeom>
              <a:rect b="b" l="l" r="r" t="t"/>
              <a:pathLst>
                <a:path extrusionOk="0" h="8934" w="5142">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g13eacc49de5_0_4351"/>
            <p:cNvSpPr/>
            <p:nvPr/>
          </p:nvSpPr>
          <p:spPr>
            <a:xfrm>
              <a:off x="1332275" y="1990950"/>
              <a:ext cx="204575" cy="186675"/>
            </a:xfrm>
            <a:custGeom>
              <a:rect b="b" l="l" r="r" t="t"/>
              <a:pathLst>
                <a:path extrusionOk="0" h="7467" w="8183">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g13eacc49de5_0_4351"/>
            <p:cNvSpPr/>
            <p:nvPr/>
          </p:nvSpPr>
          <p:spPr>
            <a:xfrm>
              <a:off x="1532175" y="2079050"/>
              <a:ext cx="147750" cy="95200"/>
            </a:xfrm>
            <a:custGeom>
              <a:rect b="b" l="l" r="r" t="t"/>
              <a:pathLst>
                <a:path extrusionOk="0" h="3808" w="591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CUSTOM_12_1">
    <p:spTree>
      <p:nvGrpSpPr>
        <p:cNvPr id="2415" name="Shape 2415"/>
        <p:cNvGrpSpPr/>
        <p:nvPr/>
      </p:nvGrpSpPr>
      <p:grpSpPr>
        <a:xfrm>
          <a:off x="0" y="0"/>
          <a:ext cx="0" cy="0"/>
          <a:chOff x="0" y="0"/>
          <a:chExt cx="0" cy="0"/>
        </a:xfrm>
      </p:grpSpPr>
      <p:sp>
        <p:nvSpPr>
          <p:cNvPr id="2416" name="Google Shape;2416;g13eacc49de5_0_4419"/>
          <p:cNvSpPr/>
          <p:nvPr/>
        </p:nvSpPr>
        <p:spPr>
          <a:xfrm flipH="1">
            <a:off x="7411693" y="-215550"/>
            <a:ext cx="2494307" cy="2234062"/>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17" name="Google Shape;2417;g13eacc49de5_0_4419"/>
          <p:cNvGrpSpPr/>
          <p:nvPr/>
        </p:nvGrpSpPr>
        <p:grpSpPr>
          <a:xfrm flipH="1">
            <a:off x="7412894" y="11175"/>
            <a:ext cx="1286539" cy="1036680"/>
            <a:chOff x="2533100" y="1212175"/>
            <a:chExt cx="1066075" cy="839825"/>
          </a:xfrm>
        </p:grpSpPr>
        <p:sp>
          <p:nvSpPr>
            <p:cNvPr id="2418" name="Google Shape;2418;g13eacc49de5_0_4419"/>
            <p:cNvSpPr/>
            <p:nvPr/>
          </p:nvSpPr>
          <p:spPr>
            <a:xfrm>
              <a:off x="2981500" y="1242700"/>
              <a:ext cx="93025" cy="139875"/>
            </a:xfrm>
            <a:custGeom>
              <a:rect b="b" l="l" r="r" t="t"/>
              <a:pathLst>
                <a:path extrusionOk="0" h="5595" w="3721">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g13eacc49de5_0_4419"/>
            <p:cNvSpPr/>
            <p:nvPr/>
          </p:nvSpPr>
          <p:spPr>
            <a:xfrm>
              <a:off x="3008250" y="1488625"/>
              <a:ext cx="56925" cy="134075"/>
            </a:xfrm>
            <a:custGeom>
              <a:rect b="b" l="l" r="r" t="t"/>
              <a:pathLst>
                <a:path extrusionOk="0" h="5363" w="2277">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g13eacc49de5_0_4419"/>
            <p:cNvSpPr/>
            <p:nvPr/>
          </p:nvSpPr>
          <p:spPr>
            <a:xfrm>
              <a:off x="2913925" y="1708150"/>
              <a:ext cx="120050" cy="96675"/>
            </a:xfrm>
            <a:custGeom>
              <a:rect b="b" l="l" r="r" t="t"/>
              <a:pathLst>
                <a:path extrusionOk="0" h="3867" w="4802">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g13eacc49de5_0_4419"/>
            <p:cNvSpPr/>
            <p:nvPr/>
          </p:nvSpPr>
          <p:spPr>
            <a:xfrm>
              <a:off x="2994100" y="1789400"/>
              <a:ext cx="95600" cy="80850"/>
            </a:xfrm>
            <a:custGeom>
              <a:rect b="b" l="l" r="r" t="t"/>
              <a:pathLst>
                <a:path extrusionOk="0" h="3234" w="3824">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g13eacc49de5_0_4419"/>
            <p:cNvSpPr/>
            <p:nvPr/>
          </p:nvSpPr>
          <p:spPr>
            <a:xfrm>
              <a:off x="3067075" y="1594650"/>
              <a:ext cx="99100" cy="131950"/>
            </a:xfrm>
            <a:custGeom>
              <a:rect b="b" l="l" r="r" t="t"/>
              <a:pathLst>
                <a:path extrusionOk="0" h="5278" w="3964">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g13eacc49de5_0_4419"/>
            <p:cNvSpPr/>
            <p:nvPr/>
          </p:nvSpPr>
          <p:spPr>
            <a:xfrm>
              <a:off x="3097825" y="1386450"/>
              <a:ext cx="62825" cy="142025"/>
            </a:xfrm>
            <a:custGeom>
              <a:rect b="b" l="l" r="r" t="t"/>
              <a:pathLst>
                <a:path extrusionOk="0" h="5681" w="2513">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g13eacc49de5_0_4419"/>
            <p:cNvSpPr/>
            <p:nvPr/>
          </p:nvSpPr>
          <p:spPr>
            <a:xfrm>
              <a:off x="3141450" y="1243125"/>
              <a:ext cx="75050" cy="76925"/>
            </a:xfrm>
            <a:custGeom>
              <a:rect b="b" l="l" r="r" t="t"/>
              <a:pathLst>
                <a:path extrusionOk="0" h="3077" w="3002">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g13eacc49de5_0_4419"/>
            <p:cNvSpPr/>
            <p:nvPr/>
          </p:nvSpPr>
          <p:spPr>
            <a:xfrm>
              <a:off x="3127325" y="1715875"/>
              <a:ext cx="108350" cy="116725"/>
            </a:xfrm>
            <a:custGeom>
              <a:rect b="b" l="l" r="r" t="t"/>
              <a:pathLst>
                <a:path extrusionOk="0" h="4669" w="4334">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g13eacc49de5_0_4419"/>
            <p:cNvSpPr/>
            <p:nvPr/>
          </p:nvSpPr>
          <p:spPr>
            <a:xfrm>
              <a:off x="3208900" y="1508450"/>
              <a:ext cx="61100" cy="141575"/>
            </a:xfrm>
            <a:custGeom>
              <a:rect b="b" l="l" r="r" t="t"/>
              <a:pathLst>
                <a:path extrusionOk="0" h="5663" w="2444">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g13eacc49de5_0_4419"/>
            <p:cNvSpPr/>
            <p:nvPr/>
          </p:nvSpPr>
          <p:spPr>
            <a:xfrm>
              <a:off x="3201925" y="1328500"/>
              <a:ext cx="79700" cy="99925"/>
            </a:xfrm>
            <a:custGeom>
              <a:rect b="b" l="l" r="r" t="t"/>
              <a:pathLst>
                <a:path extrusionOk="0" h="3997" w="3188">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g13eacc49de5_0_4419"/>
            <p:cNvSpPr/>
            <p:nvPr/>
          </p:nvSpPr>
          <p:spPr>
            <a:xfrm>
              <a:off x="3299050" y="1212175"/>
              <a:ext cx="69825" cy="58750"/>
            </a:xfrm>
            <a:custGeom>
              <a:rect b="b" l="l" r="r" t="t"/>
              <a:pathLst>
                <a:path extrusionOk="0" h="2350" w="2793">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g13eacc49de5_0_4419"/>
            <p:cNvSpPr/>
            <p:nvPr/>
          </p:nvSpPr>
          <p:spPr>
            <a:xfrm>
              <a:off x="2706825" y="1804225"/>
              <a:ext cx="158375" cy="68400"/>
            </a:xfrm>
            <a:custGeom>
              <a:rect b="b" l="l" r="r" t="t"/>
              <a:pathLst>
                <a:path extrusionOk="0" h="2736" w="6335">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g13eacc49de5_0_4419"/>
            <p:cNvSpPr/>
            <p:nvPr/>
          </p:nvSpPr>
          <p:spPr>
            <a:xfrm>
              <a:off x="2741300" y="1735625"/>
              <a:ext cx="63425" cy="48925"/>
            </a:xfrm>
            <a:custGeom>
              <a:rect b="b" l="l" r="r" t="t"/>
              <a:pathLst>
                <a:path extrusionOk="0" h="1957" w="2537">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g13eacc49de5_0_4419"/>
            <p:cNvSpPr/>
            <p:nvPr/>
          </p:nvSpPr>
          <p:spPr>
            <a:xfrm>
              <a:off x="2533100" y="1876325"/>
              <a:ext cx="75050" cy="59800"/>
            </a:xfrm>
            <a:custGeom>
              <a:rect b="b" l="l" r="r" t="t"/>
              <a:pathLst>
                <a:path extrusionOk="0" h="2392" w="3002">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g13eacc49de5_0_4419"/>
            <p:cNvSpPr/>
            <p:nvPr/>
          </p:nvSpPr>
          <p:spPr>
            <a:xfrm>
              <a:off x="2540075" y="1968275"/>
              <a:ext cx="46550" cy="83725"/>
            </a:xfrm>
            <a:custGeom>
              <a:rect b="b" l="l" r="r" t="t"/>
              <a:pathLst>
                <a:path extrusionOk="0" h="3349" w="1862">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g13eacc49de5_0_4419"/>
            <p:cNvSpPr/>
            <p:nvPr/>
          </p:nvSpPr>
          <p:spPr>
            <a:xfrm>
              <a:off x="2652450" y="1932650"/>
              <a:ext cx="91200" cy="63375"/>
            </a:xfrm>
            <a:custGeom>
              <a:rect b="b" l="l" r="r" t="t"/>
              <a:pathLst>
                <a:path extrusionOk="0" h="2535" w="3648">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g13eacc49de5_0_4419"/>
            <p:cNvSpPr/>
            <p:nvPr/>
          </p:nvSpPr>
          <p:spPr>
            <a:xfrm>
              <a:off x="2833775" y="1862025"/>
              <a:ext cx="131750" cy="60875"/>
            </a:xfrm>
            <a:custGeom>
              <a:rect b="b" l="l" r="r" t="t"/>
              <a:pathLst>
                <a:path extrusionOk="0" h="2435" w="527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g13eacc49de5_0_4419"/>
            <p:cNvSpPr/>
            <p:nvPr/>
          </p:nvSpPr>
          <p:spPr>
            <a:xfrm>
              <a:off x="3303700" y="1632075"/>
              <a:ext cx="39000" cy="63400"/>
            </a:xfrm>
            <a:custGeom>
              <a:rect b="b" l="l" r="r" t="t"/>
              <a:pathLst>
                <a:path extrusionOk="0" h="2536" w="156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g13eacc49de5_0_4419"/>
            <p:cNvSpPr/>
            <p:nvPr/>
          </p:nvSpPr>
          <p:spPr>
            <a:xfrm>
              <a:off x="3322900" y="1424900"/>
              <a:ext cx="58175" cy="131875"/>
            </a:xfrm>
            <a:custGeom>
              <a:rect b="b" l="l" r="r" t="t"/>
              <a:pathLst>
                <a:path extrusionOk="0" h="5275" w="2327">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g13eacc49de5_0_4419"/>
            <p:cNvSpPr/>
            <p:nvPr/>
          </p:nvSpPr>
          <p:spPr>
            <a:xfrm>
              <a:off x="3370950" y="1270275"/>
              <a:ext cx="99850" cy="114875"/>
            </a:xfrm>
            <a:custGeom>
              <a:rect b="b" l="l" r="r" t="t"/>
              <a:pathLst>
                <a:path extrusionOk="0" h="4595" w="3994">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g13eacc49de5_0_4419"/>
            <p:cNvSpPr/>
            <p:nvPr/>
          </p:nvSpPr>
          <p:spPr>
            <a:xfrm>
              <a:off x="3475850" y="1219725"/>
              <a:ext cx="123325" cy="56425"/>
            </a:xfrm>
            <a:custGeom>
              <a:rect b="b" l="l" r="r" t="t"/>
              <a:pathLst>
                <a:path extrusionOk="0" h="2257" w="4933">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39" name="Google Shape;2439;g13eacc49de5_0_4419"/>
          <p:cNvSpPr/>
          <p:nvPr/>
        </p:nvSpPr>
        <p:spPr>
          <a:xfrm flipH="1">
            <a:off x="-476090" y="3939066"/>
            <a:ext cx="2693542" cy="1656559"/>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40" name="Google Shape;2440;g13eacc49de5_0_4419"/>
          <p:cNvGrpSpPr/>
          <p:nvPr/>
        </p:nvGrpSpPr>
        <p:grpSpPr>
          <a:xfrm flipH="1" rot="10569641">
            <a:off x="1542" y="4014613"/>
            <a:ext cx="1740993" cy="997608"/>
            <a:chOff x="3260100" y="4040200"/>
            <a:chExt cx="1579600" cy="893550"/>
          </a:xfrm>
        </p:grpSpPr>
        <p:sp>
          <p:nvSpPr>
            <p:cNvPr id="2441" name="Google Shape;2441;g13eacc49de5_0_4419"/>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g13eacc49de5_0_4419"/>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g13eacc49de5_0_4419"/>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g13eacc49de5_0_4419"/>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g13eacc49de5_0_4419"/>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g13eacc49de5_0_4419"/>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g13eacc49de5_0_4419"/>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g13eacc49de5_0_4419"/>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g13eacc49de5_0_4419"/>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g13eacc49de5_0_4419"/>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g13eacc49de5_0_4419"/>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g13eacc49de5_0_4419"/>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g13eacc49de5_0_4419"/>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g13eacc49de5_0_4419"/>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g13eacc49de5_0_4419"/>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g13eacc49de5_0_4419"/>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g13eacc49de5_0_4419"/>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g13eacc49de5_0_4419"/>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g13eacc49de5_0_4419"/>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g13eacc49de5_0_4419"/>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g13eacc49de5_0_4419"/>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g13eacc49de5_0_4419"/>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g13eacc49de5_0_4419"/>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g13eacc49de5_0_4419"/>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g13eacc49de5_0_4419"/>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g13eacc49de5_0_4419"/>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g13eacc49de5_0_4419"/>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8" name="Google Shape;2468;g13eacc49de5_0_4419"/>
          <p:cNvGrpSpPr/>
          <p:nvPr/>
        </p:nvGrpSpPr>
        <p:grpSpPr>
          <a:xfrm flipH="1">
            <a:off x="434012" y="4156014"/>
            <a:ext cx="597151" cy="780276"/>
            <a:chOff x="6936350" y="2855900"/>
            <a:chExt cx="431000" cy="560825"/>
          </a:xfrm>
        </p:grpSpPr>
        <p:sp>
          <p:nvSpPr>
            <p:cNvPr id="2469" name="Google Shape;2469;g13eacc49de5_0_4419"/>
            <p:cNvSpPr/>
            <p:nvPr/>
          </p:nvSpPr>
          <p:spPr>
            <a:xfrm>
              <a:off x="7144575" y="2855900"/>
              <a:ext cx="132525" cy="214775"/>
            </a:xfrm>
            <a:custGeom>
              <a:rect b="b" l="l" r="r" t="t"/>
              <a:pathLst>
                <a:path extrusionOk="0" h="8591" w="5301">
                  <a:moveTo>
                    <a:pt x="4241" y="0"/>
                  </a:moveTo>
                  <a:cubicBezTo>
                    <a:pt x="4127" y="0"/>
                    <a:pt x="4006" y="34"/>
                    <a:pt x="3885" y="111"/>
                  </a:cubicBezTo>
                  <a:cubicBezTo>
                    <a:pt x="1466" y="1948"/>
                    <a:pt x="0" y="4763"/>
                    <a:pt x="303" y="7857"/>
                  </a:cubicBezTo>
                  <a:cubicBezTo>
                    <a:pt x="303" y="8346"/>
                    <a:pt x="687" y="8590"/>
                    <a:pt x="1059" y="8590"/>
                  </a:cubicBezTo>
                  <a:cubicBezTo>
                    <a:pt x="1431" y="8590"/>
                    <a:pt x="1792" y="8346"/>
                    <a:pt x="1745" y="7857"/>
                  </a:cubicBezTo>
                  <a:cubicBezTo>
                    <a:pt x="1559" y="5345"/>
                    <a:pt x="2629" y="2902"/>
                    <a:pt x="4653" y="1460"/>
                  </a:cubicBezTo>
                  <a:cubicBezTo>
                    <a:pt x="5300" y="970"/>
                    <a:pt x="4856" y="0"/>
                    <a:pt x="42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g13eacc49de5_0_4419"/>
            <p:cNvSpPr/>
            <p:nvPr/>
          </p:nvSpPr>
          <p:spPr>
            <a:xfrm>
              <a:off x="6936350" y="2970950"/>
              <a:ext cx="431000" cy="445775"/>
            </a:xfrm>
            <a:custGeom>
              <a:rect b="b" l="l" r="r" t="t"/>
              <a:pathLst>
                <a:path extrusionOk="0" h="17831" w="17240">
                  <a:moveTo>
                    <a:pt x="5064" y="1"/>
                  </a:moveTo>
                  <a:cubicBezTo>
                    <a:pt x="3862" y="1"/>
                    <a:pt x="2602" y="896"/>
                    <a:pt x="1653" y="3162"/>
                  </a:cubicBezTo>
                  <a:cubicBezTo>
                    <a:pt x="1" y="6838"/>
                    <a:pt x="187" y="11305"/>
                    <a:pt x="2234" y="14887"/>
                  </a:cubicBezTo>
                  <a:cubicBezTo>
                    <a:pt x="2700" y="15655"/>
                    <a:pt x="3397" y="16539"/>
                    <a:pt x="4351" y="16632"/>
                  </a:cubicBezTo>
                  <a:cubicBezTo>
                    <a:pt x="4453" y="16648"/>
                    <a:pt x="4553" y="16656"/>
                    <a:pt x="4649" y="16656"/>
                  </a:cubicBezTo>
                  <a:cubicBezTo>
                    <a:pt x="5102" y="16656"/>
                    <a:pt x="5491" y="16486"/>
                    <a:pt x="5817" y="16237"/>
                  </a:cubicBezTo>
                  <a:cubicBezTo>
                    <a:pt x="6189" y="16911"/>
                    <a:pt x="6678" y="17493"/>
                    <a:pt x="7469" y="17493"/>
                  </a:cubicBezTo>
                  <a:cubicBezTo>
                    <a:pt x="7934" y="17493"/>
                    <a:pt x="8329" y="17400"/>
                    <a:pt x="8725" y="17214"/>
                  </a:cubicBezTo>
                  <a:cubicBezTo>
                    <a:pt x="9004" y="17493"/>
                    <a:pt x="9399" y="17702"/>
                    <a:pt x="9795" y="17795"/>
                  </a:cubicBezTo>
                  <a:cubicBezTo>
                    <a:pt x="9907" y="17819"/>
                    <a:pt x="10020" y="17831"/>
                    <a:pt x="10135" y="17831"/>
                  </a:cubicBezTo>
                  <a:cubicBezTo>
                    <a:pt x="10906" y="17831"/>
                    <a:pt x="11732" y="17324"/>
                    <a:pt x="12401" y="16818"/>
                  </a:cubicBezTo>
                  <a:cubicBezTo>
                    <a:pt x="15495" y="14213"/>
                    <a:pt x="17239" y="10048"/>
                    <a:pt x="16960" y="6070"/>
                  </a:cubicBezTo>
                  <a:cubicBezTo>
                    <a:pt x="16826" y="2984"/>
                    <a:pt x="15519" y="1772"/>
                    <a:pt x="13972" y="1772"/>
                  </a:cubicBezTo>
                  <a:cubicBezTo>
                    <a:pt x="13373" y="1772"/>
                    <a:pt x="12738" y="1954"/>
                    <a:pt x="12121" y="2278"/>
                  </a:cubicBezTo>
                  <a:cubicBezTo>
                    <a:pt x="11469" y="1300"/>
                    <a:pt x="10634" y="870"/>
                    <a:pt x="9767" y="870"/>
                  </a:cubicBezTo>
                  <a:cubicBezTo>
                    <a:pt x="9089" y="870"/>
                    <a:pt x="8391" y="1134"/>
                    <a:pt x="7748" y="1604"/>
                  </a:cubicBezTo>
                  <a:cubicBezTo>
                    <a:pt x="7037" y="628"/>
                    <a:pt x="6071" y="1"/>
                    <a:pt x="50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g13eacc49de5_0_4419"/>
            <p:cNvSpPr/>
            <p:nvPr/>
          </p:nvSpPr>
          <p:spPr>
            <a:xfrm>
              <a:off x="7205050" y="3023250"/>
              <a:ext cx="82625" cy="324550"/>
            </a:xfrm>
            <a:custGeom>
              <a:rect b="b" l="l" r="r" t="t"/>
              <a:pathLst>
                <a:path extrusionOk="0" h="12982" w="3305">
                  <a:moveTo>
                    <a:pt x="1955" y="0"/>
                  </a:moveTo>
                  <a:lnTo>
                    <a:pt x="1955" y="0"/>
                  </a:lnTo>
                  <a:cubicBezTo>
                    <a:pt x="2141" y="1163"/>
                    <a:pt x="2234" y="2327"/>
                    <a:pt x="2234" y="3397"/>
                  </a:cubicBezTo>
                  <a:cubicBezTo>
                    <a:pt x="2234" y="4467"/>
                    <a:pt x="2141" y="5630"/>
                    <a:pt x="2048" y="6677"/>
                  </a:cubicBezTo>
                  <a:cubicBezTo>
                    <a:pt x="1839" y="7747"/>
                    <a:pt x="1559" y="8817"/>
                    <a:pt x="1257" y="9887"/>
                  </a:cubicBezTo>
                  <a:cubicBezTo>
                    <a:pt x="978" y="10957"/>
                    <a:pt x="489" y="11911"/>
                    <a:pt x="1" y="12981"/>
                  </a:cubicBezTo>
                  <a:cubicBezTo>
                    <a:pt x="885" y="12214"/>
                    <a:pt x="1559" y="11237"/>
                    <a:pt x="2141" y="10166"/>
                  </a:cubicBezTo>
                  <a:cubicBezTo>
                    <a:pt x="2630" y="9120"/>
                    <a:pt x="3002" y="8049"/>
                    <a:pt x="3118" y="6886"/>
                  </a:cubicBezTo>
                  <a:cubicBezTo>
                    <a:pt x="3304" y="5723"/>
                    <a:pt x="3304" y="4467"/>
                    <a:pt x="3118" y="3304"/>
                  </a:cubicBezTo>
                  <a:cubicBezTo>
                    <a:pt x="2909" y="2140"/>
                    <a:pt x="2537" y="1070"/>
                    <a:pt x="19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g13eacc49de5_0_4419"/>
            <p:cNvSpPr/>
            <p:nvPr/>
          </p:nvSpPr>
          <p:spPr>
            <a:xfrm>
              <a:off x="7045125" y="3132000"/>
              <a:ext cx="36650" cy="244875"/>
            </a:xfrm>
            <a:custGeom>
              <a:rect b="b" l="l" r="r" t="t"/>
              <a:pathLst>
                <a:path extrusionOk="0" h="9795" w="1466">
                  <a:moveTo>
                    <a:pt x="884" y="1"/>
                  </a:moveTo>
                  <a:cubicBezTo>
                    <a:pt x="582" y="792"/>
                    <a:pt x="303" y="1559"/>
                    <a:pt x="210" y="2443"/>
                  </a:cubicBezTo>
                  <a:cubicBezTo>
                    <a:pt x="93" y="3211"/>
                    <a:pt x="0" y="4072"/>
                    <a:pt x="93" y="4956"/>
                  </a:cubicBezTo>
                  <a:cubicBezTo>
                    <a:pt x="210" y="5816"/>
                    <a:pt x="303" y="6607"/>
                    <a:pt x="489" y="7468"/>
                  </a:cubicBezTo>
                  <a:cubicBezTo>
                    <a:pt x="791" y="8259"/>
                    <a:pt x="1070" y="9027"/>
                    <a:pt x="1466" y="9795"/>
                  </a:cubicBezTo>
                  <a:cubicBezTo>
                    <a:pt x="1466" y="8934"/>
                    <a:pt x="1466" y="8050"/>
                    <a:pt x="1373" y="7282"/>
                  </a:cubicBezTo>
                  <a:lnTo>
                    <a:pt x="1256" y="4863"/>
                  </a:lnTo>
                  <a:lnTo>
                    <a:pt x="1163" y="2443"/>
                  </a:lnTo>
                  <a:cubicBezTo>
                    <a:pt x="1070" y="1652"/>
                    <a:pt x="1070" y="792"/>
                    <a:pt x="88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3" name="Google Shape;2473;g13eacc49de5_0_4419"/>
          <p:cNvGrpSpPr/>
          <p:nvPr/>
        </p:nvGrpSpPr>
        <p:grpSpPr>
          <a:xfrm flipH="1" rot="5259364">
            <a:off x="822283" y="4548223"/>
            <a:ext cx="424857" cy="757012"/>
            <a:chOff x="478300" y="2547225"/>
            <a:chExt cx="305375" cy="546425"/>
          </a:xfrm>
        </p:grpSpPr>
        <p:sp>
          <p:nvSpPr>
            <p:cNvPr id="2474" name="Google Shape;2474;g13eacc49de5_0_4419"/>
            <p:cNvSpPr/>
            <p:nvPr/>
          </p:nvSpPr>
          <p:spPr>
            <a:xfrm>
              <a:off x="478300" y="2547225"/>
              <a:ext cx="305375" cy="546425"/>
            </a:xfrm>
            <a:custGeom>
              <a:rect b="b" l="l" r="r" t="t"/>
              <a:pathLst>
                <a:path extrusionOk="0" h="21857" w="12215">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g13eacc49de5_0_4419"/>
            <p:cNvSpPr/>
            <p:nvPr/>
          </p:nvSpPr>
          <p:spPr>
            <a:xfrm>
              <a:off x="667325" y="2599075"/>
              <a:ext cx="94250" cy="87650"/>
            </a:xfrm>
            <a:custGeom>
              <a:rect b="b" l="l" r="r" t="t"/>
              <a:pathLst>
                <a:path extrusionOk="0" h="3506" w="377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g13eacc49de5_0_4419"/>
            <p:cNvSpPr/>
            <p:nvPr/>
          </p:nvSpPr>
          <p:spPr>
            <a:xfrm>
              <a:off x="613825" y="2695625"/>
              <a:ext cx="94250" cy="87725"/>
            </a:xfrm>
            <a:custGeom>
              <a:rect b="b" l="l" r="r" t="t"/>
              <a:pathLst>
                <a:path extrusionOk="0" h="3509" w="377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g13eacc49de5_0_4419"/>
            <p:cNvSpPr/>
            <p:nvPr/>
          </p:nvSpPr>
          <p:spPr>
            <a:xfrm>
              <a:off x="572525" y="2795250"/>
              <a:ext cx="91925" cy="89875"/>
            </a:xfrm>
            <a:custGeom>
              <a:rect b="b" l="l" r="r" t="t"/>
              <a:pathLst>
                <a:path extrusionOk="0" h="3595" w="3677">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g13eacc49de5_0_4419"/>
            <p:cNvSpPr/>
            <p:nvPr/>
          </p:nvSpPr>
          <p:spPr>
            <a:xfrm>
              <a:off x="519025" y="2884625"/>
              <a:ext cx="94825" cy="87750"/>
            </a:xfrm>
            <a:custGeom>
              <a:rect b="b" l="l" r="r" t="t"/>
              <a:pathLst>
                <a:path extrusionOk="0" h="3510" w="3793">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9" name="Google Shape;2479;g13eacc49de5_0_4419"/>
          <p:cNvSpPr txBox="1"/>
          <p:nvPr>
            <p:ph type="title"/>
          </p:nvPr>
        </p:nvSpPr>
        <p:spPr>
          <a:xfrm>
            <a:off x="718650" y="539500"/>
            <a:ext cx="6351000" cy="62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p:cSld name="CUSTOM_12_1_1">
    <p:spTree>
      <p:nvGrpSpPr>
        <p:cNvPr id="2480" name="Shape 2480"/>
        <p:cNvGrpSpPr/>
        <p:nvPr/>
      </p:nvGrpSpPr>
      <p:grpSpPr>
        <a:xfrm>
          <a:off x="0" y="0"/>
          <a:ext cx="0" cy="0"/>
          <a:chOff x="0" y="0"/>
          <a:chExt cx="0" cy="0"/>
        </a:xfrm>
      </p:grpSpPr>
      <p:sp>
        <p:nvSpPr>
          <p:cNvPr id="2481" name="Google Shape;2481;g13eacc49de5_0_4484"/>
          <p:cNvSpPr/>
          <p:nvPr/>
        </p:nvSpPr>
        <p:spPr>
          <a:xfrm flipH="1">
            <a:off x="7136156" y="3631107"/>
            <a:ext cx="2197744" cy="1711441"/>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2482" name="Google Shape;2482;g13eacc49de5_0_4484"/>
          <p:cNvSpPr/>
          <p:nvPr/>
        </p:nvSpPr>
        <p:spPr>
          <a:xfrm>
            <a:off x="7273826" y="-131750"/>
            <a:ext cx="2197806" cy="1404857"/>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2483" name="Google Shape;2483;g13eacc49de5_0_4484"/>
          <p:cNvSpPr/>
          <p:nvPr/>
        </p:nvSpPr>
        <p:spPr>
          <a:xfrm flipH="1">
            <a:off x="-759007" y="-131750"/>
            <a:ext cx="2471907" cy="1806533"/>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2484" name="Google Shape;2484;g13eacc49de5_0_4484"/>
          <p:cNvSpPr/>
          <p:nvPr/>
        </p:nvSpPr>
        <p:spPr>
          <a:xfrm>
            <a:off x="-394325" y="3535949"/>
            <a:ext cx="2610907" cy="1806606"/>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2485" name="Google Shape;2485;g13eacc49de5_0_4484"/>
          <p:cNvGrpSpPr/>
          <p:nvPr/>
        </p:nvGrpSpPr>
        <p:grpSpPr>
          <a:xfrm>
            <a:off x="-484800" y="-170769"/>
            <a:ext cx="2197697" cy="1243196"/>
            <a:chOff x="3260100" y="4040200"/>
            <a:chExt cx="1579600" cy="893550"/>
          </a:xfrm>
        </p:grpSpPr>
        <p:sp>
          <p:nvSpPr>
            <p:cNvPr id="2486" name="Google Shape;2486;g13eacc49de5_0_4484"/>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g13eacc49de5_0_4484"/>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g13eacc49de5_0_4484"/>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g13eacc49de5_0_4484"/>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g13eacc49de5_0_4484"/>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g13eacc49de5_0_4484"/>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g13eacc49de5_0_4484"/>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g13eacc49de5_0_4484"/>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g13eacc49de5_0_4484"/>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g13eacc49de5_0_4484"/>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g13eacc49de5_0_4484"/>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g13eacc49de5_0_4484"/>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g13eacc49de5_0_4484"/>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g13eacc49de5_0_4484"/>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g13eacc49de5_0_4484"/>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g13eacc49de5_0_4484"/>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g13eacc49de5_0_4484"/>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g13eacc49de5_0_4484"/>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g13eacc49de5_0_4484"/>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g13eacc49de5_0_4484"/>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g13eacc49de5_0_4484"/>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g13eacc49de5_0_4484"/>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g13eacc49de5_0_4484"/>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g13eacc49de5_0_4484"/>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g13eacc49de5_0_4484"/>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g13eacc49de5_0_4484"/>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g13eacc49de5_0_4484"/>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3" name="Google Shape;2513;g13eacc49de5_0_4484"/>
          <p:cNvGrpSpPr/>
          <p:nvPr/>
        </p:nvGrpSpPr>
        <p:grpSpPr>
          <a:xfrm>
            <a:off x="7619836" y="93559"/>
            <a:ext cx="1505769" cy="1179544"/>
            <a:chOff x="3495050" y="1152875"/>
            <a:chExt cx="1082275" cy="847800"/>
          </a:xfrm>
        </p:grpSpPr>
        <p:sp>
          <p:nvSpPr>
            <p:cNvPr id="2514" name="Google Shape;2514;g13eacc49de5_0_4484"/>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g13eacc49de5_0_4484"/>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g13eacc49de5_0_4484"/>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g13eacc49de5_0_4484"/>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g13eacc49de5_0_4484"/>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g13eacc49de5_0_4484"/>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g13eacc49de5_0_4484"/>
            <p:cNvSpPr/>
            <p:nvPr/>
          </p:nvSpPr>
          <p:spPr>
            <a:xfrm>
              <a:off x="4283200" y="1837550"/>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g13eacc49de5_0_4484"/>
            <p:cNvSpPr/>
            <p:nvPr/>
          </p:nvSpPr>
          <p:spPr>
            <a:xfrm>
              <a:off x="4409450" y="1920125"/>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2" name="Google Shape;2522;g13eacc49de5_0_4484"/>
          <p:cNvGrpSpPr/>
          <p:nvPr/>
        </p:nvGrpSpPr>
        <p:grpSpPr>
          <a:xfrm>
            <a:off x="6485742" y="3891380"/>
            <a:ext cx="2744809" cy="1692795"/>
            <a:chOff x="3095850" y="2740875"/>
            <a:chExt cx="1972838" cy="1216700"/>
          </a:xfrm>
        </p:grpSpPr>
        <p:sp>
          <p:nvSpPr>
            <p:cNvPr id="2523" name="Google Shape;2523;g13eacc49de5_0_4484"/>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g13eacc49de5_0_4484"/>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g13eacc49de5_0_4484"/>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g13eacc49de5_0_4484"/>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g13eacc49de5_0_4484"/>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8" name="Google Shape;2528;g13eacc49de5_0_4484"/>
          <p:cNvGrpSpPr/>
          <p:nvPr/>
        </p:nvGrpSpPr>
        <p:grpSpPr>
          <a:xfrm rot="2914635">
            <a:off x="-456242" y="4199874"/>
            <a:ext cx="1939071" cy="875466"/>
            <a:chOff x="2915775" y="2073500"/>
            <a:chExt cx="874750" cy="394925"/>
          </a:xfrm>
        </p:grpSpPr>
        <p:sp>
          <p:nvSpPr>
            <p:cNvPr id="2529" name="Google Shape;2529;g13eacc49de5_0_4484"/>
            <p:cNvSpPr/>
            <p:nvPr/>
          </p:nvSpPr>
          <p:spPr>
            <a:xfrm>
              <a:off x="3546225" y="2317775"/>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g13eacc49de5_0_4484"/>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g13eacc49de5_0_4484"/>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g13eacc49de5_0_4484"/>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g13eacc49de5_0_4484"/>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g13eacc49de5_0_4484"/>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g13eacc49de5_0_4484"/>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g13eacc49de5_0_4484"/>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g13eacc49de5_0_4484"/>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g13eacc49de5_0_4484"/>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g13eacc49de5_0_4484"/>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g13eacc49de5_0_4484"/>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g13eacc49de5_0_4484"/>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g13eacc49de5_0_4484"/>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g13eacc49de5_0_4484"/>
            <p:cNvSpPr/>
            <p:nvPr/>
          </p:nvSpPr>
          <p:spPr>
            <a:xfrm>
              <a:off x="3405475" y="2346850"/>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g13eacc49de5_0_4484"/>
            <p:cNvSpPr/>
            <p:nvPr/>
          </p:nvSpPr>
          <p:spPr>
            <a:xfrm>
              <a:off x="3480525" y="2402675"/>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g13eacc49de5_0_4484"/>
            <p:cNvSpPr/>
            <p:nvPr/>
          </p:nvSpPr>
          <p:spPr>
            <a:xfrm>
              <a:off x="3575325" y="2431750"/>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g13eacc49de5_0_4484"/>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g13eacc49de5_0_4484"/>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g13eacc49de5_0_4484"/>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9" name="Google Shape;2549;g13eacc49de5_0_4484"/>
          <p:cNvGrpSpPr/>
          <p:nvPr/>
        </p:nvGrpSpPr>
        <p:grpSpPr>
          <a:xfrm>
            <a:off x="264722" y="4213297"/>
            <a:ext cx="597216" cy="781424"/>
            <a:chOff x="5840625" y="3436675"/>
            <a:chExt cx="429250" cy="561650"/>
          </a:xfrm>
        </p:grpSpPr>
        <p:sp>
          <p:nvSpPr>
            <p:cNvPr id="2550" name="Google Shape;2550;g13eacc49de5_0_4484"/>
            <p:cNvSpPr/>
            <p:nvPr/>
          </p:nvSpPr>
          <p:spPr>
            <a:xfrm>
              <a:off x="5928950" y="3436675"/>
              <a:ext cx="132725" cy="215600"/>
            </a:xfrm>
            <a:custGeom>
              <a:rect b="b" l="l" r="r" t="t"/>
              <a:pathLst>
                <a:path extrusionOk="0" h="8624" w="5309">
                  <a:moveTo>
                    <a:pt x="1033" y="0"/>
                  </a:moveTo>
                  <a:cubicBezTo>
                    <a:pt x="430" y="0"/>
                    <a:pt x="0" y="995"/>
                    <a:pt x="655" y="1400"/>
                  </a:cubicBezTo>
                  <a:cubicBezTo>
                    <a:pt x="2772" y="2935"/>
                    <a:pt x="3749" y="5378"/>
                    <a:pt x="3656" y="7890"/>
                  </a:cubicBezTo>
                  <a:cubicBezTo>
                    <a:pt x="3610" y="8379"/>
                    <a:pt x="3947" y="8623"/>
                    <a:pt x="4308" y="8623"/>
                  </a:cubicBezTo>
                  <a:cubicBezTo>
                    <a:pt x="4668" y="8623"/>
                    <a:pt x="5052" y="8379"/>
                    <a:pt x="5099" y="7890"/>
                  </a:cubicBezTo>
                  <a:cubicBezTo>
                    <a:pt x="5308" y="4796"/>
                    <a:pt x="3935" y="1981"/>
                    <a:pt x="1423" y="143"/>
                  </a:cubicBezTo>
                  <a:cubicBezTo>
                    <a:pt x="1291" y="43"/>
                    <a:pt x="1158" y="0"/>
                    <a:pt x="10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g13eacc49de5_0_4484"/>
            <p:cNvSpPr/>
            <p:nvPr/>
          </p:nvSpPr>
          <p:spPr>
            <a:xfrm>
              <a:off x="5840625" y="3551400"/>
              <a:ext cx="429250" cy="446925"/>
            </a:xfrm>
            <a:custGeom>
              <a:rect b="b" l="l" r="r" t="t"/>
              <a:pathLst>
                <a:path extrusionOk="0" h="17877" w="17170">
                  <a:moveTo>
                    <a:pt x="12144" y="0"/>
                  </a:moveTo>
                  <a:cubicBezTo>
                    <a:pt x="11134" y="0"/>
                    <a:pt x="10165" y="631"/>
                    <a:pt x="9423" y="1649"/>
                  </a:cubicBezTo>
                  <a:cubicBezTo>
                    <a:pt x="8779" y="1179"/>
                    <a:pt x="8081" y="916"/>
                    <a:pt x="7403" y="916"/>
                  </a:cubicBezTo>
                  <a:cubicBezTo>
                    <a:pt x="6537" y="916"/>
                    <a:pt x="5701" y="1346"/>
                    <a:pt x="5049" y="2324"/>
                  </a:cubicBezTo>
                  <a:cubicBezTo>
                    <a:pt x="4444" y="1969"/>
                    <a:pt x="3816" y="1776"/>
                    <a:pt x="3221" y="1776"/>
                  </a:cubicBezTo>
                  <a:cubicBezTo>
                    <a:pt x="1712" y="1776"/>
                    <a:pt x="410" y="3020"/>
                    <a:pt x="210" y="6023"/>
                  </a:cubicBezTo>
                  <a:cubicBezTo>
                    <a:pt x="1" y="10094"/>
                    <a:pt x="1746" y="14258"/>
                    <a:pt x="4863" y="16864"/>
                  </a:cubicBezTo>
                  <a:cubicBezTo>
                    <a:pt x="5450" y="17370"/>
                    <a:pt x="6266" y="17876"/>
                    <a:pt x="7097" y="17876"/>
                  </a:cubicBezTo>
                  <a:cubicBezTo>
                    <a:pt x="7221" y="17876"/>
                    <a:pt x="7345" y="17865"/>
                    <a:pt x="7468" y="17841"/>
                  </a:cubicBezTo>
                  <a:cubicBezTo>
                    <a:pt x="7864" y="17748"/>
                    <a:pt x="8143" y="17539"/>
                    <a:pt x="8446" y="17260"/>
                  </a:cubicBezTo>
                  <a:cubicBezTo>
                    <a:pt x="8841" y="17446"/>
                    <a:pt x="9213" y="17539"/>
                    <a:pt x="9702" y="17539"/>
                  </a:cubicBezTo>
                  <a:cubicBezTo>
                    <a:pt x="10470" y="17446"/>
                    <a:pt x="11051" y="16957"/>
                    <a:pt x="11447" y="16282"/>
                  </a:cubicBezTo>
                  <a:cubicBezTo>
                    <a:pt x="11773" y="16532"/>
                    <a:pt x="12162" y="16702"/>
                    <a:pt x="12614" y="16702"/>
                  </a:cubicBezTo>
                  <a:cubicBezTo>
                    <a:pt x="12711" y="16702"/>
                    <a:pt x="12810" y="16694"/>
                    <a:pt x="12912" y="16678"/>
                  </a:cubicBezTo>
                  <a:cubicBezTo>
                    <a:pt x="13773" y="16585"/>
                    <a:pt x="14448" y="15701"/>
                    <a:pt x="14936" y="14840"/>
                  </a:cubicBezTo>
                  <a:cubicBezTo>
                    <a:pt x="16983" y="11351"/>
                    <a:pt x="17170" y="6884"/>
                    <a:pt x="15611" y="3115"/>
                  </a:cubicBezTo>
                  <a:cubicBezTo>
                    <a:pt x="14611" y="900"/>
                    <a:pt x="13349" y="0"/>
                    <a:pt x="121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g13eacc49de5_0_4484"/>
            <p:cNvSpPr/>
            <p:nvPr/>
          </p:nvSpPr>
          <p:spPr>
            <a:xfrm>
              <a:off x="5918575" y="3604850"/>
              <a:ext cx="82025" cy="324550"/>
            </a:xfrm>
            <a:custGeom>
              <a:rect b="b" l="l" r="r" t="t"/>
              <a:pathLst>
                <a:path extrusionOk="0" h="12982" w="3281">
                  <a:moveTo>
                    <a:pt x="1349" y="0"/>
                  </a:moveTo>
                  <a:lnTo>
                    <a:pt x="1349" y="0"/>
                  </a:lnTo>
                  <a:cubicBezTo>
                    <a:pt x="768" y="977"/>
                    <a:pt x="372" y="2140"/>
                    <a:pt x="186" y="3303"/>
                  </a:cubicBezTo>
                  <a:cubicBezTo>
                    <a:pt x="0" y="4467"/>
                    <a:pt x="0" y="5630"/>
                    <a:pt x="186" y="6793"/>
                  </a:cubicBezTo>
                  <a:cubicBezTo>
                    <a:pt x="372" y="7956"/>
                    <a:pt x="675" y="9119"/>
                    <a:pt x="1256" y="10166"/>
                  </a:cubicBezTo>
                  <a:cubicBezTo>
                    <a:pt x="1745" y="11236"/>
                    <a:pt x="2420" y="12214"/>
                    <a:pt x="3280" y="12981"/>
                  </a:cubicBezTo>
                  <a:cubicBezTo>
                    <a:pt x="2815" y="11911"/>
                    <a:pt x="2420" y="10864"/>
                    <a:pt x="2024" y="9887"/>
                  </a:cubicBezTo>
                  <a:cubicBezTo>
                    <a:pt x="1745" y="8817"/>
                    <a:pt x="1536" y="7747"/>
                    <a:pt x="1349" y="6677"/>
                  </a:cubicBezTo>
                  <a:cubicBezTo>
                    <a:pt x="1163" y="5514"/>
                    <a:pt x="1070" y="4467"/>
                    <a:pt x="1163" y="3397"/>
                  </a:cubicBezTo>
                  <a:cubicBezTo>
                    <a:pt x="1163" y="2233"/>
                    <a:pt x="1256" y="1163"/>
                    <a:pt x="13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g13eacc49de5_0_4484"/>
            <p:cNvSpPr/>
            <p:nvPr/>
          </p:nvSpPr>
          <p:spPr>
            <a:xfrm>
              <a:off x="6124450" y="3711275"/>
              <a:ext cx="36075" cy="244875"/>
            </a:xfrm>
            <a:custGeom>
              <a:rect b="b" l="l" r="r" t="t"/>
              <a:pathLst>
                <a:path extrusionOk="0" h="9795" w="1443">
                  <a:moveTo>
                    <a:pt x="582" y="0"/>
                  </a:moveTo>
                  <a:cubicBezTo>
                    <a:pt x="489" y="884"/>
                    <a:pt x="489" y="1745"/>
                    <a:pt x="396" y="2536"/>
                  </a:cubicBezTo>
                  <a:lnTo>
                    <a:pt x="187" y="4956"/>
                  </a:lnTo>
                  <a:lnTo>
                    <a:pt x="94" y="7375"/>
                  </a:lnTo>
                  <a:cubicBezTo>
                    <a:pt x="94" y="8143"/>
                    <a:pt x="1" y="9027"/>
                    <a:pt x="1" y="9794"/>
                  </a:cubicBezTo>
                  <a:cubicBezTo>
                    <a:pt x="489" y="9120"/>
                    <a:pt x="768" y="8352"/>
                    <a:pt x="978" y="7468"/>
                  </a:cubicBezTo>
                  <a:cubicBezTo>
                    <a:pt x="1257" y="6700"/>
                    <a:pt x="1350" y="5816"/>
                    <a:pt x="1350" y="5049"/>
                  </a:cubicBezTo>
                  <a:cubicBezTo>
                    <a:pt x="1443" y="4165"/>
                    <a:pt x="1443" y="3304"/>
                    <a:pt x="1257" y="2536"/>
                  </a:cubicBezTo>
                  <a:cubicBezTo>
                    <a:pt x="1164" y="1652"/>
                    <a:pt x="978" y="884"/>
                    <a:pt x="5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4" name="Google Shape;2554;g13eacc49de5_0_4484"/>
          <p:cNvGrpSpPr/>
          <p:nvPr/>
        </p:nvGrpSpPr>
        <p:grpSpPr>
          <a:xfrm rot="2700000">
            <a:off x="8335364" y="4541610"/>
            <a:ext cx="745230" cy="732805"/>
            <a:chOff x="4452350" y="1286250"/>
            <a:chExt cx="700275" cy="688600"/>
          </a:xfrm>
        </p:grpSpPr>
        <p:sp>
          <p:nvSpPr>
            <p:cNvPr id="2555" name="Google Shape;2555;g13eacc49de5_0_4484"/>
            <p:cNvSpPr/>
            <p:nvPr/>
          </p:nvSpPr>
          <p:spPr>
            <a:xfrm>
              <a:off x="4706525" y="1330225"/>
              <a:ext cx="446100" cy="452175"/>
            </a:xfrm>
            <a:custGeom>
              <a:rect b="b" l="l" r="r" t="t"/>
              <a:pathLst>
                <a:path extrusionOk="0" h="18087" w="17844">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g13eacc49de5_0_4484"/>
            <p:cNvSpPr/>
            <p:nvPr/>
          </p:nvSpPr>
          <p:spPr>
            <a:xfrm>
              <a:off x="4633825" y="1768150"/>
              <a:ext cx="150650" cy="206700"/>
            </a:xfrm>
            <a:custGeom>
              <a:rect b="b" l="l" r="r" t="t"/>
              <a:pathLst>
                <a:path extrusionOk="0" h="8268" w="6026">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g13eacc49de5_0_4484"/>
            <p:cNvSpPr/>
            <p:nvPr/>
          </p:nvSpPr>
          <p:spPr>
            <a:xfrm>
              <a:off x="4757700" y="1448300"/>
              <a:ext cx="268800" cy="331525"/>
            </a:xfrm>
            <a:custGeom>
              <a:rect b="b" l="l" r="r" t="t"/>
              <a:pathLst>
                <a:path extrusionOk="0" h="13261" w="10752">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g13eacc49de5_0_4484"/>
            <p:cNvSpPr/>
            <p:nvPr/>
          </p:nvSpPr>
          <p:spPr>
            <a:xfrm>
              <a:off x="4791425" y="1526900"/>
              <a:ext cx="44125" cy="153800"/>
            </a:xfrm>
            <a:custGeom>
              <a:rect b="b" l="l" r="r" t="t"/>
              <a:pathLst>
                <a:path extrusionOk="0" h="6152" w="1765">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g13eacc49de5_0_4484"/>
            <p:cNvSpPr/>
            <p:nvPr/>
          </p:nvSpPr>
          <p:spPr>
            <a:xfrm flipH="1" rot="10800000">
              <a:off x="4816486" y="1639672"/>
              <a:ext cx="151225" cy="52829"/>
            </a:xfrm>
            <a:custGeom>
              <a:rect b="b" l="l" r="r" t="t"/>
              <a:pathLst>
                <a:path extrusionOk="0" h="1946" w="6049">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g13eacc49de5_0_4484"/>
            <p:cNvSpPr/>
            <p:nvPr/>
          </p:nvSpPr>
          <p:spPr>
            <a:xfrm>
              <a:off x="4881000" y="1408875"/>
              <a:ext cx="77275" cy="149250"/>
            </a:xfrm>
            <a:custGeom>
              <a:rect b="b" l="l" r="r" t="t"/>
              <a:pathLst>
                <a:path extrusionOk="0" h="5970" w="3091">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g13eacc49de5_0_4484"/>
            <p:cNvSpPr/>
            <p:nvPr/>
          </p:nvSpPr>
          <p:spPr>
            <a:xfrm>
              <a:off x="4904350" y="1532100"/>
              <a:ext cx="135825" cy="35300"/>
            </a:xfrm>
            <a:custGeom>
              <a:rect b="b" l="l" r="r" t="t"/>
              <a:pathLst>
                <a:path extrusionOk="0" h="1412" w="5433">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g13eacc49de5_0_4484"/>
            <p:cNvSpPr/>
            <p:nvPr/>
          </p:nvSpPr>
          <p:spPr>
            <a:xfrm>
              <a:off x="4452350" y="1286250"/>
              <a:ext cx="351325" cy="518575"/>
            </a:xfrm>
            <a:custGeom>
              <a:rect b="b" l="l" r="r" t="t"/>
              <a:pathLst>
                <a:path extrusionOk="0" h="20743" w="14053">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g13eacc49de5_0_4484"/>
            <p:cNvSpPr/>
            <p:nvPr/>
          </p:nvSpPr>
          <p:spPr>
            <a:xfrm>
              <a:off x="4587875" y="1398075"/>
              <a:ext cx="72725" cy="406175"/>
            </a:xfrm>
            <a:custGeom>
              <a:rect b="b" l="l" r="r" t="t"/>
              <a:pathLst>
                <a:path extrusionOk="0" h="16247" w="2909">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g13eacc49de5_0_4484"/>
            <p:cNvSpPr/>
            <p:nvPr/>
          </p:nvSpPr>
          <p:spPr>
            <a:xfrm>
              <a:off x="4506300" y="1582700"/>
              <a:ext cx="127600" cy="119750"/>
            </a:xfrm>
            <a:custGeom>
              <a:rect b="b" l="l" r="r" t="t"/>
              <a:pathLst>
                <a:path extrusionOk="0" h="4790" w="5104">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g13eacc49de5_0_4484"/>
            <p:cNvSpPr/>
            <p:nvPr/>
          </p:nvSpPr>
          <p:spPr>
            <a:xfrm>
              <a:off x="4596175" y="1580500"/>
              <a:ext cx="112250" cy="112000"/>
            </a:xfrm>
            <a:custGeom>
              <a:rect b="b" l="l" r="r" t="t"/>
              <a:pathLst>
                <a:path extrusionOk="0" h="4480" w="449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g13eacc49de5_0_4484"/>
            <p:cNvSpPr/>
            <p:nvPr/>
          </p:nvSpPr>
          <p:spPr>
            <a:xfrm>
              <a:off x="4527375" y="1411475"/>
              <a:ext cx="94500" cy="140725"/>
            </a:xfrm>
            <a:custGeom>
              <a:rect b="b" l="l" r="r" t="t"/>
              <a:pathLst>
                <a:path extrusionOk="0" h="5629" w="378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g13eacc49de5_0_4484"/>
            <p:cNvSpPr/>
            <p:nvPr/>
          </p:nvSpPr>
          <p:spPr>
            <a:xfrm>
              <a:off x="4595325" y="1452875"/>
              <a:ext cx="111200" cy="89500"/>
            </a:xfrm>
            <a:custGeom>
              <a:rect b="b" l="l" r="r" t="t"/>
              <a:pathLst>
                <a:path extrusionOk="0" h="3580" w="4448">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8" name="Google Shape;2568;g13eacc49de5_0_4484"/>
          <p:cNvGrpSpPr/>
          <p:nvPr/>
        </p:nvGrpSpPr>
        <p:grpSpPr>
          <a:xfrm>
            <a:off x="8052630" y="4399994"/>
            <a:ext cx="463129" cy="743511"/>
            <a:chOff x="1054675" y="3219250"/>
            <a:chExt cx="332875" cy="534400"/>
          </a:xfrm>
        </p:grpSpPr>
        <p:sp>
          <p:nvSpPr>
            <p:cNvPr id="2569" name="Google Shape;2569;g13eacc49de5_0_4484"/>
            <p:cNvSpPr/>
            <p:nvPr/>
          </p:nvSpPr>
          <p:spPr>
            <a:xfrm>
              <a:off x="1054675" y="3415400"/>
              <a:ext cx="332875" cy="338250"/>
            </a:xfrm>
            <a:custGeom>
              <a:rect b="b" l="l" r="r" t="t"/>
              <a:pathLst>
                <a:path extrusionOk="0" h="13530" w="13315">
                  <a:moveTo>
                    <a:pt x="6870" y="1"/>
                  </a:moveTo>
                  <a:cubicBezTo>
                    <a:pt x="4550" y="1"/>
                    <a:pt x="2224" y="1302"/>
                    <a:pt x="1164" y="4182"/>
                  </a:cubicBezTo>
                  <a:cubicBezTo>
                    <a:pt x="0" y="7392"/>
                    <a:pt x="1652" y="11161"/>
                    <a:pt x="4560" y="12719"/>
                  </a:cubicBezTo>
                  <a:cubicBezTo>
                    <a:pt x="5497" y="13232"/>
                    <a:pt x="6575" y="13529"/>
                    <a:pt x="7642" y="13529"/>
                  </a:cubicBezTo>
                  <a:cubicBezTo>
                    <a:pt x="8563" y="13529"/>
                    <a:pt x="9475" y="13308"/>
                    <a:pt x="10283" y="12812"/>
                  </a:cubicBezTo>
                  <a:cubicBezTo>
                    <a:pt x="12214" y="11556"/>
                    <a:pt x="13005" y="9137"/>
                    <a:pt x="13098" y="6810"/>
                  </a:cubicBezTo>
                  <a:cubicBezTo>
                    <a:pt x="13315" y="2520"/>
                    <a:pt x="10098" y="1"/>
                    <a:pt x="68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g13eacc49de5_0_4484"/>
            <p:cNvSpPr/>
            <p:nvPr/>
          </p:nvSpPr>
          <p:spPr>
            <a:xfrm>
              <a:off x="1212275" y="3418150"/>
              <a:ext cx="128575" cy="232650"/>
            </a:xfrm>
            <a:custGeom>
              <a:rect b="b" l="l" r="r" t="t"/>
              <a:pathLst>
                <a:path extrusionOk="0" h="9306" w="5143">
                  <a:moveTo>
                    <a:pt x="1" y="0"/>
                  </a:moveTo>
                  <a:cubicBezTo>
                    <a:pt x="885" y="489"/>
                    <a:pt x="1653" y="1070"/>
                    <a:pt x="2234" y="1745"/>
                  </a:cubicBezTo>
                  <a:cubicBezTo>
                    <a:pt x="2816" y="2420"/>
                    <a:pt x="3304" y="3211"/>
                    <a:pt x="3584" y="3978"/>
                  </a:cubicBezTo>
                  <a:cubicBezTo>
                    <a:pt x="3886" y="4746"/>
                    <a:pt x="4072" y="5630"/>
                    <a:pt x="4072" y="6584"/>
                  </a:cubicBezTo>
                  <a:cubicBezTo>
                    <a:pt x="4072" y="7468"/>
                    <a:pt x="3886" y="8329"/>
                    <a:pt x="3584" y="9306"/>
                  </a:cubicBezTo>
                  <a:cubicBezTo>
                    <a:pt x="4258" y="8631"/>
                    <a:pt x="4747" y="7654"/>
                    <a:pt x="4956" y="6700"/>
                  </a:cubicBezTo>
                  <a:cubicBezTo>
                    <a:pt x="5142" y="5630"/>
                    <a:pt x="5049" y="4560"/>
                    <a:pt x="4654" y="3583"/>
                  </a:cubicBezTo>
                  <a:cubicBezTo>
                    <a:pt x="4258" y="2629"/>
                    <a:pt x="3677" y="1745"/>
                    <a:pt x="2816" y="1070"/>
                  </a:cubicBezTo>
                  <a:cubicBezTo>
                    <a:pt x="2048" y="489"/>
                    <a:pt x="107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g13eacc49de5_0_4484"/>
            <p:cNvSpPr/>
            <p:nvPr/>
          </p:nvSpPr>
          <p:spPr>
            <a:xfrm>
              <a:off x="1166350" y="3219250"/>
              <a:ext cx="137850" cy="184375"/>
            </a:xfrm>
            <a:custGeom>
              <a:rect b="b" l="l" r="r" t="t"/>
              <a:pathLst>
                <a:path extrusionOk="0" h="7375" w="5514">
                  <a:moveTo>
                    <a:pt x="4560" y="0"/>
                  </a:moveTo>
                  <a:lnTo>
                    <a:pt x="4560" y="0"/>
                  </a:lnTo>
                  <a:cubicBezTo>
                    <a:pt x="1838" y="1070"/>
                    <a:pt x="0" y="4071"/>
                    <a:pt x="186" y="6979"/>
                  </a:cubicBezTo>
                  <a:lnTo>
                    <a:pt x="861" y="7375"/>
                  </a:lnTo>
                  <a:cubicBezTo>
                    <a:pt x="3676" y="6398"/>
                    <a:pt x="5514" y="2908"/>
                    <a:pt x="45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2" name="Google Shape;2572;g13eacc49de5_0_4484"/>
          <p:cNvSpPr txBox="1"/>
          <p:nvPr>
            <p:ph type="title"/>
          </p:nvPr>
        </p:nvSpPr>
        <p:spPr>
          <a:xfrm>
            <a:off x="1617650" y="539500"/>
            <a:ext cx="5908800" cy="625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3000"/>
              <a:buNone/>
              <a:defRPr sz="3000">
                <a:solidFill>
                  <a:schemeClr val="accent1"/>
                </a:solidFill>
              </a:defRPr>
            </a:lvl1pPr>
            <a:lvl2pPr lvl="1" rtl="0" algn="r">
              <a:spcBef>
                <a:spcPts val="0"/>
              </a:spcBef>
              <a:spcAft>
                <a:spcPts val="0"/>
              </a:spcAft>
              <a:buClr>
                <a:schemeClr val="accent1"/>
              </a:buClr>
              <a:buSzPts val="3000"/>
              <a:buNone/>
              <a:defRPr sz="3000">
                <a:solidFill>
                  <a:schemeClr val="accent1"/>
                </a:solidFill>
              </a:defRPr>
            </a:lvl2pPr>
            <a:lvl3pPr lvl="2" rtl="0" algn="r">
              <a:spcBef>
                <a:spcPts val="0"/>
              </a:spcBef>
              <a:spcAft>
                <a:spcPts val="0"/>
              </a:spcAft>
              <a:buClr>
                <a:schemeClr val="accent1"/>
              </a:buClr>
              <a:buSzPts val="3000"/>
              <a:buNone/>
              <a:defRPr sz="3000">
                <a:solidFill>
                  <a:schemeClr val="accent1"/>
                </a:solidFill>
              </a:defRPr>
            </a:lvl3pPr>
            <a:lvl4pPr lvl="3" rtl="0" algn="r">
              <a:spcBef>
                <a:spcPts val="0"/>
              </a:spcBef>
              <a:spcAft>
                <a:spcPts val="0"/>
              </a:spcAft>
              <a:buClr>
                <a:schemeClr val="accent1"/>
              </a:buClr>
              <a:buSzPts val="3000"/>
              <a:buNone/>
              <a:defRPr sz="3000">
                <a:solidFill>
                  <a:schemeClr val="accent1"/>
                </a:solidFill>
              </a:defRPr>
            </a:lvl4pPr>
            <a:lvl5pPr lvl="4" rtl="0" algn="r">
              <a:spcBef>
                <a:spcPts val="0"/>
              </a:spcBef>
              <a:spcAft>
                <a:spcPts val="0"/>
              </a:spcAft>
              <a:buClr>
                <a:schemeClr val="accent1"/>
              </a:buClr>
              <a:buSzPts val="3000"/>
              <a:buNone/>
              <a:defRPr sz="3000">
                <a:solidFill>
                  <a:schemeClr val="accent1"/>
                </a:solidFill>
              </a:defRPr>
            </a:lvl5pPr>
            <a:lvl6pPr lvl="5" rtl="0" algn="r">
              <a:spcBef>
                <a:spcPts val="0"/>
              </a:spcBef>
              <a:spcAft>
                <a:spcPts val="0"/>
              </a:spcAft>
              <a:buClr>
                <a:schemeClr val="accent1"/>
              </a:buClr>
              <a:buSzPts val="3000"/>
              <a:buNone/>
              <a:defRPr sz="3000">
                <a:solidFill>
                  <a:schemeClr val="accent1"/>
                </a:solidFill>
              </a:defRPr>
            </a:lvl6pPr>
            <a:lvl7pPr lvl="6" rtl="0" algn="r">
              <a:spcBef>
                <a:spcPts val="0"/>
              </a:spcBef>
              <a:spcAft>
                <a:spcPts val="0"/>
              </a:spcAft>
              <a:buClr>
                <a:schemeClr val="accent1"/>
              </a:buClr>
              <a:buSzPts val="3000"/>
              <a:buNone/>
              <a:defRPr sz="3000">
                <a:solidFill>
                  <a:schemeClr val="accent1"/>
                </a:solidFill>
              </a:defRPr>
            </a:lvl7pPr>
            <a:lvl8pPr lvl="7" rtl="0" algn="r">
              <a:spcBef>
                <a:spcPts val="0"/>
              </a:spcBef>
              <a:spcAft>
                <a:spcPts val="0"/>
              </a:spcAft>
              <a:buClr>
                <a:schemeClr val="accent1"/>
              </a:buClr>
              <a:buSzPts val="3000"/>
              <a:buNone/>
              <a:defRPr sz="3000">
                <a:solidFill>
                  <a:schemeClr val="accent1"/>
                </a:solidFill>
              </a:defRPr>
            </a:lvl8pPr>
            <a:lvl9pPr lvl="8" rtl="0" algn="r">
              <a:spcBef>
                <a:spcPts val="0"/>
              </a:spcBef>
              <a:spcAft>
                <a:spcPts val="0"/>
              </a:spcAft>
              <a:buClr>
                <a:schemeClr val="accent1"/>
              </a:buClr>
              <a:buSzPts val="3000"/>
              <a:buNone/>
              <a:defRPr sz="3000">
                <a:solidFill>
                  <a:schemeClr val="accent1"/>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3">
    <p:spTree>
      <p:nvGrpSpPr>
        <p:cNvPr id="2573" name="Shape 2573"/>
        <p:cNvGrpSpPr/>
        <p:nvPr/>
      </p:nvGrpSpPr>
      <p:grpSpPr>
        <a:xfrm>
          <a:off x="0" y="0"/>
          <a:ext cx="0" cy="0"/>
          <a:chOff x="0" y="0"/>
          <a:chExt cx="0" cy="0"/>
        </a:xfrm>
      </p:grpSpPr>
      <p:sp>
        <p:nvSpPr>
          <p:cNvPr id="2574" name="Google Shape;2574;g13eacc49de5_0_4577"/>
          <p:cNvSpPr/>
          <p:nvPr/>
        </p:nvSpPr>
        <p:spPr>
          <a:xfrm flipH="1" rot="10800000">
            <a:off x="-202605" y="-104288"/>
            <a:ext cx="2483005" cy="1993438"/>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g13eacc49de5_0_4577"/>
          <p:cNvSpPr/>
          <p:nvPr/>
        </p:nvSpPr>
        <p:spPr>
          <a:xfrm flipH="1" rot="10800000">
            <a:off x="7032611" y="3794966"/>
            <a:ext cx="2588971" cy="1858134"/>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76" name="Google Shape;2576;g13eacc49de5_0_4577"/>
          <p:cNvGrpSpPr/>
          <p:nvPr/>
        </p:nvGrpSpPr>
        <p:grpSpPr>
          <a:xfrm flipH="1" rot="9958971">
            <a:off x="7580052" y="4182817"/>
            <a:ext cx="1339147" cy="887267"/>
            <a:chOff x="3495050" y="1152875"/>
            <a:chExt cx="1082275" cy="847800"/>
          </a:xfrm>
        </p:grpSpPr>
        <p:sp>
          <p:nvSpPr>
            <p:cNvPr id="2577" name="Google Shape;2577;g13eacc49de5_0_4577"/>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g13eacc49de5_0_4577"/>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g13eacc49de5_0_4577"/>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g13eacc49de5_0_4577"/>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g13eacc49de5_0_4577"/>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g13eacc49de5_0_4577"/>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g13eacc49de5_0_4577"/>
            <p:cNvSpPr/>
            <p:nvPr/>
          </p:nvSpPr>
          <p:spPr>
            <a:xfrm>
              <a:off x="4283200" y="1837550"/>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g13eacc49de5_0_4577"/>
            <p:cNvSpPr/>
            <p:nvPr/>
          </p:nvSpPr>
          <p:spPr>
            <a:xfrm>
              <a:off x="4409450" y="1920125"/>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5" name="Google Shape;2585;g13eacc49de5_0_4577"/>
          <p:cNvGrpSpPr/>
          <p:nvPr/>
        </p:nvGrpSpPr>
        <p:grpSpPr>
          <a:xfrm>
            <a:off x="-422626" y="-29854"/>
            <a:ext cx="2176640" cy="982692"/>
            <a:chOff x="2915775" y="2073500"/>
            <a:chExt cx="874750" cy="394925"/>
          </a:xfrm>
        </p:grpSpPr>
        <p:sp>
          <p:nvSpPr>
            <p:cNvPr id="2586" name="Google Shape;2586;g13eacc49de5_0_4577"/>
            <p:cNvSpPr/>
            <p:nvPr/>
          </p:nvSpPr>
          <p:spPr>
            <a:xfrm>
              <a:off x="3546225" y="2317775"/>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g13eacc49de5_0_4577"/>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g13eacc49de5_0_4577"/>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g13eacc49de5_0_4577"/>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g13eacc49de5_0_4577"/>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g13eacc49de5_0_4577"/>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g13eacc49de5_0_4577"/>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g13eacc49de5_0_4577"/>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g13eacc49de5_0_4577"/>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g13eacc49de5_0_4577"/>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g13eacc49de5_0_4577"/>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g13eacc49de5_0_4577"/>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g13eacc49de5_0_4577"/>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g13eacc49de5_0_4577"/>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g13eacc49de5_0_4577"/>
            <p:cNvSpPr/>
            <p:nvPr/>
          </p:nvSpPr>
          <p:spPr>
            <a:xfrm>
              <a:off x="3405475" y="2346850"/>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g13eacc49de5_0_4577"/>
            <p:cNvSpPr/>
            <p:nvPr/>
          </p:nvSpPr>
          <p:spPr>
            <a:xfrm>
              <a:off x="3480525" y="2402675"/>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g13eacc49de5_0_4577"/>
            <p:cNvSpPr/>
            <p:nvPr/>
          </p:nvSpPr>
          <p:spPr>
            <a:xfrm>
              <a:off x="3575325" y="2431750"/>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g13eacc49de5_0_4577"/>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g13eacc49de5_0_4577"/>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g13eacc49de5_0_4577"/>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6" name="Google Shape;2606;g13eacc49de5_0_4577"/>
          <p:cNvGrpSpPr/>
          <p:nvPr/>
        </p:nvGrpSpPr>
        <p:grpSpPr>
          <a:xfrm>
            <a:off x="8073836" y="4259059"/>
            <a:ext cx="506497" cy="689871"/>
            <a:chOff x="5233207" y="1259125"/>
            <a:chExt cx="498668" cy="679208"/>
          </a:xfrm>
        </p:grpSpPr>
        <p:sp>
          <p:nvSpPr>
            <p:cNvPr id="2607" name="Google Shape;2607;g13eacc49de5_0_4577"/>
            <p:cNvSpPr/>
            <p:nvPr/>
          </p:nvSpPr>
          <p:spPr>
            <a:xfrm>
              <a:off x="5233207" y="1451994"/>
              <a:ext cx="380054" cy="486339"/>
            </a:xfrm>
            <a:custGeom>
              <a:rect b="b" l="l" r="r" t="t"/>
              <a:pathLst>
                <a:path extrusionOk="0" h="19351" w="15122">
                  <a:moveTo>
                    <a:pt x="9084" y="0"/>
                  </a:moveTo>
                  <a:cubicBezTo>
                    <a:pt x="5176" y="0"/>
                    <a:pt x="1676" y="7257"/>
                    <a:pt x="768" y="10414"/>
                  </a:cubicBezTo>
                  <a:cubicBezTo>
                    <a:pt x="0" y="13228"/>
                    <a:pt x="186" y="16811"/>
                    <a:pt x="2606" y="18463"/>
                  </a:cubicBezTo>
                  <a:cubicBezTo>
                    <a:pt x="3489" y="19056"/>
                    <a:pt x="4558" y="19350"/>
                    <a:pt x="5637" y="19350"/>
                  </a:cubicBezTo>
                  <a:cubicBezTo>
                    <a:pt x="6462" y="19350"/>
                    <a:pt x="7293" y="19178"/>
                    <a:pt x="8049" y="18835"/>
                  </a:cubicBezTo>
                  <a:cubicBezTo>
                    <a:pt x="9794" y="18067"/>
                    <a:pt x="11143" y="16509"/>
                    <a:pt x="12004" y="14857"/>
                  </a:cubicBezTo>
                  <a:cubicBezTo>
                    <a:pt x="13958" y="11577"/>
                    <a:pt x="15122" y="1783"/>
                    <a:pt x="9980" y="131"/>
                  </a:cubicBezTo>
                  <a:cubicBezTo>
                    <a:pt x="9680" y="42"/>
                    <a:pt x="9381" y="0"/>
                    <a:pt x="90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g13eacc49de5_0_4577"/>
            <p:cNvSpPr/>
            <p:nvPr/>
          </p:nvSpPr>
          <p:spPr>
            <a:xfrm>
              <a:off x="5473650" y="1259125"/>
              <a:ext cx="258225" cy="249950"/>
            </a:xfrm>
            <a:custGeom>
              <a:rect b="b" l="l" r="r" t="t"/>
              <a:pathLst>
                <a:path extrusionOk="0" h="9998" w="10329">
                  <a:moveTo>
                    <a:pt x="9365" y="0"/>
                  </a:moveTo>
                  <a:cubicBezTo>
                    <a:pt x="9331" y="0"/>
                    <a:pt x="9296" y="2"/>
                    <a:pt x="9259" y="6"/>
                  </a:cubicBezTo>
                  <a:cubicBezTo>
                    <a:pt x="4420" y="588"/>
                    <a:pt x="628" y="4356"/>
                    <a:pt x="47" y="9195"/>
                  </a:cubicBezTo>
                  <a:cubicBezTo>
                    <a:pt x="0" y="9730"/>
                    <a:pt x="390" y="9998"/>
                    <a:pt x="815" y="9998"/>
                  </a:cubicBezTo>
                  <a:cubicBezTo>
                    <a:pt x="1239" y="9998"/>
                    <a:pt x="1699" y="9730"/>
                    <a:pt x="1792" y="9195"/>
                  </a:cubicBezTo>
                  <a:cubicBezTo>
                    <a:pt x="2187" y="5333"/>
                    <a:pt x="5374" y="2123"/>
                    <a:pt x="9259" y="1634"/>
                  </a:cubicBezTo>
                  <a:cubicBezTo>
                    <a:pt x="10293" y="1545"/>
                    <a:pt x="10328" y="0"/>
                    <a:pt x="93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g13eacc49de5_0_4577"/>
            <p:cNvSpPr/>
            <p:nvPr/>
          </p:nvSpPr>
          <p:spPr>
            <a:xfrm>
              <a:off x="5249725" y="1397100"/>
              <a:ext cx="273950" cy="171225"/>
            </a:xfrm>
            <a:custGeom>
              <a:rect b="b" l="l" r="r" t="t"/>
              <a:pathLst>
                <a:path extrusionOk="0" h="6849" w="10958">
                  <a:moveTo>
                    <a:pt x="10958" y="1"/>
                  </a:moveTo>
                  <a:cubicBezTo>
                    <a:pt x="6584" y="675"/>
                    <a:pt x="2606" y="3095"/>
                    <a:pt x="1" y="6584"/>
                  </a:cubicBezTo>
                  <a:cubicBezTo>
                    <a:pt x="686" y="6764"/>
                    <a:pt x="1385" y="6849"/>
                    <a:pt x="2084" y="6849"/>
                  </a:cubicBezTo>
                  <a:cubicBezTo>
                    <a:pt x="5916" y="6849"/>
                    <a:pt x="9718" y="4281"/>
                    <a:pt x="10958" y="582"/>
                  </a:cubicBezTo>
                  <a:lnTo>
                    <a:pt x="1095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g13eacc49de5_0_4577"/>
            <p:cNvSpPr/>
            <p:nvPr/>
          </p:nvSpPr>
          <p:spPr>
            <a:xfrm>
              <a:off x="5424200" y="1433050"/>
              <a:ext cx="125650" cy="182175"/>
            </a:xfrm>
            <a:custGeom>
              <a:rect b="b" l="l" r="r" t="t"/>
              <a:pathLst>
                <a:path extrusionOk="0" h="7287" w="5026">
                  <a:moveTo>
                    <a:pt x="2867" y="0"/>
                  </a:moveTo>
                  <a:cubicBezTo>
                    <a:pt x="1280" y="0"/>
                    <a:pt x="88" y="2049"/>
                    <a:pt x="1" y="3401"/>
                  </a:cubicBezTo>
                  <a:cubicBezTo>
                    <a:pt x="1" y="4774"/>
                    <a:pt x="769" y="6123"/>
                    <a:pt x="280" y="7286"/>
                  </a:cubicBezTo>
                  <a:cubicBezTo>
                    <a:pt x="1746" y="6798"/>
                    <a:pt x="2909" y="5728"/>
                    <a:pt x="3583" y="4378"/>
                  </a:cubicBezTo>
                  <a:cubicBezTo>
                    <a:pt x="4165" y="3308"/>
                    <a:pt x="5026" y="307"/>
                    <a:pt x="3188" y="28"/>
                  </a:cubicBezTo>
                  <a:cubicBezTo>
                    <a:pt x="3080" y="9"/>
                    <a:pt x="2973" y="0"/>
                    <a:pt x="28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g13eacc49de5_0_4577"/>
            <p:cNvSpPr/>
            <p:nvPr/>
          </p:nvSpPr>
          <p:spPr>
            <a:xfrm>
              <a:off x="5490950" y="1424600"/>
              <a:ext cx="129275" cy="217375"/>
            </a:xfrm>
            <a:custGeom>
              <a:rect b="b" l="l" r="r" t="t"/>
              <a:pathLst>
                <a:path extrusionOk="0" h="8695" w="5171">
                  <a:moveTo>
                    <a:pt x="997" y="0"/>
                  </a:moveTo>
                  <a:cubicBezTo>
                    <a:pt x="0" y="0"/>
                    <a:pt x="211" y="1812"/>
                    <a:pt x="611" y="2972"/>
                  </a:cubicBezTo>
                  <a:cubicBezTo>
                    <a:pt x="1100" y="4042"/>
                    <a:pt x="1891" y="4903"/>
                    <a:pt x="2658" y="5787"/>
                  </a:cubicBezTo>
                  <a:cubicBezTo>
                    <a:pt x="3426" y="6647"/>
                    <a:pt x="4217" y="7531"/>
                    <a:pt x="4589" y="8695"/>
                  </a:cubicBezTo>
                  <a:cubicBezTo>
                    <a:pt x="5171" y="7043"/>
                    <a:pt x="5078" y="5019"/>
                    <a:pt x="4310" y="3367"/>
                  </a:cubicBezTo>
                  <a:cubicBezTo>
                    <a:pt x="3821" y="2204"/>
                    <a:pt x="2751" y="645"/>
                    <a:pt x="1588" y="157"/>
                  </a:cubicBezTo>
                  <a:cubicBezTo>
                    <a:pt x="1356" y="49"/>
                    <a:pt x="1160" y="0"/>
                    <a:pt x="9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12" name="Google Shape;2612;g13eacc49de5_0_4577"/>
          <p:cNvSpPr txBox="1"/>
          <p:nvPr>
            <p:ph idx="1" type="body"/>
          </p:nvPr>
        </p:nvSpPr>
        <p:spPr>
          <a:xfrm>
            <a:off x="878000" y="2039375"/>
            <a:ext cx="4202400" cy="17337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1"/>
              </a:buClr>
              <a:buSzPts val="1400"/>
              <a:buChar char="●"/>
              <a:defRPr>
                <a:solidFill>
                  <a:schemeClr val="accent1"/>
                </a:solidFill>
              </a:defRPr>
            </a:lvl1pPr>
            <a:lvl2pPr indent="-342900" lvl="1" marL="914400" rtl="0">
              <a:lnSpc>
                <a:spcPct val="100000"/>
              </a:lnSpc>
              <a:spcBef>
                <a:spcPts val="0"/>
              </a:spcBef>
              <a:spcAft>
                <a:spcPts val="0"/>
              </a:spcAft>
              <a:buClr>
                <a:schemeClr val="accent1"/>
              </a:buClr>
              <a:buSzPts val="1800"/>
              <a:buChar char="○"/>
              <a:defRPr sz="1800">
                <a:solidFill>
                  <a:schemeClr val="accent1"/>
                </a:solidFill>
              </a:defRPr>
            </a:lvl2pPr>
            <a:lvl3pPr indent="-342900" lvl="2" marL="1371600" rtl="0">
              <a:lnSpc>
                <a:spcPct val="100000"/>
              </a:lnSpc>
              <a:spcBef>
                <a:spcPts val="0"/>
              </a:spcBef>
              <a:spcAft>
                <a:spcPts val="0"/>
              </a:spcAft>
              <a:buClr>
                <a:schemeClr val="accent1"/>
              </a:buClr>
              <a:buSzPts val="1800"/>
              <a:buChar char="■"/>
              <a:defRPr sz="1800">
                <a:solidFill>
                  <a:schemeClr val="accent1"/>
                </a:solidFill>
              </a:defRPr>
            </a:lvl3pPr>
            <a:lvl4pPr indent="-342900" lvl="3" marL="1828800" rtl="0">
              <a:lnSpc>
                <a:spcPct val="100000"/>
              </a:lnSpc>
              <a:spcBef>
                <a:spcPts val="0"/>
              </a:spcBef>
              <a:spcAft>
                <a:spcPts val="0"/>
              </a:spcAft>
              <a:buClr>
                <a:schemeClr val="accent1"/>
              </a:buClr>
              <a:buSzPts val="1800"/>
              <a:buChar char="●"/>
              <a:defRPr sz="1800">
                <a:solidFill>
                  <a:schemeClr val="accent1"/>
                </a:solidFill>
              </a:defRPr>
            </a:lvl4pPr>
            <a:lvl5pPr indent="-342900" lvl="4" marL="2286000" rtl="0">
              <a:lnSpc>
                <a:spcPct val="100000"/>
              </a:lnSpc>
              <a:spcBef>
                <a:spcPts val="0"/>
              </a:spcBef>
              <a:spcAft>
                <a:spcPts val="0"/>
              </a:spcAft>
              <a:buClr>
                <a:schemeClr val="accent1"/>
              </a:buClr>
              <a:buSzPts val="1800"/>
              <a:buChar char="○"/>
              <a:defRPr sz="1800">
                <a:solidFill>
                  <a:schemeClr val="accent1"/>
                </a:solidFill>
              </a:defRPr>
            </a:lvl5pPr>
            <a:lvl6pPr indent="-342900" lvl="5" marL="2743200" rtl="0">
              <a:lnSpc>
                <a:spcPct val="100000"/>
              </a:lnSpc>
              <a:spcBef>
                <a:spcPts val="0"/>
              </a:spcBef>
              <a:spcAft>
                <a:spcPts val="0"/>
              </a:spcAft>
              <a:buClr>
                <a:schemeClr val="accent1"/>
              </a:buClr>
              <a:buSzPts val="1800"/>
              <a:buChar char="■"/>
              <a:defRPr sz="1800">
                <a:solidFill>
                  <a:schemeClr val="accent1"/>
                </a:solidFill>
              </a:defRPr>
            </a:lvl6pPr>
            <a:lvl7pPr indent="-342900" lvl="6" marL="3200400" rtl="0">
              <a:lnSpc>
                <a:spcPct val="100000"/>
              </a:lnSpc>
              <a:spcBef>
                <a:spcPts val="0"/>
              </a:spcBef>
              <a:spcAft>
                <a:spcPts val="0"/>
              </a:spcAft>
              <a:buClr>
                <a:schemeClr val="accent1"/>
              </a:buClr>
              <a:buSzPts val="1800"/>
              <a:buChar char="●"/>
              <a:defRPr sz="1800">
                <a:solidFill>
                  <a:schemeClr val="accent1"/>
                </a:solidFill>
              </a:defRPr>
            </a:lvl7pPr>
            <a:lvl8pPr indent="-342900" lvl="7" marL="3657600" rtl="0">
              <a:lnSpc>
                <a:spcPct val="100000"/>
              </a:lnSpc>
              <a:spcBef>
                <a:spcPts val="0"/>
              </a:spcBef>
              <a:spcAft>
                <a:spcPts val="0"/>
              </a:spcAft>
              <a:buClr>
                <a:schemeClr val="accent1"/>
              </a:buClr>
              <a:buSzPts val="1800"/>
              <a:buChar char="○"/>
              <a:defRPr sz="1800">
                <a:solidFill>
                  <a:schemeClr val="accent1"/>
                </a:solidFill>
              </a:defRPr>
            </a:lvl8pPr>
            <a:lvl9pPr indent="-342900" lvl="8" marL="4114800" rtl="0">
              <a:lnSpc>
                <a:spcPct val="100000"/>
              </a:lnSpc>
              <a:spcBef>
                <a:spcPts val="0"/>
              </a:spcBef>
              <a:spcAft>
                <a:spcPts val="0"/>
              </a:spcAft>
              <a:buClr>
                <a:schemeClr val="accent1"/>
              </a:buClr>
              <a:buSzPts val="1800"/>
              <a:buChar char="■"/>
              <a:defRPr sz="1800">
                <a:solidFill>
                  <a:schemeClr val="accent1"/>
                </a:solidFill>
              </a:defRPr>
            </a:lvl9pPr>
          </a:lstStyle>
          <a:p/>
        </p:txBody>
      </p:sp>
      <p:sp>
        <p:nvSpPr>
          <p:cNvPr id="2613" name="Google Shape;2613;g13eacc49de5_0_4577"/>
          <p:cNvSpPr txBox="1"/>
          <p:nvPr>
            <p:ph type="title"/>
          </p:nvPr>
        </p:nvSpPr>
        <p:spPr>
          <a:xfrm>
            <a:off x="4572000" y="539500"/>
            <a:ext cx="3858600" cy="6252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1"/>
              </a:buClr>
              <a:buSzPts val="3000"/>
              <a:buNone/>
              <a:defRPr sz="3000">
                <a:solidFill>
                  <a:schemeClr val="accent1"/>
                </a:solidFill>
              </a:defRPr>
            </a:lvl1pPr>
            <a:lvl2pPr lvl="1" rtl="0" algn="r">
              <a:spcBef>
                <a:spcPts val="0"/>
              </a:spcBef>
              <a:spcAft>
                <a:spcPts val="0"/>
              </a:spcAft>
              <a:buClr>
                <a:schemeClr val="accent1"/>
              </a:buClr>
              <a:buSzPts val="3000"/>
              <a:buNone/>
              <a:defRPr sz="3000">
                <a:solidFill>
                  <a:schemeClr val="accent1"/>
                </a:solidFill>
              </a:defRPr>
            </a:lvl2pPr>
            <a:lvl3pPr lvl="2" rtl="0" algn="r">
              <a:spcBef>
                <a:spcPts val="0"/>
              </a:spcBef>
              <a:spcAft>
                <a:spcPts val="0"/>
              </a:spcAft>
              <a:buClr>
                <a:schemeClr val="accent1"/>
              </a:buClr>
              <a:buSzPts val="3000"/>
              <a:buNone/>
              <a:defRPr sz="3000">
                <a:solidFill>
                  <a:schemeClr val="accent1"/>
                </a:solidFill>
              </a:defRPr>
            </a:lvl3pPr>
            <a:lvl4pPr lvl="3" rtl="0" algn="r">
              <a:spcBef>
                <a:spcPts val="0"/>
              </a:spcBef>
              <a:spcAft>
                <a:spcPts val="0"/>
              </a:spcAft>
              <a:buClr>
                <a:schemeClr val="accent1"/>
              </a:buClr>
              <a:buSzPts val="3000"/>
              <a:buNone/>
              <a:defRPr sz="3000">
                <a:solidFill>
                  <a:schemeClr val="accent1"/>
                </a:solidFill>
              </a:defRPr>
            </a:lvl4pPr>
            <a:lvl5pPr lvl="4" rtl="0" algn="r">
              <a:spcBef>
                <a:spcPts val="0"/>
              </a:spcBef>
              <a:spcAft>
                <a:spcPts val="0"/>
              </a:spcAft>
              <a:buClr>
                <a:schemeClr val="accent1"/>
              </a:buClr>
              <a:buSzPts val="3000"/>
              <a:buNone/>
              <a:defRPr sz="3000">
                <a:solidFill>
                  <a:schemeClr val="accent1"/>
                </a:solidFill>
              </a:defRPr>
            </a:lvl5pPr>
            <a:lvl6pPr lvl="5" rtl="0" algn="r">
              <a:spcBef>
                <a:spcPts val="0"/>
              </a:spcBef>
              <a:spcAft>
                <a:spcPts val="0"/>
              </a:spcAft>
              <a:buClr>
                <a:schemeClr val="accent1"/>
              </a:buClr>
              <a:buSzPts val="3000"/>
              <a:buNone/>
              <a:defRPr sz="3000">
                <a:solidFill>
                  <a:schemeClr val="accent1"/>
                </a:solidFill>
              </a:defRPr>
            </a:lvl6pPr>
            <a:lvl7pPr lvl="6" rtl="0" algn="r">
              <a:spcBef>
                <a:spcPts val="0"/>
              </a:spcBef>
              <a:spcAft>
                <a:spcPts val="0"/>
              </a:spcAft>
              <a:buClr>
                <a:schemeClr val="accent1"/>
              </a:buClr>
              <a:buSzPts val="3000"/>
              <a:buNone/>
              <a:defRPr sz="3000">
                <a:solidFill>
                  <a:schemeClr val="accent1"/>
                </a:solidFill>
              </a:defRPr>
            </a:lvl7pPr>
            <a:lvl8pPr lvl="7" rtl="0" algn="r">
              <a:spcBef>
                <a:spcPts val="0"/>
              </a:spcBef>
              <a:spcAft>
                <a:spcPts val="0"/>
              </a:spcAft>
              <a:buClr>
                <a:schemeClr val="accent1"/>
              </a:buClr>
              <a:buSzPts val="3000"/>
              <a:buNone/>
              <a:defRPr sz="3000">
                <a:solidFill>
                  <a:schemeClr val="accent1"/>
                </a:solidFill>
              </a:defRPr>
            </a:lvl8pPr>
            <a:lvl9pPr lvl="8" rtl="0" algn="r">
              <a:spcBef>
                <a:spcPts val="0"/>
              </a:spcBef>
              <a:spcAft>
                <a:spcPts val="0"/>
              </a:spcAft>
              <a:buClr>
                <a:schemeClr val="accent1"/>
              </a:buClr>
              <a:buSzPts val="3000"/>
              <a:buNone/>
              <a:defRPr sz="3000">
                <a:solidFill>
                  <a:schemeClr val="accent1"/>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4">
    <p:spTree>
      <p:nvGrpSpPr>
        <p:cNvPr id="2614" name="Shape 2614"/>
        <p:cNvGrpSpPr/>
        <p:nvPr/>
      </p:nvGrpSpPr>
      <p:grpSpPr>
        <a:xfrm>
          <a:off x="0" y="0"/>
          <a:ext cx="0" cy="0"/>
          <a:chOff x="0" y="0"/>
          <a:chExt cx="0" cy="0"/>
        </a:xfrm>
      </p:grpSpPr>
      <p:sp>
        <p:nvSpPr>
          <p:cNvPr id="2615" name="Google Shape;2615;g13eacc49de5_0_4618"/>
          <p:cNvSpPr/>
          <p:nvPr/>
        </p:nvSpPr>
        <p:spPr>
          <a:xfrm flipH="1">
            <a:off x="7411693" y="-215550"/>
            <a:ext cx="2494307" cy="2234062"/>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g13eacc49de5_0_4618"/>
          <p:cNvSpPr/>
          <p:nvPr/>
        </p:nvSpPr>
        <p:spPr>
          <a:xfrm flipH="1">
            <a:off x="-476090" y="3939066"/>
            <a:ext cx="2693542" cy="1656559"/>
          </a:xfrm>
          <a:custGeom>
            <a:rect b="b" l="l" r="r" t="t"/>
            <a:pathLst>
              <a:path extrusionOk="0" h="62189" w="136676">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g13eacc49de5_0_4618"/>
          <p:cNvSpPr txBox="1"/>
          <p:nvPr>
            <p:ph type="title"/>
          </p:nvPr>
        </p:nvSpPr>
        <p:spPr>
          <a:xfrm>
            <a:off x="718650" y="539500"/>
            <a:ext cx="4025100" cy="62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p:txBody>
      </p:sp>
      <p:grpSp>
        <p:nvGrpSpPr>
          <p:cNvPr id="2618" name="Google Shape;2618;g13eacc49de5_0_4618"/>
          <p:cNvGrpSpPr/>
          <p:nvPr/>
        </p:nvGrpSpPr>
        <p:grpSpPr>
          <a:xfrm flipH="1">
            <a:off x="6857469" y="-309015"/>
            <a:ext cx="1765953" cy="1392514"/>
            <a:chOff x="2533100" y="1212175"/>
            <a:chExt cx="1066075" cy="839825"/>
          </a:xfrm>
        </p:grpSpPr>
        <p:sp>
          <p:nvSpPr>
            <p:cNvPr id="2619" name="Google Shape;2619;g13eacc49de5_0_4618"/>
            <p:cNvSpPr/>
            <p:nvPr/>
          </p:nvSpPr>
          <p:spPr>
            <a:xfrm>
              <a:off x="2981500" y="1242700"/>
              <a:ext cx="93025" cy="139875"/>
            </a:xfrm>
            <a:custGeom>
              <a:rect b="b" l="l" r="r" t="t"/>
              <a:pathLst>
                <a:path extrusionOk="0" h="5595" w="3721">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g13eacc49de5_0_4618"/>
            <p:cNvSpPr/>
            <p:nvPr/>
          </p:nvSpPr>
          <p:spPr>
            <a:xfrm>
              <a:off x="3008250" y="1488625"/>
              <a:ext cx="56925" cy="134075"/>
            </a:xfrm>
            <a:custGeom>
              <a:rect b="b" l="l" r="r" t="t"/>
              <a:pathLst>
                <a:path extrusionOk="0" h="5363" w="2277">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g13eacc49de5_0_4618"/>
            <p:cNvSpPr/>
            <p:nvPr/>
          </p:nvSpPr>
          <p:spPr>
            <a:xfrm>
              <a:off x="2913925" y="1708150"/>
              <a:ext cx="120050" cy="96675"/>
            </a:xfrm>
            <a:custGeom>
              <a:rect b="b" l="l" r="r" t="t"/>
              <a:pathLst>
                <a:path extrusionOk="0" h="3867" w="4802">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g13eacc49de5_0_4618"/>
            <p:cNvSpPr/>
            <p:nvPr/>
          </p:nvSpPr>
          <p:spPr>
            <a:xfrm>
              <a:off x="2994100" y="1789400"/>
              <a:ext cx="95600" cy="80850"/>
            </a:xfrm>
            <a:custGeom>
              <a:rect b="b" l="l" r="r" t="t"/>
              <a:pathLst>
                <a:path extrusionOk="0" h="3234" w="3824">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g13eacc49de5_0_4618"/>
            <p:cNvSpPr/>
            <p:nvPr/>
          </p:nvSpPr>
          <p:spPr>
            <a:xfrm>
              <a:off x="3067075" y="1594650"/>
              <a:ext cx="99100" cy="131950"/>
            </a:xfrm>
            <a:custGeom>
              <a:rect b="b" l="l" r="r" t="t"/>
              <a:pathLst>
                <a:path extrusionOk="0" h="5278" w="3964">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g13eacc49de5_0_4618"/>
            <p:cNvSpPr/>
            <p:nvPr/>
          </p:nvSpPr>
          <p:spPr>
            <a:xfrm>
              <a:off x="3097825" y="1386450"/>
              <a:ext cx="62825" cy="142025"/>
            </a:xfrm>
            <a:custGeom>
              <a:rect b="b" l="l" r="r" t="t"/>
              <a:pathLst>
                <a:path extrusionOk="0" h="5681" w="2513">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g13eacc49de5_0_4618"/>
            <p:cNvSpPr/>
            <p:nvPr/>
          </p:nvSpPr>
          <p:spPr>
            <a:xfrm>
              <a:off x="3141450" y="1243125"/>
              <a:ext cx="75050" cy="76925"/>
            </a:xfrm>
            <a:custGeom>
              <a:rect b="b" l="l" r="r" t="t"/>
              <a:pathLst>
                <a:path extrusionOk="0" h="3077" w="3002">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g13eacc49de5_0_4618"/>
            <p:cNvSpPr/>
            <p:nvPr/>
          </p:nvSpPr>
          <p:spPr>
            <a:xfrm>
              <a:off x="3127325" y="1715875"/>
              <a:ext cx="108350" cy="116725"/>
            </a:xfrm>
            <a:custGeom>
              <a:rect b="b" l="l" r="r" t="t"/>
              <a:pathLst>
                <a:path extrusionOk="0" h="4669" w="4334">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g13eacc49de5_0_4618"/>
            <p:cNvSpPr/>
            <p:nvPr/>
          </p:nvSpPr>
          <p:spPr>
            <a:xfrm>
              <a:off x="3208900" y="1508450"/>
              <a:ext cx="61100" cy="141575"/>
            </a:xfrm>
            <a:custGeom>
              <a:rect b="b" l="l" r="r" t="t"/>
              <a:pathLst>
                <a:path extrusionOk="0" h="5663" w="2444">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g13eacc49de5_0_4618"/>
            <p:cNvSpPr/>
            <p:nvPr/>
          </p:nvSpPr>
          <p:spPr>
            <a:xfrm>
              <a:off x="3201925" y="1328500"/>
              <a:ext cx="79700" cy="99925"/>
            </a:xfrm>
            <a:custGeom>
              <a:rect b="b" l="l" r="r" t="t"/>
              <a:pathLst>
                <a:path extrusionOk="0" h="3997" w="3188">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g13eacc49de5_0_4618"/>
            <p:cNvSpPr/>
            <p:nvPr/>
          </p:nvSpPr>
          <p:spPr>
            <a:xfrm>
              <a:off x="3299050" y="1212175"/>
              <a:ext cx="69825" cy="58750"/>
            </a:xfrm>
            <a:custGeom>
              <a:rect b="b" l="l" r="r" t="t"/>
              <a:pathLst>
                <a:path extrusionOk="0" h="2350" w="2793">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g13eacc49de5_0_4618"/>
            <p:cNvSpPr/>
            <p:nvPr/>
          </p:nvSpPr>
          <p:spPr>
            <a:xfrm>
              <a:off x="2706825" y="1804225"/>
              <a:ext cx="158375" cy="68400"/>
            </a:xfrm>
            <a:custGeom>
              <a:rect b="b" l="l" r="r" t="t"/>
              <a:pathLst>
                <a:path extrusionOk="0" h="2736" w="6335">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g13eacc49de5_0_4618"/>
            <p:cNvSpPr/>
            <p:nvPr/>
          </p:nvSpPr>
          <p:spPr>
            <a:xfrm>
              <a:off x="2741300" y="1735625"/>
              <a:ext cx="63425" cy="48925"/>
            </a:xfrm>
            <a:custGeom>
              <a:rect b="b" l="l" r="r" t="t"/>
              <a:pathLst>
                <a:path extrusionOk="0" h="1957" w="2537">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g13eacc49de5_0_4618"/>
            <p:cNvSpPr/>
            <p:nvPr/>
          </p:nvSpPr>
          <p:spPr>
            <a:xfrm>
              <a:off x="2533100" y="1876325"/>
              <a:ext cx="75050" cy="59800"/>
            </a:xfrm>
            <a:custGeom>
              <a:rect b="b" l="l" r="r" t="t"/>
              <a:pathLst>
                <a:path extrusionOk="0" h="2392" w="3002">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g13eacc49de5_0_4618"/>
            <p:cNvSpPr/>
            <p:nvPr/>
          </p:nvSpPr>
          <p:spPr>
            <a:xfrm>
              <a:off x="2540075" y="1968275"/>
              <a:ext cx="46550" cy="83725"/>
            </a:xfrm>
            <a:custGeom>
              <a:rect b="b" l="l" r="r" t="t"/>
              <a:pathLst>
                <a:path extrusionOk="0" h="3349" w="1862">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g13eacc49de5_0_4618"/>
            <p:cNvSpPr/>
            <p:nvPr/>
          </p:nvSpPr>
          <p:spPr>
            <a:xfrm>
              <a:off x="2652450" y="1932650"/>
              <a:ext cx="91200" cy="63375"/>
            </a:xfrm>
            <a:custGeom>
              <a:rect b="b" l="l" r="r" t="t"/>
              <a:pathLst>
                <a:path extrusionOk="0" h="2535" w="3648">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g13eacc49de5_0_4618"/>
            <p:cNvSpPr/>
            <p:nvPr/>
          </p:nvSpPr>
          <p:spPr>
            <a:xfrm>
              <a:off x="2833775" y="1862025"/>
              <a:ext cx="131750" cy="60875"/>
            </a:xfrm>
            <a:custGeom>
              <a:rect b="b" l="l" r="r" t="t"/>
              <a:pathLst>
                <a:path extrusionOk="0" h="2435" w="527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g13eacc49de5_0_4618"/>
            <p:cNvSpPr/>
            <p:nvPr/>
          </p:nvSpPr>
          <p:spPr>
            <a:xfrm>
              <a:off x="3303700" y="1632075"/>
              <a:ext cx="39000" cy="63400"/>
            </a:xfrm>
            <a:custGeom>
              <a:rect b="b" l="l" r="r" t="t"/>
              <a:pathLst>
                <a:path extrusionOk="0" h="2536" w="156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g13eacc49de5_0_4618"/>
            <p:cNvSpPr/>
            <p:nvPr/>
          </p:nvSpPr>
          <p:spPr>
            <a:xfrm>
              <a:off x="3322900" y="1424900"/>
              <a:ext cx="58175" cy="131875"/>
            </a:xfrm>
            <a:custGeom>
              <a:rect b="b" l="l" r="r" t="t"/>
              <a:pathLst>
                <a:path extrusionOk="0" h="5275" w="2327">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g13eacc49de5_0_4618"/>
            <p:cNvSpPr/>
            <p:nvPr/>
          </p:nvSpPr>
          <p:spPr>
            <a:xfrm>
              <a:off x="3370950" y="1270275"/>
              <a:ext cx="99850" cy="114875"/>
            </a:xfrm>
            <a:custGeom>
              <a:rect b="b" l="l" r="r" t="t"/>
              <a:pathLst>
                <a:path extrusionOk="0" h="4595" w="3994">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g13eacc49de5_0_4618"/>
            <p:cNvSpPr/>
            <p:nvPr/>
          </p:nvSpPr>
          <p:spPr>
            <a:xfrm>
              <a:off x="3475850" y="1219725"/>
              <a:ext cx="123325" cy="56425"/>
            </a:xfrm>
            <a:custGeom>
              <a:rect b="b" l="l" r="r" t="t"/>
              <a:pathLst>
                <a:path extrusionOk="0" h="2257" w="4933">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0" name="Google Shape;2640;g13eacc49de5_0_4618"/>
          <p:cNvGrpSpPr/>
          <p:nvPr/>
        </p:nvGrpSpPr>
        <p:grpSpPr>
          <a:xfrm flipH="1">
            <a:off x="330998" y="4402466"/>
            <a:ext cx="2263567" cy="1281440"/>
            <a:chOff x="3260100" y="4040200"/>
            <a:chExt cx="1579600" cy="893550"/>
          </a:xfrm>
        </p:grpSpPr>
        <p:sp>
          <p:nvSpPr>
            <p:cNvPr id="2641" name="Google Shape;2641;g13eacc49de5_0_4618"/>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g13eacc49de5_0_4618"/>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g13eacc49de5_0_4618"/>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g13eacc49de5_0_4618"/>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g13eacc49de5_0_4618"/>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g13eacc49de5_0_4618"/>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g13eacc49de5_0_4618"/>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g13eacc49de5_0_4618"/>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g13eacc49de5_0_4618"/>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g13eacc49de5_0_4618"/>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g13eacc49de5_0_4618"/>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g13eacc49de5_0_4618"/>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g13eacc49de5_0_4618"/>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g13eacc49de5_0_4618"/>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g13eacc49de5_0_4618"/>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g13eacc49de5_0_4618"/>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g13eacc49de5_0_4618"/>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g13eacc49de5_0_4618"/>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g13eacc49de5_0_4618"/>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g13eacc49de5_0_4618"/>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g13eacc49de5_0_4618"/>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g13eacc49de5_0_4618"/>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g13eacc49de5_0_4618"/>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g13eacc49de5_0_4618"/>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g13eacc49de5_0_4618"/>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g13eacc49de5_0_4618"/>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g13eacc49de5_0_4618"/>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8" name="Google Shape;2668;g13eacc49de5_0_4618"/>
          <p:cNvSpPr txBox="1"/>
          <p:nvPr>
            <p:ph idx="1" type="subTitle"/>
          </p:nvPr>
        </p:nvSpPr>
        <p:spPr>
          <a:xfrm>
            <a:off x="685750" y="2197175"/>
            <a:ext cx="2494200" cy="37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1400"/>
              <a:buNone/>
              <a:defRPr>
                <a:solidFill>
                  <a:schemeClr val="accent1"/>
                </a:solidFill>
              </a:defRPr>
            </a:lvl2pPr>
            <a:lvl3pPr lvl="2" rtl="0" algn="ctr">
              <a:lnSpc>
                <a:spcPct val="100000"/>
              </a:lnSpc>
              <a:spcBef>
                <a:spcPts val="0"/>
              </a:spcBef>
              <a:spcAft>
                <a:spcPts val="0"/>
              </a:spcAft>
              <a:buClr>
                <a:schemeClr val="accent1"/>
              </a:buClr>
              <a:buSzPts val="1400"/>
              <a:buNone/>
              <a:defRPr>
                <a:solidFill>
                  <a:schemeClr val="accent1"/>
                </a:solidFill>
              </a:defRPr>
            </a:lvl3pPr>
            <a:lvl4pPr lvl="3" rtl="0" algn="ctr">
              <a:lnSpc>
                <a:spcPct val="100000"/>
              </a:lnSpc>
              <a:spcBef>
                <a:spcPts val="0"/>
              </a:spcBef>
              <a:spcAft>
                <a:spcPts val="0"/>
              </a:spcAft>
              <a:buClr>
                <a:schemeClr val="accent1"/>
              </a:buClr>
              <a:buSzPts val="1400"/>
              <a:buNone/>
              <a:defRPr>
                <a:solidFill>
                  <a:schemeClr val="accent1"/>
                </a:solidFill>
              </a:defRPr>
            </a:lvl4pPr>
            <a:lvl5pPr lvl="4" rtl="0" algn="ctr">
              <a:lnSpc>
                <a:spcPct val="100000"/>
              </a:lnSpc>
              <a:spcBef>
                <a:spcPts val="0"/>
              </a:spcBef>
              <a:spcAft>
                <a:spcPts val="0"/>
              </a:spcAft>
              <a:buClr>
                <a:schemeClr val="accent1"/>
              </a:buClr>
              <a:buSzPts val="1400"/>
              <a:buNone/>
              <a:defRPr>
                <a:solidFill>
                  <a:schemeClr val="accent1"/>
                </a:solidFill>
              </a:defRPr>
            </a:lvl5pPr>
            <a:lvl6pPr lvl="5" rtl="0" algn="ctr">
              <a:lnSpc>
                <a:spcPct val="100000"/>
              </a:lnSpc>
              <a:spcBef>
                <a:spcPts val="0"/>
              </a:spcBef>
              <a:spcAft>
                <a:spcPts val="0"/>
              </a:spcAft>
              <a:buClr>
                <a:schemeClr val="accent1"/>
              </a:buClr>
              <a:buSzPts val="1400"/>
              <a:buNone/>
              <a:defRPr>
                <a:solidFill>
                  <a:schemeClr val="accent1"/>
                </a:solidFill>
              </a:defRPr>
            </a:lvl6pPr>
            <a:lvl7pPr lvl="6" rtl="0" algn="ctr">
              <a:lnSpc>
                <a:spcPct val="100000"/>
              </a:lnSpc>
              <a:spcBef>
                <a:spcPts val="0"/>
              </a:spcBef>
              <a:spcAft>
                <a:spcPts val="0"/>
              </a:spcAft>
              <a:buClr>
                <a:schemeClr val="accent1"/>
              </a:buClr>
              <a:buSzPts val="1400"/>
              <a:buNone/>
              <a:defRPr>
                <a:solidFill>
                  <a:schemeClr val="accent1"/>
                </a:solidFill>
              </a:defRPr>
            </a:lvl7pPr>
            <a:lvl8pPr lvl="7" rtl="0" algn="ctr">
              <a:lnSpc>
                <a:spcPct val="100000"/>
              </a:lnSpc>
              <a:spcBef>
                <a:spcPts val="0"/>
              </a:spcBef>
              <a:spcAft>
                <a:spcPts val="0"/>
              </a:spcAft>
              <a:buClr>
                <a:schemeClr val="accent1"/>
              </a:buClr>
              <a:buSzPts val="1400"/>
              <a:buNone/>
              <a:defRPr>
                <a:solidFill>
                  <a:schemeClr val="accent1"/>
                </a:solidFill>
              </a:defRPr>
            </a:lvl8pPr>
            <a:lvl9pPr lvl="8" rtl="0" algn="ctr">
              <a:lnSpc>
                <a:spcPct val="100000"/>
              </a:lnSpc>
              <a:spcBef>
                <a:spcPts val="0"/>
              </a:spcBef>
              <a:spcAft>
                <a:spcPts val="0"/>
              </a:spcAft>
              <a:buClr>
                <a:schemeClr val="accent1"/>
              </a:buClr>
              <a:buSzPts val="1400"/>
              <a:buNone/>
              <a:defRPr>
                <a:solidFill>
                  <a:schemeClr val="accent1"/>
                </a:solidFill>
              </a:defRPr>
            </a:lvl9pPr>
          </a:lstStyle>
          <a:p/>
        </p:txBody>
      </p:sp>
      <p:sp>
        <p:nvSpPr>
          <p:cNvPr id="2669" name="Google Shape;2669;g13eacc49de5_0_4618"/>
          <p:cNvSpPr txBox="1"/>
          <p:nvPr>
            <p:ph idx="2" type="subTitle"/>
          </p:nvPr>
        </p:nvSpPr>
        <p:spPr>
          <a:xfrm>
            <a:off x="3324950" y="2988968"/>
            <a:ext cx="2494200" cy="37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1400"/>
              <a:buNone/>
              <a:defRPr>
                <a:solidFill>
                  <a:schemeClr val="accent1"/>
                </a:solidFill>
              </a:defRPr>
            </a:lvl2pPr>
            <a:lvl3pPr lvl="2" rtl="0" algn="ctr">
              <a:lnSpc>
                <a:spcPct val="100000"/>
              </a:lnSpc>
              <a:spcBef>
                <a:spcPts val="0"/>
              </a:spcBef>
              <a:spcAft>
                <a:spcPts val="0"/>
              </a:spcAft>
              <a:buClr>
                <a:schemeClr val="accent1"/>
              </a:buClr>
              <a:buSzPts val="1400"/>
              <a:buNone/>
              <a:defRPr>
                <a:solidFill>
                  <a:schemeClr val="accent1"/>
                </a:solidFill>
              </a:defRPr>
            </a:lvl3pPr>
            <a:lvl4pPr lvl="3" rtl="0" algn="ctr">
              <a:lnSpc>
                <a:spcPct val="100000"/>
              </a:lnSpc>
              <a:spcBef>
                <a:spcPts val="0"/>
              </a:spcBef>
              <a:spcAft>
                <a:spcPts val="0"/>
              </a:spcAft>
              <a:buClr>
                <a:schemeClr val="accent1"/>
              </a:buClr>
              <a:buSzPts val="1400"/>
              <a:buNone/>
              <a:defRPr>
                <a:solidFill>
                  <a:schemeClr val="accent1"/>
                </a:solidFill>
              </a:defRPr>
            </a:lvl4pPr>
            <a:lvl5pPr lvl="4" rtl="0" algn="ctr">
              <a:lnSpc>
                <a:spcPct val="100000"/>
              </a:lnSpc>
              <a:spcBef>
                <a:spcPts val="0"/>
              </a:spcBef>
              <a:spcAft>
                <a:spcPts val="0"/>
              </a:spcAft>
              <a:buClr>
                <a:schemeClr val="accent1"/>
              </a:buClr>
              <a:buSzPts val="1400"/>
              <a:buNone/>
              <a:defRPr>
                <a:solidFill>
                  <a:schemeClr val="accent1"/>
                </a:solidFill>
              </a:defRPr>
            </a:lvl5pPr>
            <a:lvl6pPr lvl="5" rtl="0" algn="ctr">
              <a:lnSpc>
                <a:spcPct val="100000"/>
              </a:lnSpc>
              <a:spcBef>
                <a:spcPts val="0"/>
              </a:spcBef>
              <a:spcAft>
                <a:spcPts val="0"/>
              </a:spcAft>
              <a:buClr>
                <a:schemeClr val="accent1"/>
              </a:buClr>
              <a:buSzPts val="1400"/>
              <a:buNone/>
              <a:defRPr>
                <a:solidFill>
                  <a:schemeClr val="accent1"/>
                </a:solidFill>
              </a:defRPr>
            </a:lvl6pPr>
            <a:lvl7pPr lvl="6" rtl="0" algn="ctr">
              <a:lnSpc>
                <a:spcPct val="100000"/>
              </a:lnSpc>
              <a:spcBef>
                <a:spcPts val="0"/>
              </a:spcBef>
              <a:spcAft>
                <a:spcPts val="0"/>
              </a:spcAft>
              <a:buClr>
                <a:schemeClr val="accent1"/>
              </a:buClr>
              <a:buSzPts val="1400"/>
              <a:buNone/>
              <a:defRPr>
                <a:solidFill>
                  <a:schemeClr val="accent1"/>
                </a:solidFill>
              </a:defRPr>
            </a:lvl7pPr>
            <a:lvl8pPr lvl="7" rtl="0" algn="ctr">
              <a:lnSpc>
                <a:spcPct val="100000"/>
              </a:lnSpc>
              <a:spcBef>
                <a:spcPts val="0"/>
              </a:spcBef>
              <a:spcAft>
                <a:spcPts val="0"/>
              </a:spcAft>
              <a:buClr>
                <a:schemeClr val="accent1"/>
              </a:buClr>
              <a:buSzPts val="1400"/>
              <a:buNone/>
              <a:defRPr>
                <a:solidFill>
                  <a:schemeClr val="accent1"/>
                </a:solidFill>
              </a:defRPr>
            </a:lvl8pPr>
            <a:lvl9pPr lvl="8" rtl="0" algn="ctr">
              <a:lnSpc>
                <a:spcPct val="100000"/>
              </a:lnSpc>
              <a:spcBef>
                <a:spcPts val="0"/>
              </a:spcBef>
              <a:spcAft>
                <a:spcPts val="0"/>
              </a:spcAft>
              <a:buClr>
                <a:schemeClr val="accent1"/>
              </a:buClr>
              <a:buSzPts val="1400"/>
              <a:buNone/>
              <a:defRPr>
                <a:solidFill>
                  <a:schemeClr val="accent1"/>
                </a:solidFill>
              </a:defRPr>
            </a:lvl9pPr>
          </a:lstStyle>
          <a:p/>
        </p:txBody>
      </p:sp>
      <p:sp>
        <p:nvSpPr>
          <p:cNvPr id="2670" name="Google Shape;2670;g13eacc49de5_0_4618"/>
          <p:cNvSpPr txBox="1"/>
          <p:nvPr>
            <p:ph idx="3" type="subTitle"/>
          </p:nvPr>
        </p:nvSpPr>
        <p:spPr>
          <a:xfrm>
            <a:off x="5964125" y="3758276"/>
            <a:ext cx="2494200" cy="37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1400"/>
              <a:buNone/>
              <a:defRPr>
                <a:solidFill>
                  <a:schemeClr val="accent1"/>
                </a:solidFill>
              </a:defRPr>
            </a:lvl2pPr>
            <a:lvl3pPr lvl="2" rtl="0" algn="ctr">
              <a:lnSpc>
                <a:spcPct val="100000"/>
              </a:lnSpc>
              <a:spcBef>
                <a:spcPts val="0"/>
              </a:spcBef>
              <a:spcAft>
                <a:spcPts val="0"/>
              </a:spcAft>
              <a:buClr>
                <a:schemeClr val="accent1"/>
              </a:buClr>
              <a:buSzPts val="1400"/>
              <a:buNone/>
              <a:defRPr>
                <a:solidFill>
                  <a:schemeClr val="accent1"/>
                </a:solidFill>
              </a:defRPr>
            </a:lvl3pPr>
            <a:lvl4pPr lvl="3" rtl="0" algn="ctr">
              <a:lnSpc>
                <a:spcPct val="100000"/>
              </a:lnSpc>
              <a:spcBef>
                <a:spcPts val="0"/>
              </a:spcBef>
              <a:spcAft>
                <a:spcPts val="0"/>
              </a:spcAft>
              <a:buClr>
                <a:schemeClr val="accent1"/>
              </a:buClr>
              <a:buSzPts val="1400"/>
              <a:buNone/>
              <a:defRPr>
                <a:solidFill>
                  <a:schemeClr val="accent1"/>
                </a:solidFill>
              </a:defRPr>
            </a:lvl4pPr>
            <a:lvl5pPr lvl="4" rtl="0" algn="ctr">
              <a:lnSpc>
                <a:spcPct val="100000"/>
              </a:lnSpc>
              <a:spcBef>
                <a:spcPts val="0"/>
              </a:spcBef>
              <a:spcAft>
                <a:spcPts val="0"/>
              </a:spcAft>
              <a:buClr>
                <a:schemeClr val="accent1"/>
              </a:buClr>
              <a:buSzPts val="1400"/>
              <a:buNone/>
              <a:defRPr>
                <a:solidFill>
                  <a:schemeClr val="accent1"/>
                </a:solidFill>
              </a:defRPr>
            </a:lvl5pPr>
            <a:lvl6pPr lvl="5" rtl="0" algn="ctr">
              <a:lnSpc>
                <a:spcPct val="100000"/>
              </a:lnSpc>
              <a:spcBef>
                <a:spcPts val="0"/>
              </a:spcBef>
              <a:spcAft>
                <a:spcPts val="0"/>
              </a:spcAft>
              <a:buClr>
                <a:schemeClr val="accent1"/>
              </a:buClr>
              <a:buSzPts val="1400"/>
              <a:buNone/>
              <a:defRPr>
                <a:solidFill>
                  <a:schemeClr val="accent1"/>
                </a:solidFill>
              </a:defRPr>
            </a:lvl6pPr>
            <a:lvl7pPr lvl="6" rtl="0" algn="ctr">
              <a:lnSpc>
                <a:spcPct val="100000"/>
              </a:lnSpc>
              <a:spcBef>
                <a:spcPts val="0"/>
              </a:spcBef>
              <a:spcAft>
                <a:spcPts val="0"/>
              </a:spcAft>
              <a:buClr>
                <a:schemeClr val="accent1"/>
              </a:buClr>
              <a:buSzPts val="1400"/>
              <a:buNone/>
              <a:defRPr>
                <a:solidFill>
                  <a:schemeClr val="accent1"/>
                </a:solidFill>
              </a:defRPr>
            </a:lvl7pPr>
            <a:lvl8pPr lvl="7" rtl="0" algn="ctr">
              <a:lnSpc>
                <a:spcPct val="100000"/>
              </a:lnSpc>
              <a:spcBef>
                <a:spcPts val="0"/>
              </a:spcBef>
              <a:spcAft>
                <a:spcPts val="0"/>
              </a:spcAft>
              <a:buClr>
                <a:schemeClr val="accent1"/>
              </a:buClr>
              <a:buSzPts val="1400"/>
              <a:buNone/>
              <a:defRPr>
                <a:solidFill>
                  <a:schemeClr val="accent1"/>
                </a:solidFill>
              </a:defRPr>
            </a:lvl8pPr>
            <a:lvl9pPr lvl="8" rtl="0" algn="ctr">
              <a:lnSpc>
                <a:spcPct val="100000"/>
              </a:lnSpc>
              <a:spcBef>
                <a:spcPts val="0"/>
              </a:spcBef>
              <a:spcAft>
                <a:spcPts val="0"/>
              </a:spcAft>
              <a:buClr>
                <a:schemeClr val="accent1"/>
              </a:buClr>
              <a:buSzPts val="1400"/>
              <a:buNone/>
              <a:defRPr>
                <a:solidFill>
                  <a:schemeClr val="accent1"/>
                </a:solidFill>
              </a:defRPr>
            </a:lvl9pPr>
          </a:lstStyle>
          <a:p/>
        </p:txBody>
      </p:sp>
      <p:sp>
        <p:nvSpPr>
          <p:cNvPr id="2671" name="Google Shape;2671;g13eacc49de5_0_4618"/>
          <p:cNvSpPr txBox="1"/>
          <p:nvPr>
            <p:ph hasCustomPrompt="1" idx="4" type="title"/>
          </p:nvPr>
        </p:nvSpPr>
        <p:spPr>
          <a:xfrm>
            <a:off x="739744" y="1777775"/>
            <a:ext cx="23862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2672" name="Google Shape;2672;g13eacc49de5_0_4618"/>
          <p:cNvSpPr txBox="1"/>
          <p:nvPr>
            <p:ph hasCustomPrompt="1" idx="5" type="title"/>
          </p:nvPr>
        </p:nvSpPr>
        <p:spPr>
          <a:xfrm>
            <a:off x="3378931" y="2569563"/>
            <a:ext cx="23862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2673" name="Google Shape;2673;g13eacc49de5_0_4618"/>
          <p:cNvSpPr txBox="1"/>
          <p:nvPr>
            <p:ph hasCustomPrompt="1" idx="6" type="title"/>
          </p:nvPr>
        </p:nvSpPr>
        <p:spPr>
          <a:xfrm>
            <a:off x="6018121" y="3338876"/>
            <a:ext cx="23862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5">
    <p:bg>
      <p:bgPr>
        <a:solidFill>
          <a:schemeClr val="accent6"/>
        </a:solidFill>
      </p:bgPr>
    </p:bg>
    <p:spTree>
      <p:nvGrpSpPr>
        <p:cNvPr id="2674" name="Shape 2674"/>
        <p:cNvGrpSpPr/>
        <p:nvPr/>
      </p:nvGrpSpPr>
      <p:grpSpPr>
        <a:xfrm>
          <a:off x="0" y="0"/>
          <a:ext cx="0" cy="0"/>
          <a:chOff x="0" y="0"/>
          <a:chExt cx="0" cy="0"/>
        </a:xfrm>
      </p:grpSpPr>
      <p:sp>
        <p:nvSpPr>
          <p:cNvPr id="2675" name="Google Shape;2675;g13eacc49de5_0_4678"/>
          <p:cNvSpPr txBox="1"/>
          <p:nvPr>
            <p:ph type="title"/>
          </p:nvPr>
        </p:nvSpPr>
        <p:spPr>
          <a:xfrm>
            <a:off x="5005963" y="3232375"/>
            <a:ext cx="2452500" cy="561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2000"/>
              <a:buNone/>
              <a:defRPr sz="1800">
                <a:solidFill>
                  <a:schemeClr val="accent1"/>
                </a:solidFill>
              </a:defRPr>
            </a:lvl1pPr>
            <a:lvl2pPr lvl="1" rtl="0" algn="ctr">
              <a:spcBef>
                <a:spcPts val="0"/>
              </a:spcBef>
              <a:spcAft>
                <a:spcPts val="0"/>
              </a:spcAft>
              <a:buClr>
                <a:schemeClr val="accent1"/>
              </a:buClr>
              <a:buSzPts val="2000"/>
              <a:buNone/>
              <a:defRPr sz="2000">
                <a:solidFill>
                  <a:schemeClr val="accent1"/>
                </a:solidFill>
              </a:defRPr>
            </a:lvl2pPr>
            <a:lvl3pPr lvl="2" rtl="0" algn="ctr">
              <a:spcBef>
                <a:spcPts val="0"/>
              </a:spcBef>
              <a:spcAft>
                <a:spcPts val="0"/>
              </a:spcAft>
              <a:buClr>
                <a:schemeClr val="accent1"/>
              </a:buClr>
              <a:buSzPts val="2000"/>
              <a:buNone/>
              <a:defRPr sz="2000">
                <a:solidFill>
                  <a:schemeClr val="accent1"/>
                </a:solidFill>
              </a:defRPr>
            </a:lvl3pPr>
            <a:lvl4pPr lvl="3" rtl="0" algn="ctr">
              <a:spcBef>
                <a:spcPts val="0"/>
              </a:spcBef>
              <a:spcAft>
                <a:spcPts val="0"/>
              </a:spcAft>
              <a:buClr>
                <a:schemeClr val="accent1"/>
              </a:buClr>
              <a:buSzPts val="2000"/>
              <a:buNone/>
              <a:defRPr sz="2000">
                <a:solidFill>
                  <a:schemeClr val="accent1"/>
                </a:solidFill>
              </a:defRPr>
            </a:lvl4pPr>
            <a:lvl5pPr lvl="4" rtl="0" algn="ctr">
              <a:spcBef>
                <a:spcPts val="0"/>
              </a:spcBef>
              <a:spcAft>
                <a:spcPts val="0"/>
              </a:spcAft>
              <a:buClr>
                <a:schemeClr val="accent1"/>
              </a:buClr>
              <a:buSzPts val="2000"/>
              <a:buNone/>
              <a:defRPr sz="2000">
                <a:solidFill>
                  <a:schemeClr val="accent1"/>
                </a:solidFill>
              </a:defRPr>
            </a:lvl5pPr>
            <a:lvl6pPr lvl="5" rtl="0" algn="ctr">
              <a:spcBef>
                <a:spcPts val="0"/>
              </a:spcBef>
              <a:spcAft>
                <a:spcPts val="0"/>
              </a:spcAft>
              <a:buClr>
                <a:schemeClr val="accent1"/>
              </a:buClr>
              <a:buSzPts val="2000"/>
              <a:buNone/>
              <a:defRPr sz="2000">
                <a:solidFill>
                  <a:schemeClr val="accent1"/>
                </a:solidFill>
              </a:defRPr>
            </a:lvl6pPr>
            <a:lvl7pPr lvl="6" rtl="0" algn="ctr">
              <a:spcBef>
                <a:spcPts val="0"/>
              </a:spcBef>
              <a:spcAft>
                <a:spcPts val="0"/>
              </a:spcAft>
              <a:buClr>
                <a:schemeClr val="accent1"/>
              </a:buClr>
              <a:buSzPts val="2000"/>
              <a:buNone/>
              <a:defRPr sz="2000">
                <a:solidFill>
                  <a:schemeClr val="accent1"/>
                </a:solidFill>
              </a:defRPr>
            </a:lvl7pPr>
            <a:lvl8pPr lvl="7" rtl="0" algn="ctr">
              <a:spcBef>
                <a:spcPts val="0"/>
              </a:spcBef>
              <a:spcAft>
                <a:spcPts val="0"/>
              </a:spcAft>
              <a:buClr>
                <a:schemeClr val="accent1"/>
              </a:buClr>
              <a:buSzPts val="2000"/>
              <a:buNone/>
              <a:defRPr sz="2000">
                <a:solidFill>
                  <a:schemeClr val="accent1"/>
                </a:solidFill>
              </a:defRPr>
            </a:lvl8pPr>
            <a:lvl9pPr lvl="8" rtl="0" algn="ctr">
              <a:spcBef>
                <a:spcPts val="0"/>
              </a:spcBef>
              <a:spcAft>
                <a:spcPts val="0"/>
              </a:spcAft>
              <a:buClr>
                <a:schemeClr val="accent1"/>
              </a:buClr>
              <a:buSzPts val="2000"/>
              <a:buNone/>
              <a:defRPr sz="2000">
                <a:solidFill>
                  <a:schemeClr val="accent1"/>
                </a:solidFill>
              </a:defRPr>
            </a:lvl9pPr>
          </a:lstStyle>
          <a:p/>
        </p:txBody>
      </p:sp>
      <p:sp>
        <p:nvSpPr>
          <p:cNvPr id="2676" name="Google Shape;2676;g13eacc49de5_0_4678"/>
          <p:cNvSpPr txBox="1"/>
          <p:nvPr>
            <p:ph idx="1" type="subTitle"/>
          </p:nvPr>
        </p:nvSpPr>
        <p:spPr>
          <a:xfrm>
            <a:off x="5073313" y="3662156"/>
            <a:ext cx="2317800" cy="64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a:solidFill>
                  <a:schemeClr val="accent1"/>
                </a:solidFill>
              </a:defRPr>
            </a:lvl2pPr>
            <a:lvl3pPr lvl="2" rtl="0" algn="ctr">
              <a:spcBef>
                <a:spcPts val="1600"/>
              </a:spcBef>
              <a:spcAft>
                <a:spcPts val="0"/>
              </a:spcAft>
              <a:buClr>
                <a:schemeClr val="accent1"/>
              </a:buClr>
              <a:buSzPts val="1400"/>
              <a:buNone/>
              <a:defRPr>
                <a:solidFill>
                  <a:schemeClr val="accent1"/>
                </a:solidFill>
              </a:defRPr>
            </a:lvl3pPr>
            <a:lvl4pPr lvl="3" rtl="0" algn="ctr">
              <a:spcBef>
                <a:spcPts val="1600"/>
              </a:spcBef>
              <a:spcAft>
                <a:spcPts val="0"/>
              </a:spcAft>
              <a:buClr>
                <a:schemeClr val="accent1"/>
              </a:buClr>
              <a:buSzPts val="1400"/>
              <a:buNone/>
              <a:defRPr>
                <a:solidFill>
                  <a:schemeClr val="accent1"/>
                </a:solidFill>
              </a:defRPr>
            </a:lvl4pPr>
            <a:lvl5pPr lvl="4" rtl="0" algn="ctr">
              <a:spcBef>
                <a:spcPts val="1600"/>
              </a:spcBef>
              <a:spcAft>
                <a:spcPts val="0"/>
              </a:spcAft>
              <a:buClr>
                <a:schemeClr val="accent1"/>
              </a:buClr>
              <a:buSzPts val="1400"/>
              <a:buNone/>
              <a:defRPr>
                <a:solidFill>
                  <a:schemeClr val="accent1"/>
                </a:solidFill>
              </a:defRPr>
            </a:lvl5pPr>
            <a:lvl6pPr lvl="5" rtl="0" algn="ctr">
              <a:spcBef>
                <a:spcPts val="1600"/>
              </a:spcBef>
              <a:spcAft>
                <a:spcPts val="0"/>
              </a:spcAft>
              <a:buClr>
                <a:schemeClr val="accent1"/>
              </a:buClr>
              <a:buSzPts val="1400"/>
              <a:buNone/>
              <a:defRPr>
                <a:solidFill>
                  <a:schemeClr val="accent1"/>
                </a:solidFill>
              </a:defRPr>
            </a:lvl6pPr>
            <a:lvl7pPr lvl="6" rtl="0" algn="ctr">
              <a:spcBef>
                <a:spcPts val="1600"/>
              </a:spcBef>
              <a:spcAft>
                <a:spcPts val="0"/>
              </a:spcAft>
              <a:buClr>
                <a:schemeClr val="accent1"/>
              </a:buClr>
              <a:buSzPts val="1400"/>
              <a:buNone/>
              <a:defRPr>
                <a:solidFill>
                  <a:schemeClr val="accent1"/>
                </a:solidFill>
              </a:defRPr>
            </a:lvl7pPr>
            <a:lvl8pPr lvl="7" rtl="0" algn="ctr">
              <a:spcBef>
                <a:spcPts val="1600"/>
              </a:spcBef>
              <a:spcAft>
                <a:spcPts val="0"/>
              </a:spcAft>
              <a:buClr>
                <a:schemeClr val="accent1"/>
              </a:buClr>
              <a:buSzPts val="1400"/>
              <a:buNone/>
              <a:defRPr>
                <a:solidFill>
                  <a:schemeClr val="accent1"/>
                </a:solidFill>
              </a:defRPr>
            </a:lvl8pPr>
            <a:lvl9pPr lvl="8" rtl="0" algn="ctr">
              <a:spcBef>
                <a:spcPts val="1600"/>
              </a:spcBef>
              <a:spcAft>
                <a:spcPts val="1600"/>
              </a:spcAft>
              <a:buClr>
                <a:schemeClr val="accent1"/>
              </a:buClr>
              <a:buSzPts val="1400"/>
              <a:buNone/>
              <a:defRPr>
                <a:solidFill>
                  <a:schemeClr val="accent1"/>
                </a:solidFill>
              </a:defRPr>
            </a:lvl9pPr>
          </a:lstStyle>
          <a:p/>
        </p:txBody>
      </p:sp>
      <p:sp>
        <p:nvSpPr>
          <p:cNvPr id="2677" name="Google Shape;2677;g13eacc49de5_0_4678"/>
          <p:cNvSpPr txBox="1"/>
          <p:nvPr>
            <p:ph idx="2" type="title"/>
          </p:nvPr>
        </p:nvSpPr>
        <p:spPr>
          <a:xfrm>
            <a:off x="1685513" y="3232375"/>
            <a:ext cx="2452500" cy="561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2000"/>
              <a:buNone/>
              <a:defRPr sz="1800">
                <a:solidFill>
                  <a:schemeClr val="accent1"/>
                </a:solidFill>
              </a:defRPr>
            </a:lvl1pPr>
            <a:lvl2pPr lvl="1" rtl="0" algn="ctr">
              <a:spcBef>
                <a:spcPts val="0"/>
              </a:spcBef>
              <a:spcAft>
                <a:spcPts val="0"/>
              </a:spcAft>
              <a:buClr>
                <a:schemeClr val="accent1"/>
              </a:buClr>
              <a:buSzPts val="2000"/>
              <a:buNone/>
              <a:defRPr sz="2000">
                <a:solidFill>
                  <a:schemeClr val="accent1"/>
                </a:solidFill>
              </a:defRPr>
            </a:lvl2pPr>
            <a:lvl3pPr lvl="2" rtl="0" algn="ctr">
              <a:spcBef>
                <a:spcPts val="0"/>
              </a:spcBef>
              <a:spcAft>
                <a:spcPts val="0"/>
              </a:spcAft>
              <a:buClr>
                <a:schemeClr val="accent1"/>
              </a:buClr>
              <a:buSzPts val="2000"/>
              <a:buNone/>
              <a:defRPr sz="2000">
                <a:solidFill>
                  <a:schemeClr val="accent1"/>
                </a:solidFill>
              </a:defRPr>
            </a:lvl3pPr>
            <a:lvl4pPr lvl="3" rtl="0" algn="ctr">
              <a:spcBef>
                <a:spcPts val="0"/>
              </a:spcBef>
              <a:spcAft>
                <a:spcPts val="0"/>
              </a:spcAft>
              <a:buClr>
                <a:schemeClr val="accent1"/>
              </a:buClr>
              <a:buSzPts val="2000"/>
              <a:buNone/>
              <a:defRPr sz="2000">
                <a:solidFill>
                  <a:schemeClr val="accent1"/>
                </a:solidFill>
              </a:defRPr>
            </a:lvl4pPr>
            <a:lvl5pPr lvl="4" rtl="0" algn="ctr">
              <a:spcBef>
                <a:spcPts val="0"/>
              </a:spcBef>
              <a:spcAft>
                <a:spcPts val="0"/>
              </a:spcAft>
              <a:buClr>
                <a:schemeClr val="accent1"/>
              </a:buClr>
              <a:buSzPts val="2000"/>
              <a:buNone/>
              <a:defRPr sz="2000">
                <a:solidFill>
                  <a:schemeClr val="accent1"/>
                </a:solidFill>
              </a:defRPr>
            </a:lvl5pPr>
            <a:lvl6pPr lvl="5" rtl="0" algn="ctr">
              <a:spcBef>
                <a:spcPts val="0"/>
              </a:spcBef>
              <a:spcAft>
                <a:spcPts val="0"/>
              </a:spcAft>
              <a:buClr>
                <a:schemeClr val="accent1"/>
              </a:buClr>
              <a:buSzPts val="2000"/>
              <a:buNone/>
              <a:defRPr sz="2000">
                <a:solidFill>
                  <a:schemeClr val="accent1"/>
                </a:solidFill>
              </a:defRPr>
            </a:lvl6pPr>
            <a:lvl7pPr lvl="6" rtl="0" algn="ctr">
              <a:spcBef>
                <a:spcPts val="0"/>
              </a:spcBef>
              <a:spcAft>
                <a:spcPts val="0"/>
              </a:spcAft>
              <a:buClr>
                <a:schemeClr val="accent1"/>
              </a:buClr>
              <a:buSzPts val="2000"/>
              <a:buNone/>
              <a:defRPr sz="2000">
                <a:solidFill>
                  <a:schemeClr val="accent1"/>
                </a:solidFill>
              </a:defRPr>
            </a:lvl7pPr>
            <a:lvl8pPr lvl="7" rtl="0" algn="ctr">
              <a:spcBef>
                <a:spcPts val="0"/>
              </a:spcBef>
              <a:spcAft>
                <a:spcPts val="0"/>
              </a:spcAft>
              <a:buClr>
                <a:schemeClr val="accent1"/>
              </a:buClr>
              <a:buSzPts val="2000"/>
              <a:buNone/>
              <a:defRPr sz="2000">
                <a:solidFill>
                  <a:schemeClr val="accent1"/>
                </a:solidFill>
              </a:defRPr>
            </a:lvl8pPr>
            <a:lvl9pPr lvl="8" rtl="0" algn="ctr">
              <a:spcBef>
                <a:spcPts val="0"/>
              </a:spcBef>
              <a:spcAft>
                <a:spcPts val="0"/>
              </a:spcAft>
              <a:buClr>
                <a:schemeClr val="accent1"/>
              </a:buClr>
              <a:buSzPts val="2000"/>
              <a:buNone/>
              <a:defRPr sz="2000">
                <a:solidFill>
                  <a:schemeClr val="accent1"/>
                </a:solidFill>
              </a:defRPr>
            </a:lvl9pPr>
          </a:lstStyle>
          <a:p/>
        </p:txBody>
      </p:sp>
      <p:sp>
        <p:nvSpPr>
          <p:cNvPr id="2678" name="Google Shape;2678;g13eacc49de5_0_4678"/>
          <p:cNvSpPr txBox="1"/>
          <p:nvPr>
            <p:ph idx="3" type="subTitle"/>
          </p:nvPr>
        </p:nvSpPr>
        <p:spPr>
          <a:xfrm>
            <a:off x="1752863" y="3662156"/>
            <a:ext cx="2317800" cy="64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a:solidFill>
                  <a:schemeClr val="accent1"/>
                </a:solidFill>
              </a:defRPr>
            </a:lvl2pPr>
            <a:lvl3pPr lvl="2" rtl="0" algn="ctr">
              <a:spcBef>
                <a:spcPts val="1600"/>
              </a:spcBef>
              <a:spcAft>
                <a:spcPts val="0"/>
              </a:spcAft>
              <a:buClr>
                <a:schemeClr val="accent1"/>
              </a:buClr>
              <a:buSzPts val="1400"/>
              <a:buNone/>
              <a:defRPr>
                <a:solidFill>
                  <a:schemeClr val="accent1"/>
                </a:solidFill>
              </a:defRPr>
            </a:lvl3pPr>
            <a:lvl4pPr lvl="3" rtl="0" algn="ctr">
              <a:spcBef>
                <a:spcPts val="1600"/>
              </a:spcBef>
              <a:spcAft>
                <a:spcPts val="0"/>
              </a:spcAft>
              <a:buClr>
                <a:schemeClr val="accent1"/>
              </a:buClr>
              <a:buSzPts val="1400"/>
              <a:buNone/>
              <a:defRPr>
                <a:solidFill>
                  <a:schemeClr val="accent1"/>
                </a:solidFill>
              </a:defRPr>
            </a:lvl4pPr>
            <a:lvl5pPr lvl="4" rtl="0" algn="ctr">
              <a:spcBef>
                <a:spcPts val="1600"/>
              </a:spcBef>
              <a:spcAft>
                <a:spcPts val="0"/>
              </a:spcAft>
              <a:buClr>
                <a:schemeClr val="accent1"/>
              </a:buClr>
              <a:buSzPts val="1400"/>
              <a:buNone/>
              <a:defRPr>
                <a:solidFill>
                  <a:schemeClr val="accent1"/>
                </a:solidFill>
              </a:defRPr>
            </a:lvl5pPr>
            <a:lvl6pPr lvl="5" rtl="0" algn="ctr">
              <a:spcBef>
                <a:spcPts val="1600"/>
              </a:spcBef>
              <a:spcAft>
                <a:spcPts val="0"/>
              </a:spcAft>
              <a:buClr>
                <a:schemeClr val="accent1"/>
              </a:buClr>
              <a:buSzPts val="1400"/>
              <a:buNone/>
              <a:defRPr>
                <a:solidFill>
                  <a:schemeClr val="accent1"/>
                </a:solidFill>
              </a:defRPr>
            </a:lvl6pPr>
            <a:lvl7pPr lvl="6" rtl="0" algn="ctr">
              <a:spcBef>
                <a:spcPts val="1600"/>
              </a:spcBef>
              <a:spcAft>
                <a:spcPts val="0"/>
              </a:spcAft>
              <a:buClr>
                <a:schemeClr val="accent1"/>
              </a:buClr>
              <a:buSzPts val="1400"/>
              <a:buNone/>
              <a:defRPr>
                <a:solidFill>
                  <a:schemeClr val="accent1"/>
                </a:solidFill>
              </a:defRPr>
            </a:lvl7pPr>
            <a:lvl8pPr lvl="7" rtl="0" algn="ctr">
              <a:spcBef>
                <a:spcPts val="1600"/>
              </a:spcBef>
              <a:spcAft>
                <a:spcPts val="0"/>
              </a:spcAft>
              <a:buClr>
                <a:schemeClr val="accent1"/>
              </a:buClr>
              <a:buSzPts val="1400"/>
              <a:buNone/>
              <a:defRPr>
                <a:solidFill>
                  <a:schemeClr val="accent1"/>
                </a:solidFill>
              </a:defRPr>
            </a:lvl8pPr>
            <a:lvl9pPr lvl="8" rtl="0" algn="ctr">
              <a:spcBef>
                <a:spcPts val="1600"/>
              </a:spcBef>
              <a:spcAft>
                <a:spcPts val="1600"/>
              </a:spcAft>
              <a:buClr>
                <a:schemeClr val="accent1"/>
              </a:buClr>
              <a:buSzPts val="1400"/>
              <a:buNone/>
              <a:defRPr>
                <a:solidFill>
                  <a:schemeClr val="accent1"/>
                </a:solidFill>
              </a:defRPr>
            </a:lvl9pPr>
          </a:lstStyle>
          <a:p/>
        </p:txBody>
      </p:sp>
      <p:sp>
        <p:nvSpPr>
          <p:cNvPr id="2679" name="Google Shape;2679;g13eacc49de5_0_4678"/>
          <p:cNvSpPr/>
          <p:nvPr/>
        </p:nvSpPr>
        <p:spPr>
          <a:xfrm>
            <a:off x="-370325" y="-226732"/>
            <a:ext cx="2526678" cy="2234062"/>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0" name="Google Shape;2680;g13eacc49de5_0_4678"/>
          <p:cNvGrpSpPr/>
          <p:nvPr/>
        </p:nvGrpSpPr>
        <p:grpSpPr>
          <a:xfrm>
            <a:off x="1120712" y="-282579"/>
            <a:ext cx="1767552" cy="1392514"/>
            <a:chOff x="2533100" y="1212175"/>
            <a:chExt cx="1066075" cy="839825"/>
          </a:xfrm>
        </p:grpSpPr>
        <p:sp>
          <p:nvSpPr>
            <p:cNvPr id="2681" name="Google Shape;2681;g13eacc49de5_0_4678"/>
            <p:cNvSpPr/>
            <p:nvPr/>
          </p:nvSpPr>
          <p:spPr>
            <a:xfrm>
              <a:off x="2981500" y="1242700"/>
              <a:ext cx="93025" cy="139875"/>
            </a:xfrm>
            <a:custGeom>
              <a:rect b="b" l="l" r="r" t="t"/>
              <a:pathLst>
                <a:path extrusionOk="0" h="5595" w="3721">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g13eacc49de5_0_4678"/>
            <p:cNvSpPr/>
            <p:nvPr/>
          </p:nvSpPr>
          <p:spPr>
            <a:xfrm>
              <a:off x="3008250" y="1488625"/>
              <a:ext cx="56925" cy="134075"/>
            </a:xfrm>
            <a:custGeom>
              <a:rect b="b" l="l" r="r" t="t"/>
              <a:pathLst>
                <a:path extrusionOk="0" h="5363" w="2277">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g13eacc49de5_0_4678"/>
            <p:cNvSpPr/>
            <p:nvPr/>
          </p:nvSpPr>
          <p:spPr>
            <a:xfrm>
              <a:off x="2913925" y="1708150"/>
              <a:ext cx="120050" cy="96675"/>
            </a:xfrm>
            <a:custGeom>
              <a:rect b="b" l="l" r="r" t="t"/>
              <a:pathLst>
                <a:path extrusionOk="0" h="3867" w="4802">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g13eacc49de5_0_4678"/>
            <p:cNvSpPr/>
            <p:nvPr/>
          </p:nvSpPr>
          <p:spPr>
            <a:xfrm>
              <a:off x="2994100" y="1789400"/>
              <a:ext cx="95600" cy="80850"/>
            </a:xfrm>
            <a:custGeom>
              <a:rect b="b" l="l" r="r" t="t"/>
              <a:pathLst>
                <a:path extrusionOk="0" h="3234" w="3824">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g13eacc49de5_0_4678"/>
            <p:cNvSpPr/>
            <p:nvPr/>
          </p:nvSpPr>
          <p:spPr>
            <a:xfrm>
              <a:off x="3067075" y="1594650"/>
              <a:ext cx="99100" cy="131950"/>
            </a:xfrm>
            <a:custGeom>
              <a:rect b="b" l="l" r="r" t="t"/>
              <a:pathLst>
                <a:path extrusionOk="0" h="5278" w="3964">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g13eacc49de5_0_4678"/>
            <p:cNvSpPr/>
            <p:nvPr/>
          </p:nvSpPr>
          <p:spPr>
            <a:xfrm>
              <a:off x="3097825" y="1386450"/>
              <a:ext cx="62825" cy="142025"/>
            </a:xfrm>
            <a:custGeom>
              <a:rect b="b" l="l" r="r" t="t"/>
              <a:pathLst>
                <a:path extrusionOk="0" h="5681" w="2513">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g13eacc49de5_0_4678"/>
            <p:cNvSpPr/>
            <p:nvPr/>
          </p:nvSpPr>
          <p:spPr>
            <a:xfrm>
              <a:off x="3141450" y="1243125"/>
              <a:ext cx="75050" cy="76925"/>
            </a:xfrm>
            <a:custGeom>
              <a:rect b="b" l="l" r="r" t="t"/>
              <a:pathLst>
                <a:path extrusionOk="0" h="3077" w="3002">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g13eacc49de5_0_4678"/>
            <p:cNvSpPr/>
            <p:nvPr/>
          </p:nvSpPr>
          <p:spPr>
            <a:xfrm>
              <a:off x="3127325" y="1715875"/>
              <a:ext cx="108350" cy="116725"/>
            </a:xfrm>
            <a:custGeom>
              <a:rect b="b" l="l" r="r" t="t"/>
              <a:pathLst>
                <a:path extrusionOk="0" h="4669" w="4334">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g13eacc49de5_0_4678"/>
            <p:cNvSpPr/>
            <p:nvPr/>
          </p:nvSpPr>
          <p:spPr>
            <a:xfrm>
              <a:off x="3208900" y="1508450"/>
              <a:ext cx="61100" cy="141575"/>
            </a:xfrm>
            <a:custGeom>
              <a:rect b="b" l="l" r="r" t="t"/>
              <a:pathLst>
                <a:path extrusionOk="0" h="5663" w="2444">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g13eacc49de5_0_4678"/>
            <p:cNvSpPr/>
            <p:nvPr/>
          </p:nvSpPr>
          <p:spPr>
            <a:xfrm>
              <a:off x="3201925" y="1328500"/>
              <a:ext cx="79700" cy="99925"/>
            </a:xfrm>
            <a:custGeom>
              <a:rect b="b" l="l" r="r" t="t"/>
              <a:pathLst>
                <a:path extrusionOk="0" h="3997" w="3188">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g13eacc49de5_0_4678"/>
            <p:cNvSpPr/>
            <p:nvPr/>
          </p:nvSpPr>
          <p:spPr>
            <a:xfrm>
              <a:off x="3299050" y="1212175"/>
              <a:ext cx="69825" cy="58750"/>
            </a:xfrm>
            <a:custGeom>
              <a:rect b="b" l="l" r="r" t="t"/>
              <a:pathLst>
                <a:path extrusionOk="0" h="2350" w="2793">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g13eacc49de5_0_4678"/>
            <p:cNvSpPr/>
            <p:nvPr/>
          </p:nvSpPr>
          <p:spPr>
            <a:xfrm>
              <a:off x="2706825" y="1804225"/>
              <a:ext cx="158375" cy="68400"/>
            </a:xfrm>
            <a:custGeom>
              <a:rect b="b" l="l" r="r" t="t"/>
              <a:pathLst>
                <a:path extrusionOk="0" h="2736" w="6335">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g13eacc49de5_0_4678"/>
            <p:cNvSpPr/>
            <p:nvPr/>
          </p:nvSpPr>
          <p:spPr>
            <a:xfrm>
              <a:off x="2741300" y="1735625"/>
              <a:ext cx="63425" cy="48925"/>
            </a:xfrm>
            <a:custGeom>
              <a:rect b="b" l="l" r="r" t="t"/>
              <a:pathLst>
                <a:path extrusionOk="0" h="1957" w="2537">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g13eacc49de5_0_4678"/>
            <p:cNvSpPr/>
            <p:nvPr/>
          </p:nvSpPr>
          <p:spPr>
            <a:xfrm>
              <a:off x="2533100" y="1876325"/>
              <a:ext cx="75050" cy="59800"/>
            </a:xfrm>
            <a:custGeom>
              <a:rect b="b" l="l" r="r" t="t"/>
              <a:pathLst>
                <a:path extrusionOk="0" h="2392" w="3002">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g13eacc49de5_0_4678"/>
            <p:cNvSpPr/>
            <p:nvPr/>
          </p:nvSpPr>
          <p:spPr>
            <a:xfrm>
              <a:off x="2540075" y="1968275"/>
              <a:ext cx="46550" cy="83725"/>
            </a:xfrm>
            <a:custGeom>
              <a:rect b="b" l="l" r="r" t="t"/>
              <a:pathLst>
                <a:path extrusionOk="0" h="3349" w="1862">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g13eacc49de5_0_4678"/>
            <p:cNvSpPr/>
            <p:nvPr/>
          </p:nvSpPr>
          <p:spPr>
            <a:xfrm>
              <a:off x="2652450" y="1932650"/>
              <a:ext cx="91200" cy="63375"/>
            </a:xfrm>
            <a:custGeom>
              <a:rect b="b" l="l" r="r" t="t"/>
              <a:pathLst>
                <a:path extrusionOk="0" h="2535" w="3648">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g13eacc49de5_0_4678"/>
            <p:cNvSpPr/>
            <p:nvPr/>
          </p:nvSpPr>
          <p:spPr>
            <a:xfrm>
              <a:off x="2833775" y="1862025"/>
              <a:ext cx="131750" cy="60875"/>
            </a:xfrm>
            <a:custGeom>
              <a:rect b="b" l="l" r="r" t="t"/>
              <a:pathLst>
                <a:path extrusionOk="0" h="2435" w="527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g13eacc49de5_0_4678"/>
            <p:cNvSpPr/>
            <p:nvPr/>
          </p:nvSpPr>
          <p:spPr>
            <a:xfrm>
              <a:off x="3303700" y="1632075"/>
              <a:ext cx="39000" cy="63400"/>
            </a:xfrm>
            <a:custGeom>
              <a:rect b="b" l="l" r="r" t="t"/>
              <a:pathLst>
                <a:path extrusionOk="0" h="2536" w="156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g13eacc49de5_0_4678"/>
            <p:cNvSpPr/>
            <p:nvPr/>
          </p:nvSpPr>
          <p:spPr>
            <a:xfrm>
              <a:off x="3322900" y="1424900"/>
              <a:ext cx="58175" cy="131875"/>
            </a:xfrm>
            <a:custGeom>
              <a:rect b="b" l="l" r="r" t="t"/>
              <a:pathLst>
                <a:path extrusionOk="0" h="5275" w="2327">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g13eacc49de5_0_4678"/>
            <p:cNvSpPr/>
            <p:nvPr/>
          </p:nvSpPr>
          <p:spPr>
            <a:xfrm>
              <a:off x="3370950" y="1270275"/>
              <a:ext cx="99850" cy="114875"/>
            </a:xfrm>
            <a:custGeom>
              <a:rect b="b" l="l" r="r" t="t"/>
              <a:pathLst>
                <a:path extrusionOk="0" h="4595" w="3994">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g13eacc49de5_0_4678"/>
            <p:cNvSpPr/>
            <p:nvPr/>
          </p:nvSpPr>
          <p:spPr>
            <a:xfrm>
              <a:off x="3475850" y="1219725"/>
              <a:ext cx="123325" cy="56425"/>
            </a:xfrm>
            <a:custGeom>
              <a:rect b="b" l="l" r="r" t="t"/>
              <a:pathLst>
                <a:path extrusionOk="0" h="2257" w="4933">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2" name="Google Shape;2702;g13eacc49de5_0_4678"/>
          <p:cNvGrpSpPr/>
          <p:nvPr/>
        </p:nvGrpSpPr>
        <p:grpSpPr>
          <a:xfrm>
            <a:off x="7245205" y="4280779"/>
            <a:ext cx="2265304" cy="1281440"/>
            <a:chOff x="3260100" y="4040200"/>
            <a:chExt cx="1579600" cy="893550"/>
          </a:xfrm>
        </p:grpSpPr>
        <p:sp>
          <p:nvSpPr>
            <p:cNvPr id="2703" name="Google Shape;2703;g13eacc49de5_0_4678"/>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g13eacc49de5_0_4678"/>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g13eacc49de5_0_4678"/>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g13eacc49de5_0_4678"/>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g13eacc49de5_0_4678"/>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g13eacc49de5_0_4678"/>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g13eacc49de5_0_4678"/>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g13eacc49de5_0_4678"/>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g13eacc49de5_0_4678"/>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g13eacc49de5_0_4678"/>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g13eacc49de5_0_4678"/>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g13eacc49de5_0_4678"/>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g13eacc49de5_0_4678"/>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g13eacc49de5_0_4678"/>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g13eacc49de5_0_4678"/>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g13eacc49de5_0_4678"/>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g13eacc49de5_0_4678"/>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g13eacc49de5_0_4678"/>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g13eacc49de5_0_4678"/>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g13eacc49de5_0_4678"/>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g13eacc49de5_0_4678"/>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g13eacc49de5_0_4678"/>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g13eacc49de5_0_4678"/>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g13eacc49de5_0_4678"/>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g13eacc49de5_0_4678"/>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g13eacc49de5_0_4678"/>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g13eacc49de5_0_4678"/>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0" name="Google Shape;2730;g13eacc49de5_0_4678"/>
          <p:cNvGrpSpPr/>
          <p:nvPr/>
        </p:nvGrpSpPr>
        <p:grpSpPr>
          <a:xfrm rot="8219760">
            <a:off x="134810" y="50445"/>
            <a:ext cx="912246" cy="978105"/>
            <a:chOff x="1721175" y="2665325"/>
            <a:chExt cx="809625" cy="868075"/>
          </a:xfrm>
        </p:grpSpPr>
        <p:sp>
          <p:nvSpPr>
            <p:cNvPr id="2731" name="Google Shape;2731;g13eacc49de5_0_4678"/>
            <p:cNvSpPr/>
            <p:nvPr/>
          </p:nvSpPr>
          <p:spPr>
            <a:xfrm>
              <a:off x="2191125" y="2884650"/>
              <a:ext cx="339675" cy="506775"/>
            </a:xfrm>
            <a:custGeom>
              <a:rect b="b" l="l" r="r" t="t"/>
              <a:pathLst>
                <a:path extrusionOk="0" h="20271" w="13587">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g13eacc49de5_0_4678"/>
            <p:cNvSpPr/>
            <p:nvPr/>
          </p:nvSpPr>
          <p:spPr>
            <a:xfrm>
              <a:off x="2009650" y="2665325"/>
              <a:ext cx="239650" cy="472150"/>
            </a:xfrm>
            <a:custGeom>
              <a:rect b="b" l="l" r="r" t="t"/>
              <a:pathLst>
                <a:path extrusionOk="0" h="18886" w="9586">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g13eacc49de5_0_4678"/>
            <p:cNvSpPr/>
            <p:nvPr/>
          </p:nvSpPr>
          <p:spPr>
            <a:xfrm>
              <a:off x="1721175" y="2710025"/>
              <a:ext cx="353650" cy="604050"/>
            </a:xfrm>
            <a:custGeom>
              <a:rect b="b" l="l" r="r" t="t"/>
              <a:pathLst>
                <a:path extrusionOk="0" h="24162" w="14146">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g13eacc49de5_0_4678"/>
            <p:cNvSpPr/>
            <p:nvPr/>
          </p:nvSpPr>
          <p:spPr>
            <a:xfrm>
              <a:off x="1816475" y="2797975"/>
              <a:ext cx="294975" cy="678200"/>
            </a:xfrm>
            <a:custGeom>
              <a:rect b="b" l="l" r="r" t="t"/>
              <a:pathLst>
                <a:path extrusionOk="0" h="27128" w="11799">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g13eacc49de5_0_4678"/>
            <p:cNvSpPr/>
            <p:nvPr/>
          </p:nvSpPr>
          <p:spPr>
            <a:xfrm>
              <a:off x="2060900" y="2847025"/>
              <a:ext cx="113375" cy="657125"/>
            </a:xfrm>
            <a:custGeom>
              <a:rect b="b" l="l" r="r" t="t"/>
              <a:pathLst>
                <a:path extrusionOk="0" h="26285" w="4535">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g13eacc49de5_0_4678"/>
            <p:cNvSpPr/>
            <p:nvPr/>
          </p:nvSpPr>
          <p:spPr>
            <a:xfrm>
              <a:off x="2044050" y="3053725"/>
              <a:ext cx="317450" cy="479675"/>
            </a:xfrm>
            <a:custGeom>
              <a:rect b="b" l="l" r="r" t="t"/>
              <a:pathLst>
                <a:path extrusionOk="0" h="19187" w="12698">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37" name="Google Shape;2737;g13eacc49de5_0_4678"/>
          <p:cNvSpPr/>
          <p:nvPr/>
        </p:nvSpPr>
        <p:spPr>
          <a:xfrm>
            <a:off x="6284035" y="-342975"/>
            <a:ext cx="3120042" cy="2211245"/>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8" name="Google Shape;2738;g13eacc49de5_0_4678"/>
          <p:cNvGrpSpPr/>
          <p:nvPr/>
        </p:nvGrpSpPr>
        <p:grpSpPr>
          <a:xfrm rot="-4621886">
            <a:off x="-189708" y="4211880"/>
            <a:ext cx="1561275" cy="1708494"/>
            <a:chOff x="3095850" y="2740875"/>
            <a:chExt cx="1972838" cy="1216700"/>
          </a:xfrm>
        </p:grpSpPr>
        <p:sp>
          <p:nvSpPr>
            <p:cNvPr id="2739" name="Google Shape;2739;g13eacc49de5_0_4678"/>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g13eacc49de5_0_4678"/>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g13eacc49de5_0_4678"/>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g13eacc49de5_0_4678"/>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g13eacc49de5_0_4678"/>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4" name="Google Shape;2744;g13eacc49de5_0_4678"/>
          <p:cNvGrpSpPr/>
          <p:nvPr/>
        </p:nvGrpSpPr>
        <p:grpSpPr>
          <a:xfrm rot="659021">
            <a:off x="6962465" y="287510"/>
            <a:ext cx="1763181" cy="1381188"/>
            <a:chOff x="3495050" y="1152875"/>
            <a:chExt cx="1082275" cy="847800"/>
          </a:xfrm>
        </p:grpSpPr>
        <p:sp>
          <p:nvSpPr>
            <p:cNvPr id="2745" name="Google Shape;2745;g13eacc49de5_0_4678"/>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g13eacc49de5_0_4678"/>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g13eacc49de5_0_4678"/>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g13eacc49de5_0_4678"/>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g13eacc49de5_0_4678"/>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g13eacc49de5_0_4678"/>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g13eacc49de5_0_4678"/>
            <p:cNvSpPr/>
            <p:nvPr/>
          </p:nvSpPr>
          <p:spPr>
            <a:xfrm>
              <a:off x="4283200" y="1837550"/>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g13eacc49de5_0_4678"/>
            <p:cNvSpPr/>
            <p:nvPr/>
          </p:nvSpPr>
          <p:spPr>
            <a:xfrm>
              <a:off x="4409450" y="1920125"/>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3" name="Google Shape;2753;g13eacc49de5_0_4678"/>
          <p:cNvGrpSpPr/>
          <p:nvPr/>
        </p:nvGrpSpPr>
        <p:grpSpPr>
          <a:xfrm rot="-7942932">
            <a:off x="8065591" y="78687"/>
            <a:ext cx="845641" cy="831543"/>
            <a:chOff x="4452350" y="1286250"/>
            <a:chExt cx="700275" cy="688600"/>
          </a:xfrm>
        </p:grpSpPr>
        <p:sp>
          <p:nvSpPr>
            <p:cNvPr id="2754" name="Google Shape;2754;g13eacc49de5_0_4678"/>
            <p:cNvSpPr/>
            <p:nvPr/>
          </p:nvSpPr>
          <p:spPr>
            <a:xfrm>
              <a:off x="4706525" y="1330225"/>
              <a:ext cx="446100" cy="452175"/>
            </a:xfrm>
            <a:custGeom>
              <a:rect b="b" l="l" r="r" t="t"/>
              <a:pathLst>
                <a:path extrusionOk="0" h="18087" w="17844">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g13eacc49de5_0_4678"/>
            <p:cNvSpPr/>
            <p:nvPr/>
          </p:nvSpPr>
          <p:spPr>
            <a:xfrm>
              <a:off x="4633825" y="1768150"/>
              <a:ext cx="150650" cy="206700"/>
            </a:xfrm>
            <a:custGeom>
              <a:rect b="b" l="l" r="r" t="t"/>
              <a:pathLst>
                <a:path extrusionOk="0" h="8268" w="6026">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g13eacc49de5_0_4678"/>
            <p:cNvSpPr/>
            <p:nvPr/>
          </p:nvSpPr>
          <p:spPr>
            <a:xfrm>
              <a:off x="4757700" y="1448300"/>
              <a:ext cx="268800" cy="331525"/>
            </a:xfrm>
            <a:custGeom>
              <a:rect b="b" l="l" r="r" t="t"/>
              <a:pathLst>
                <a:path extrusionOk="0" h="13261" w="10752">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g13eacc49de5_0_4678"/>
            <p:cNvSpPr/>
            <p:nvPr/>
          </p:nvSpPr>
          <p:spPr>
            <a:xfrm>
              <a:off x="4791425" y="1526900"/>
              <a:ext cx="44125" cy="153800"/>
            </a:xfrm>
            <a:custGeom>
              <a:rect b="b" l="l" r="r" t="t"/>
              <a:pathLst>
                <a:path extrusionOk="0" h="6152" w="1765">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g13eacc49de5_0_4678"/>
            <p:cNvSpPr/>
            <p:nvPr/>
          </p:nvSpPr>
          <p:spPr>
            <a:xfrm>
              <a:off x="4806900" y="1629600"/>
              <a:ext cx="151225" cy="48650"/>
            </a:xfrm>
            <a:custGeom>
              <a:rect b="b" l="l" r="r" t="t"/>
              <a:pathLst>
                <a:path extrusionOk="0" h="1946" w="6049">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g13eacc49de5_0_4678"/>
            <p:cNvSpPr/>
            <p:nvPr/>
          </p:nvSpPr>
          <p:spPr>
            <a:xfrm>
              <a:off x="4881000" y="1408875"/>
              <a:ext cx="77275" cy="149250"/>
            </a:xfrm>
            <a:custGeom>
              <a:rect b="b" l="l" r="r" t="t"/>
              <a:pathLst>
                <a:path extrusionOk="0" h="5970" w="3091">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g13eacc49de5_0_4678"/>
            <p:cNvSpPr/>
            <p:nvPr/>
          </p:nvSpPr>
          <p:spPr>
            <a:xfrm>
              <a:off x="4904350" y="1532100"/>
              <a:ext cx="135825" cy="35300"/>
            </a:xfrm>
            <a:custGeom>
              <a:rect b="b" l="l" r="r" t="t"/>
              <a:pathLst>
                <a:path extrusionOk="0" h="1412" w="5433">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g13eacc49de5_0_4678"/>
            <p:cNvSpPr/>
            <p:nvPr/>
          </p:nvSpPr>
          <p:spPr>
            <a:xfrm>
              <a:off x="4452350" y="1286250"/>
              <a:ext cx="351325" cy="518575"/>
            </a:xfrm>
            <a:custGeom>
              <a:rect b="b" l="l" r="r" t="t"/>
              <a:pathLst>
                <a:path extrusionOk="0" h="20743" w="14053">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g13eacc49de5_0_4678"/>
            <p:cNvSpPr/>
            <p:nvPr/>
          </p:nvSpPr>
          <p:spPr>
            <a:xfrm>
              <a:off x="4587875" y="1398075"/>
              <a:ext cx="72725" cy="406175"/>
            </a:xfrm>
            <a:custGeom>
              <a:rect b="b" l="l" r="r" t="t"/>
              <a:pathLst>
                <a:path extrusionOk="0" h="16247" w="2909">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g13eacc49de5_0_4678"/>
            <p:cNvSpPr/>
            <p:nvPr/>
          </p:nvSpPr>
          <p:spPr>
            <a:xfrm>
              <a:off x="4506300" y="1582700"/>
              <a:ext cx="127600" cy="119750"/>
            </a:xfrm>
            <a:custGeom>
              <a:rect b="b" l="l" r="r" t="t"/>
              <a:pathLst>
                <a:path extrusionOk="0" h="4790" w="5104">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g13eacc49de5_0_4678"/>
            <p:cNvSpPr/>
            <p:nvPr/>
          </p:nvSpPr>
          <p:spPr>
            <a:xfrm>
              <a:off x="4596175" y="1580500"/>
              <a:ext cx="112250" cy="112000"/>
            </a:xfrm>
            <a:custGeom>
              <a:rect b="b" l="l" r="r" t="t"/>
              <a:pathLst>
                <a:path extrusionOk="0" h="4480" w="449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g13eacc49de5_0_4678"/>
            <p:cNvSpPr/>
            <p:nvPr/>
          </p:nvSpPr>
          <p:spPr>
            <a:xfrm>
              <a:off x="4527375" y="1411475"/>
              <a:ext cx="94500" cy="140725"/>
            </a:xfrm>
            <a:custGeom>
              <a:rect b="b" l="l" r="r" t="t"/>
              <a:pathLst>
                <a:path extrusionOk="0" h="5629" w="378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g13eacc49de5_0_4678"/>
            <p:cNvSpPr/>
            <p:nvPr/>
          </p:nvSpPr>
          <p:spPr>
            <a:xfrm>
              <a:off x="4595325" y="1452875"/>
              <a:ext cx="111200" cy="89500"/>
            </a:xfrm>
            <a:custGeom>
              <a:rect b="b" l="l" r="r" t="t"/>
              <a:pathLst>
                <a:path extrusionOk="0" h="3580" w="4448">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7" name="Google Shape;2767;g13eacc49de5_0_4678"/>
          <p:cNvGrpSpPr/>
          <p:nvPr/>
        </p:nvGrpSpPr>
        <p:grpSpPr>
          <a:xfrm rot="-1947867">
            <a:off x="1470706" y="4252961"/>
            <a:ext cx="250127" cy="859688"/>
            <a:chOff x="4871700" y="1797250"/>
            <a:chExt cx="319900" cy="1099500"/>
          </a:xfrm>
        </p:grpSpPr>
        <p:sp>
          <p:nvSpPr>
            <p:cNvPr id="2768" name="Google Shape;2768;g13eacc49de5_0_4678"/>
            <p:cNvSpPr/>
            <p:nvPr/>
          </p:nvSpPr>
          <p:spPr>
            <a:xfrm>
              <a:off x="4871700" y="2253700"/>
              <a:ext cx="271050" cy="643050"/>
            </a:xfrm>
            <a:custGeom>
              <a:rect b="b" l="l" r="r" t="t"/>
              <a:pathLst>
                <a:path extrusionOk="0" h="25722" w="10842">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g13eacc49de5_0_4678"/>
            <p:cNvSpPr/>
            <p:nvPr/>
          </p:nvSpPr>
          <p:spPr>
            <a:xfrm>
              <a:off x="4895550" y="2310800"/>
              <a:ext cx="225675" cy="78525"/>
            </a:xfrm>
            <a:custGeom>
              <a:rect b="b" l="l" r="r" t="t"/>
              <a:pathLst>
                <a:path extrusionOk="0" h="3141" w="9027">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g13eacc49de5_0_4678"/>
            <p:cNvSpPr/>
            <p:nvPr/>
          </p:nvSpPr>
          <p:spPr>
            <a:xfrm>
              <a:off x="5004875" y="1797250"/>
              <a:ext cx="152400" cy="506000"/>
            </a:xfrm>
            <a:custGeom>
              <a:rect b="b" l="l" r="r" t="t"/>
              <a:pathLst>
                <a:path extrusionOk="0" h="20240" w="6096">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g13eacc49de5_0_4678"/>
            <p:cNvSpPr/>
            <p:nvPr/>
          </p:nvSpPr>
          <p:spPr>
            <a:xfrm>
              <a:off x="4932175" y="2489925"/>
              <a:ext cx="174500" cy="41300"/>
            </a:xfrm>
            <a:custGeom>
              <a:rect b="b" l="l" r="r" t="t"/>
              <a:pathLst>
                <a:path extrusionOk="0" h="1652" w="698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g13eacc49de5_0_4678"/>
            <p:cNvSpPr/>
            <p:nvPr/>
          </p:nvSpPr>
          <p:spPr>
            <a:xfrm>
              <a:off x="4949050" y="2599250"/>
              <a:ext cx="126225" cy="37000"/>
            </a:xfrm>
            <a:custGeom>
              <a:rect b="b" l="l" r="r" t="t"/>
              <a:pathLst>
                <a:path extrusionOk="0" h="1480" w="5049">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g13eacc49de5_0_4678"/>
            <p:cNvSpPr/>
            <p:nvPr/>
          </p:nvSpPr>
          <p:spPr>
            <a:xfrm>
              <a:off x="4953700" y="2737100"/>
              <a:ext cx="77950" cy="34325"/>
            </a:xfrm>
            <a:custGeom>
              <a:rect b="b" l="l" r="r" t="t"/>
              <a:pathLst>
                <a:path extrusionOk="0" h="1373" w="3118">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g13eacc49de5_0_4678"/>
            <p:cNvSpPr/>
            <p:nvPr/>
          </p:nvSpPr>
          <p:spPr>
            <a:xfrm>
              <a:off x="4992675" y="1974625"/>
              <a:ext cx="55850" cy="101225"/>
            </a:xfrm>
            <a:custGeom>
              <a:rect b="b" l="l" r="r" t="t"/>
              <a:pathLst>
                <a:path extrusionOk="0" h="4049" w="2234">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g13eacc49de5_0_4678"/>
            <p:cNvSpPr/>
            <p:nvPr/>
          </p:nvSpPr>
          <p:spPr>
            <a:xfrm>
              <a:off x="5019425" y="1904250"/>
              <a:ext cx="55850" cy="101225"/>
            </a:xfrm>
            <a:custGeom>
              <a:rect b="b" l="l" r="r" t="t"/>
              <a:pathLst>
                <a:path extrusionOk="0" h="4049" w="2234">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g13eacc49de5_0_4678"/>
            <p:cNvSpPr/>
            <p:nvPr/>
          </p:nvSpPr>
          <p:spPr>
            <a:xfrm>
              <a:off x="5053150" y="1872850"/>
              <a:ext cx="41325" cy="76800"/>
            </a:xfrm>
            <a:custGeom>
              <a:rect b="b" l="l" r="r" t="t"/>
              <a:pathLst>
                <a:path extrusionOk="0" h="3072" w="1653">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g13eacc49de5_0_4678"/>
            <p:cNvSpPr/>
            <p:nvPr/>
          </p:nvSpPr>
          <p:spPr>
            <a:xfrm>
              <a:off x="5043850" y="1988300"/>
              <a:ext cx="96575" cy="73000"/>
            </a:xfrm>
            <a:custGeom>
              <a:rect b="b" l="l" r="r" t="t"/>
              <a:pathLst>
                <a:path extrusionOk="0" h="2920" w="3863">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g13eacc49de5_0_4678"/>
            <p:cNvSpPr/>
            <p:nvPr/>
          </p:nvSpPr>
          <p:spPr>
            <a:xfrm>
              <a:off x="5077575" y="1920525"/>
              <a:ext cx="77375" cy="55875"/>
            </a:xfrm>
            <a:custGeom>
              <a:rect b="b" l="l" r="r" t="t"/>
              <a:pathLst>
                <a:path extrusionOk="0" h="2235" w="3095">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g13eacc49de5_0_4678"/>
            <p:cNvSpPr/>
            <p:nvPr/>
          </p:nvSpPr>
          <p:spPr>
            <a:xfrm>
              <a:off x="5089800" y="1823400"/>
              <a:ext cx="26775" cy="58200"/>
            </a:xfrm>
            <a:custGeom>
              <a:rect b="b" l="l" r="r" t="t"/>
              <a:pathLst>
                <a:path extrusionOk="0" h="2328" w="1071">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g13eacc49de5_0_4678"/>
            <p:cNvSpPr/>
            <p:nvPr/>
          </p:nvSpPr>
          <p:spPr>
            <a:xfrm>
              <a:off x="5121200" y="1812350"/>
              <a:ext cx="70400" cy="45400"/>
            </a:xfrm>
            <a:custGeom>
              <a:rect b="b" l="l" r="r" t="t"/>
              <a:pathLst>
                <a:path extrusionOk="0" h="1816" w="2816">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g13eacc49de5_0_4678"/>
            <p:cNvSpPr/>
            <p:nvPr/>
          </p:nvSpPr>
          <p:spPr>
            <a:xfrm>
              <a:off x="5099100" y="1862375"/>
              <a:ext cx="70400" cy="43650"/>
            </a:xfrm>
            <a:custGeom>
              <a:rect b="b" l="l" r="r" t="t"/>
              <a:pathLst>
                <a:path extrusionOk="0" h="1746" w="2816">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82" name="Google Shape;2782;g13eacc49de5_0_4678"/>
          <p:cNvSpPr txBox="1"/>
          <p:nvPr>
            <p:ph idx="4" type="title"/>
          </p:nvPr>
        </p:nvSpPr>
        <p:spPr>
          <a:xfrm>
            <a:off x="311700" y="445025"/>
            <a:ext cx="85206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800"/>
              <a:buNone/>
              <a:defRPr>
                <a:solidFill>
                  <a:schemeClr val="accent1"/>
                </a:solidFill>
              </a:defRPr>
            </a:lvl1pPr>
            <a:lvl2pPr lvl="1" rtl="0" algn="ctr">
              <a:lnSpc>
                <a:spcPct val="100000"/>
              </a:lnSpc>
              <a:spcBef>
                <a:spcPts val="0"/>
              </a:spcBef>
              <a:spcAft>
                <a:spcPts val="0"/>
              </a:spcAft>
              <a:buClr>
                <a:schemeClr val="accent1"/>
              </a:buClr>
              <a:buSzPts val="2800"/>
              <a:buNone/>
              <a:defRPr>
                <a:solidFill>
                  <a:schemeClr val="accent1"/>
                </a:solidFill>
              </a:defRPr>
            </a:lvl2pPr>
            <a:lvl3pPr lvl="2" rtl="0" algn="ctr">
              <a:lnSpc>
                <a:spcPct val="100000"/>
              </a:lnSpc>
              <a:spcBef>
                <a:spcPts val="0"/>
              </a:spcBef>
              <a:spcAft>
                <a:spcPts val="0"/>
              </a:spcAft>
              <a:buClr>
                <a:schemeClr val="accent1"/>
              </a:buClr>
              <a:buSzPts val="2800"/>
              <a:buNone/>
              <a:defRPr>
                <a:solidFill>
                  <a:schemeClr val="accent1"/>
                </a:solidFill>
              </a:defRPr>
            </a:lvl3pPr>
            <a:lvl4pPr lvl="3" rtl="0" algn="ctr">
              <a:lnSpc>
                <a:spcPct val="100000"/>
              </a:lnSpc>
              <a:spcBef>
                <a:spcPts val="0"/>
              </a:spcBef>
              <a:spcAft>
                <a:spcPts val="0"/>
              </a:spcAft>
              <a:buClr>
                <a:schemeClr val="accent1"/>
              </a:buClr>
              <a:buSzPts val="2800"/>
              <a:buNone/>
              <a:defRPr>
                <a:solidFill>
                  <a:schemeClr val="accent1"/>
                </a:solidFill>
              </a:defRPr>
            </a:lvl4pPr>
            <a:lvl5pPr lvl="4" rtl="0" algn="ctr">
              <a:lnSpc>
                <a:spcPct val="100000"/>
              </a:lnSpc>
              <a:spcBef>
                <a:spcPts val="0"/>
              </a:spcBef>
              <a:spcAft>
                <a:spcPts val="0"/>
              </a:spcAft>
              <a:buClr>
                <a:schemeClr val="accent1"/>
              </a:buClr>
              <a:buSzPts val="2800"/>
              <a:buNone/>
              <a:defRPr>
                <a:solidFill>
                  <a:schemeClr val="accent1"/>
                </a:solidFill>
              </a:defRPr>
            </a:lvl5pPr>
            <a:lvl6pPr lvl="5" rtl="0" algn="ctr">
              <a:lnSpc>
                <a:spcPct val="100000"/>
              </a:lnSpc>
              <a:spcBef>
                <a:spcPts val="0"/>
              </a:spcBef>
              <a:spcAft>
                <a:spcPts val="0"/>
              </a:spcAft>
              <a:buClr>
                <a:schemeClr val="accent1"/>
              </a:buClr>
              <a:buSzPts val="2800"/>
              <a:buNone/>
              <a:defRPr>
                <a:solidFill>
                  <a:schemeClr val="accent1"/>
                </a:solidFill>
              </a:defRPr>
            </a:lvl6pPr>
            <a:lvl7pPr lvl="6" rtl="0" algn="ctr">
              <a:lnSpc>
                <a:spcPct val="100000"/>
              </a:lnSpc>
              <a:spcBef>
                <a:spcPts val="0"/>
              </a:spcBef>
              <a:spcAft>
                <a:spcPts val="0"/>
              </a:spcAft>
              <a:buClr>
                <a:schemeClr val="accent1"/>
              </a:buClr>
              <a:buSzPts val="2800"/>
              <a:buNone/>
              <a:defRPr>
                <a:solidFill>
                  <a:schemeClr val="accent1"/>
                </a:solidFill>
              </a:defRPr>
            </a:lvl7pPr>
            <a:lvl8pPr lvl="7" rtl="0" algn="ctr">
              <a:lnSpc>
                <a:spcPct val="100000"/>
              </a:lnSpc>
              <a:spcBef>
                <a:spcPts val="0"/>
              </a:spcBef>
              <a:spcAft>
                <a:spcPts val="0"/>
              </a:spcAft>
              <a:buClr>
                <a:schemeClr val="accent1"/>
              </a:buClr>
              <a:buSzPts val="2800"/>
              <a:buNone/>
              <a:defRPr>
                <a:solidFill>
                  <a:schemeClr val="accent1"/>
                </a:solidFill>
              </a:defRPr>
            </a:lvl8pPr>
            <a:lvl9pPr lvl="8" rtl="0" algn="ctr">
              <a:lnSpc>
                <a:spcPct val="100000"/>
              </a:lnSpc>
              <a:spcBef>
                <a:spcPts val="0"/>
              </a:spcBef>
              <a:spcAft>
                <a:spcPts val="0"/>
              </a:spcAft>
              <a:buClr>
                <a:schemeClr val="accent1"/>
              </a:buClr>
              <a:buSzPts val="2800"/>
              <a:buNone/>
              <a:defRPr>
                <a:solidFill>
                  <a:schemeClr val="accen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8"/>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8"/>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9" name="Google Shape;39;p28"/>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28"/>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1" name="Google Shape;41;p28"/>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2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6">
    <p:spTree>
      <p:nvGrpSpPr>
        <p:cNvPr id="2783" name="Shape 2783"/>
        <p:cNvGrpSpPr/>
        <p:nvPr/>
      </p:nvGrpSpPr>
      <p:grpSpPr>
        <a:xfrm>
          <a:off x="0" y="0"/>
          <a:ext cx="0" cy="0"/>
          <a:chOff x="0" y="0"/>
          <a:chExt cx="0" cy="0"/>
        </a:xfrm>
      </p:grpSpPr>
      <p:sp>
        <p:nvSpPr>
          <p:cNvPr id="2784" name="Google Shape;2784;g13eacc49de5_0_4787"/>
          <p:cNvSpPr/>
          <p:nvPr/>
        </p:nvSpPr>
        <p:spPr>
          <a:xfrm flipH="1">
            <a:off x="5048223" y="3891375"/>
            <a:ext cx="5429276" cy="2033268"/>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2785" name="Google Shape;2785;g13eacc49de5_0_4787"/>
          <p:cNvSpPr/>
          <p:nvPr/>
        </p:nvSpPr>
        <p:spPr>
          <a:xfrm>
            <a:off x="4860050" y="-958750"/>
            <a:ext cx="4893609" cy="2423213"/>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2786" name="Google Shape;2786;g13eacc49de5_0_4787"/>
          <p:cNvSpPr/>
          <p:nvPr/>
        </p:nvSpPr>
        <p:spPr>
          <a:xfrm flipH="1">
            <a:off x="-711757" y="-1068851"/>
            <a:ext cx="4769407" cy="2533328"/>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2787" name="Google Shape;2787;g13eacc49de5_0_4787"/>
          <p:cNvSpPr/>
          <p:nvPr/>
        </p:nvSpPr>
        <p:spPr>
          <a:xfrm>
            <a:off x="-1371624" y="3166963"/>
            <a:ext cx="5429276" cy="2941283"/>
          </a:xfrm>
          <a:custGeom>
            <a:rect b="b" l="l" r="r" t="t"/>
            <a:pathLst>
              <a:path extrusionOk="0" h="60808" w="10071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2788" name="Google Shape;2788;g13eacc49de5_0_4787"/>
          <p:cNvGrpSpPr/>
          <p:nvPr/>
        </p:nvGrpSpPr>
        <p:grpSpPr>
          <a:xfrm>
            <a:off x="-585550" y="-251369"/>
            <a:ext cx="2197697" cy="1243196"/>
            <a:chOff x="3260100" y="4040200"/>
            <a:chExt cx="1579600" cy="893550"/>
          </a:xfrm>
        </p:grpSpPr>
        <p:sp>
          <p:nvSpPr>
            <p:cNvPr id="2789" name="Google Shape;2789;g13eacc49de5_0_4787"/>
            <p:cNvSpPr/>
            <p:nvPr/>
          </p:nvSpPr>
          <p:spPr>
            <a:xfrm>
              <a:off x="3766650" y="4800800"/>
              <a:ext cx="93575" cy="132950"/>
            </a:xfrm>
            <a:custGeom>
              <a:rect b="b" l="l" r="r" t="t"/>
              <a:pathLst>
                <a:path extrusionOk="0" h="5318" w="3743">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g13eacc49de5_0_4787"/>
            <p:cNvSpPr/>
            <p:nvPr/>
          </p:nvSpPr>
          <p:spPr>
            <a:xfrm>
              <a:off x="3754450" y="4603725"/>
              <a:ext cx="70400" cy="96800"/>
            </a:xfrm>
            <a:custGeom>
              <a:rect b="b" l="l" r="r" t="t"/>
              <a:pathLst>
                <a:path extrusionOk="0" h="3872" w="2816">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g13eacc49de5_0_4787"/>
            <p:cNvSpPr/>
            <p:nvPr/>
          </p:nvSpPr>
          <p:spPr>
            <a:xfrm>
              <a:off x="3802075" y="4390150"/>
              <a:ext cx="96350" cy="123825"/>
            </a:xfrm>
            <a:custGeom>
              <a:rect b="b" l="l" r="r" t="t"/>
              <a:pathLst>
                <a:path extrusionOk="0" h="4953" w="3854">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g13eacc49de5_0_4787"/>
            <p:cNvSpPr/>
            <p:nvPr/>
          </p:nvSpPr>
          <p:spPr>
            <a:xfrm>
              <a:off x="3901125" y="4239675"/>
              <a:ext cx="104300" cy="68425"/>
            </a:xfrm>
            <a:custGeom>
              <a:rect b="b" l="l" r="r" t="t"/>
              <a:pathLst>
                <a:path extrusionOk="0" h="2737" w="4172">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g13eacc49de5_0_4787"/>
            <p:cNvSpPr/>
            <p:nvPr/>
          </p:nvSpPr>
          <p:spPr>
            <a:xfrm>
              <a:off x="4085650" y="4070600"/>
              <a:ext cx="128875" cy="112175"/>
            </a:xfrm>
            <a:custGeom>
              <a:rect b="b" l="l" r="r" t="t"/>
              <a:pathLst>
                <a:path extrusionOk="0" h="4487" w="5155">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g13eacc49de5_0_4787"/>
            <p:cNvSpPr/>
            <p:nvPr/>
          </p:nvSpPr>
          <p:spPr>
            <a:xfrm>
              <a:off x="3621250" y="4817475"/>
              <a:ext cx="65925" cy="100450"/>
            </a:xfrm>
            <a:custGeom>
              <a:rect b="b" l="l" r="r" t="t"/>
              <a:pathLst>
                <a:path extrusionOk="0" h="4018" w="2637">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g13eacc49de5_0_4787"/>
            <p:cNvSpPr/>
            <p:nvPr/>
          </p:nvSpPr>
          <p:spPr>
            <a:xfrm>
              <a:off x="3611375" y="4619725"/>
              <a:ext cx="48300" cy="83400"/>
            </a:xfrm>
            <a:custGeom>
              <a:rect b="b" l="l" r="r" t="t"/>
              <a:pathLst>
                <a:path extrusionOk="0" h="3336" w="1932">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g13eacc49de5_0_4787"/>
            <p:cNvSpPr/>
            <p:nvPr/>
          </p:nvSpPr>
          <p:spPr>
            <a:xfrm>
              <a:off x="3662550" y="4400075"/>
              <a:ext cx="65175" cy="78025"/>
            </a:xfrm>
            <a:custGeom>
              <a:rect b="b" l="l" r="r" t="t"/>
              <a:pathLst>
                <a:path extrusionOk="0" h="3121" w="2607">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g13eacc49de5_0_4787"/>
            <p:cNvSpPr/>
            <p:nvPr/>
          </p:nvSpPr>
          <p:spPr>
            <a:xfrm>
              <a:off x="3759100" y="4243100"/>
              <a:ext cx="107025" cy="69800"/>
            </a:xfrm>
            <a:custGeom>
              <a:rect b="b" l="l" r="r" t="t"/>
              <a:pathLst>
                <a:path extrusionOk="0" h="2792" w="4281">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g13eacc49de5_0_4787"/>
            <p:cNvSpPr/>
            <p:nvPr/>
          </p:nvSpPr>
          <p:spPr>
            <a:xfrm>
              <a:off x="3926600" y="4103425"/>
              <a:ext cx="79700" cy="56250"/>
            </a:xfrm>
            <a:custGeom>
              <a:rect b="b" l="l" r="r" t="t"/>
              <a:pathLst>
                <a:path extrusionOk="0" h="2250" w="3188">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g13eacc49de5_0_4787"/>
            <p:cNvSpPr/>
            <p:nvPr/>
          </p:nvSpPr>
          <p:spPr>
            <a:xfrm>
              <a:off x="4113825" y="4232175"/>
              <a:ext cx="122400" cy="80075"/>
            </a:xfrm>
            <a:custGeom>
              <a:rect b="b" l="l" r="r" t="t"/>
              <a:pathLst>
                <a:path extrusionOk="0" h="3203" w="4896">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g13eacc49de5_0_4787"/>
            <p:cNvSpPr/>
            <p:nvPr/>
          </p:nvSpPr>
          <p:spPr>
            <a:xfrm>
              <a:off x="4240275" y="4265700"/>
              <a:ext cx="100450" cy="71525"/>
            </a:xfrm>
            <a:custGeom>
              <a:rect b="b" l="l" r="r" t="t"/>
              <a:pathLst>
                <a:path extrusionOk="0" h="2861" w="4018">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g13eacc49de5_0_4787"/>
            <p:cNvSpPr/>
            <p:nvPr/>
          </p:nvSpPr>
          <p:spPr>
            <a:xfrm>
              <a:off x="4411075" y="4215100"/>
              <a:ext cx="123900" cy="81800"/>
            </a:xfrm>
            <a:custGeom>
              <a:rect b="b" l="l" r="r" t="t"/>
              <a:pathLst>
                <a:path extrusionOk="0" h="3272" w="4956">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g13eacc49de5_0_4787"/>
            <p:cNvSpPr/>
            <p:nvPr/>
          </p:nvSpPr>
          <p:spPr>
            <a:xfrm>
              <a:off x="4265650" y="4146900"/>
              <a:ext cx="167550" cy="88600"/>
            </a:xfrm>
            <a:custGeom>
              <a:rect b="b" l="l" r="r" t="t"/>
              <a:pathLst>
                <a:path extrusionOk="0" h="3544" w="6702">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g13eacc49de5_0_4787"/>
            <p:cNvSpPr/>
            <p:nvPr/>
          </p:nvSpPr>
          <p:spPr>
            <a:xfrm>
              <a:off x="4264225" y="4040200"/>
              <a:ext cx="142200" cy="63775"/>
            </a:xfrm>
            <a:custGeom>
              <a:rect b="b" l="l" r="r" t="t"/>
              <a:pathLst>
                <a:path extrusionOk="0" h="2551" w="5688">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g13eacc49de5_0_4787"/>
            <p:cNvSpPr/>
            <p:nvPr/>
          </p:nvSpPr>
          <p:spPr>
            <a:xfrm>
              <a:off x="4540400" y="4262875"/>
              <a:ext cx="125425" cy="56875"/>
            </a:xfrm>
            <a:custGeom>
              <a:rect b="b" l="l" r="r" t="t"/>
              <a:pathLst>
                <a:path extrusionOk="0" h="2275" w="5017">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g13eacc49de5_0_4787"/>
            <p:cNvSpPr/>
            <p:nvPr/>
          </p:nvSpPr>
          <p:spPr>
            <a:xfrm>
              <a:off x="4529725" y="4165475"/>
              <a:ext cx="128550" cy="52400"/>
            </a:xfrm>
            <a:custGeom>
              <a:rect b="b" l="l" r="r" t="t"/>
              <a:pathLst>
                <a:path extrusionOk="0" h="2096" w="5142">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g13eacc49de5_0_4787"/>
            <p:cNvSpPr/>
            <p:nvPr/>
          </p:nvSpPr>
          <p:spPr>
            <a:xfrm>
              <a:off x="4502250" y="4064000"/>
              <a:ext cx="105425" cy="54925"/>
            </a:xfrm>
            <a:custGeom>
              <a:rect b="b" l="l" r="r" t="t"/>
              <a:pathLst>
                <a:path extrusionOk="0" h="2197" w="4217">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g13eacc49de5_0_4787"/>
            <p:cNvSpPr/>
            <p:nvPr/>
          </p:nvSpPr>
          <p:spPr>
            <a:xfrm>
              <a:off x="4721050" y="4273550"/>
              <a:ext cx="118650" cy="58300"/>
            </a:xfrm>
            <a:custGeom>
              <a:rect b="b" l="l" r="r" t="t"/>
              <a:pathLst>
                <a:path extrusionOk="0" h="2332" w="4746">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g13eacc49de5_0_4787"/>
            <p:cNvSpPr/>
            <p:nvPr/>
          </p:nvSpPr>
          <p:spPr>
            <a:xfrm>
              <a:off x="4701875" y="4137725"/>
              <a:ext cx="97150" cy="58875"/>
            </a:xfrm>
            <a:custGeom>
              <a:rect b="b" l="l" r="r" t="t"/>
              <a:pathLst>
                <a:path extrusionOk="0" h="2355" w="3886">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g13eacc49de5_0_4787"/>
            <p:cNvSpPr/>
            <p:nvPr/>
          </p:nvSpPr>
          <p:spPr>
            <a:xfrm>
              <a:off x="3260100" y="4818400"/>
              <a:ext cx="59450" cy="107575"/>
            </a:xfrm>
            <a:custGeom>
              <a:rect b="b" l="l" r="r" t="t"/>
              <a:pathLst>
                <a:path extrusionOk="0" h="4303" w="2378">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g13eacc49de5_0_4787"/>
            <p:cNvSpPr/>
            <p:nvPr/>
          </p:nvSpPr>
          <p:spPr>
            <a:xfrm>
              <a:off x="3335875" y="4631900"/>
              <a:ext cx="79975" cy="109300"/>
            </a:xfrm>
            <a:custGeom>
              <a:rect b="b" l="l" r="r" t="t"/>
              <a:pathLst>
                <a:path extrusionOk="0" h="4372" w="3199">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g13eacc49de5_0_4787"/>
            <p:cNvSpPr/>
            <p:nvPr/>
          </p:nvSpPr>
          <p:spPr>
            <a:xfrm>
              <a:off x="3420025" y="4806200"/>
              <a:ext cx="50625" cy="64225"/>
            </a:xfrm>
            <a:custGeom>
              <a:rect b="b" l="l" r="r" t="t"/>
              <a:pathLst>
                <a:path extrusionOk="0" h="2569" w="2025">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g13eacc49de5_0_4787"/>
            <p:cNvSpPr/>
            <p:nvPr/>
          </p:nvSpPr>
          <p:spPr>
            <a:xfrm>
              <a:off x="3465975" y="4547825"/>
              <a:ext cx="68550" cy="113925"/>
            </a:xfrm>
            <a:custGeom>
              <a:rect b="b" l="l" r="r" t="t"/>
              <a:pathLst>
                <a:path extrusionOk="0" h="4557" w="2742">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g13eacc49de5_0_4787"/>
            <p:cNvSpPr/>
            <p:nvPr/>
          </p:nvSpPr>
          <p:spPr>
            <a:xfrm>
              <a:off x="3411575" y="4411050"/>
              <a:ext cx="116825" cy="99675"/>
            </a:xfrm>
            <a:custGeom>
              <a:rect b="b" l="l" r="r" t="t"/>
              <a:pathLst>
                <a:path extrusionOk="0" h="3987" w="4673">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g13eacc49de5_0_4787"/>
            <p:cNvSpPr/>
            <p:nvPr/>
          </p:nvSpPr>
          <p:spPr>
            <a:xfrm>
              <a:off x="3563100" y="4402650"/>
              <a:ext cx="62825" cy="67300"/>
            </a:xfrm>
            <a:custGeom>
              <a:rect b="b" l="l" r="r" t="t"/>
              <a:pathLst>
                <a:path extrusionOk="0" h="2692" w="2513">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g13eacc49de5_0_4787"/>
            <p:cNvSpPr/>
            <p:nvPr/>
          </p:nvSpPr>
          <p:spPr>
            <a:xfrm>
              <a:off x="3575100" y="4226675"/>
              <a:ext cx="139275" cy="102625"/>
            </a:xfrm>
            <a:custGeom>
              <a:rect b="b" l="l" r="r" t="t"/>
              <a:pathLst>
                <a:path extrusionOk="0" h="4105" w="5571">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6" name="Google Shape;2816;g13eacc49de5_0_4787"/>
          <p:cNvGrpSpPr/>
          <p:nvPr/>
        </p:nvGrpSpPr>
        <p:grpSpPr>
          <a:xfrm>
            <a:off x="6848174" y="-456766"/>
            <a:ext cx="1505769" cy="1179544"/>
            <a:chOff x="3495050" y="1152875"/>
            <a:chExt cx="1082275" cy="847800"/>
          </a:xfrm>
        </p:grpSpPr>
        <p:sp>
          <p:nvSpPr>
            <p:cNvPr id="2817" name="Google Shape;2817;g13eacc49de5_0_4787"/>
            <p:cNvSpPr/>
            <p:nvPr/>
          </p:nvSpPr>
          <p:spPr>
            <a:xfrm>
              <a:off x="3495050" y="1170600"/>
              <a:ext cx="330975" cy="469025"/>
            </a:xfrm>
            <a:custGeom>
              <a:rect b="b" l="l" r="r" t="t"/>
              <a:pathLst>
                <a:path extrusionOk="0" h="18761" w="13239">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g13eacc49de5_0_4787"/>
            <p:cNvSpPr/>
            <p:nvPr/>
          </p:nvSpPr>
          <p:spPr>
            <a:xfrm>
              <a:off x="3616025" y="1156225"/>
              <a:ext cx="508425" cy="530400"/>
            </a:xfrm>
            <a:custGeom>
              <a:rect b="b" l="l" r="r" t="t"/>
              <a:pathLst>
                <a:path extrusionOk="0" h="21216" w="20337">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g13eacc49de5_0_4787"/>
            <p:cNvSpPr/>
            <p:nvPr/>
          </p:nvSpPr>
          <p:spPr>
            <a:xfrm>
              <a:off x="3727200" y="1158575"/>
              <a:ext cx="697850" cy="565950"/>
            </a:xfrm>
            <a:custGeom>
              <a:rect b="b" l="l" r="r" t="t"/>
              <a:pathLst>
                <a:path extrusionOk="0" h="22638" w="27914">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g13eacc49de5_0_4787"/>
            <p:cNvSpPr/>
            <p:nvPr/>
          </p:nvSpPr>
          <p:spPr>
            <a:xfrm>
              <a:off x="3869500" y="1152875"/>
              <a:ext cx="707825" cy="611025"/>
            </a:xfrm>
            <a:custGeom>
              <a:rect b="b" l="l" r="r" t="t"/>
              <a:pathLst>
                <a:path extrusionOk="0" h="24441" w="28313">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g13eacc49de5_0_4787"/>
            <p:cNvSpPr/>
            <p:nvPr/>
          </p:nvSpPr>
          <p:spPr>
            <a:xfrm>
              <a:off x="4007825" y="1440000"/>
              <a:ext cx="368075" cy="360050"/>
            </a:xfrm>
            <a:custGeom>
              <a:rect b="b" l="l" r="r" t="t"/>
              <a:pathLst>
                <a:path extrusionOk="0" h="14402" w="14723">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g13eacc49de5_0_4787"/>
            <p:cNvSpPr/>
            <p:nvPr/>
          </p:nvSpPr>
          <p:spPr>
            <a:xfrm>
              <a:off x="4157900" y="1679825"/>
              <a:ext cx="248675" cy="219175"/>
            </a:xfrm>
            <a:custGeom>
              <a:rect b="b" l="l" r="r" t="t"/>
              <a:pathLst>
                <a:path extrusionOk="0" h="8767" w="9947">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g13eacc49de5_0_4787"/>
            <p:cNvSpPr/>
            <p:nvPr/>
          </p:nvSpPr>
          <p:spPr>
            <a:xfrm>
              <a:off x="4283200" y="1837550"/>
              <a:ext cx="143475" cy="119625"/>
            </a:xfrm>
            <a:custGeom>
              <a:rect b="b" l="l" r="r" t="t"/>
              <a:pathLst>
                <a:path extrusionOk="0" h="4785" w="5739">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g13eacc49de5_0_4787"/>
            <p:cNvSpPr/>
            <p:nvPr/>
          </p:nvSpPr>
          <p:spPr>
            <a:xfrm>
              <a:off x="4409450" y="1920125"/>
              <a:ext cx="138950" cy="80550"/>
            </a:xfrm>
            <a:custGeom>
              <a:rect b="b" l="l" r="r" t="t"/>
              <a:pathLst>
                <a:path extrusionOk="0" h="3222" w="5558">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5" name="Google Shape;2825;g13eacc49de5_0_4787"/>
          <p:cNvGrpSpPr/>
          <p:nvPr/>
        </p:nvGrpSpPr>
        <p:grpSpPr>
          <a:xfrm>
            <a:off x="6485742" y="3891380"/>
            <a:ext cx="2744809" cy="1692795"/>
            <a:chOff x="3095850" y="2740875"/>
            <a:chExt cx="1972838" cy="1216700"/>
          </a:xfrm>
        </p:grpSpPr>
        <p:sp>
          <p:nvSpPr>
            <p:cNvPr id="2826" name="Google Shape;2826;g13eacc49de5_0_4787"/>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g13eacc49de5_0_4787"/>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g13eacc49de5_0_4787"/>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g13eacc49de5_0_4787"/>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g13eacc49de5_0_4787"/>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1" name="Google Shape;2831;g13eacc49de5_0_4787"/>
          <p:cNvGrpSpPr/>
          <p:nvPr/>
        </p:nvGrpSpPr>
        <p:grpSpPr>
          <a:xfrm rot="2914635">
            <a:off x="-456242" y="4199874"/>
            <a:ext cx="1939071" cy="875466"/>
            <a:chOff x="2915775" y="2073500"/>
            <a:chExt cx="874750" cy="394925"/>
          </a:xfrm>
        </p:grpSpPr>
        <p:sp>
          <p:nvSpPr>
            <p:cNvPr id="2832" name="Google Shape;2832;g13eacc49de5_0_4787"/>
            <p:cNvSpPr/>
            <p:nvPr/>
          </p:nvSpPr>
          <p:spPr>
            <a:xfrm>
              <a:off x="3546225" y="2317775"/>
              <a:ext cx="48300" cy="38975"/>
            </a:xfrm>
            <a:custGeom>
              <a:rect b="b" l="l" r="r" t="t"/>
              <a:pathLst>
                <a:path extrusionOk="0" h="1559" w="1932">
                  <a:moveTo>
                    <a:pt x="955" y="0"/>
                  </a:moveTo>
                  <a:cubicBezTo>
                    <a:pt x="1" y="0"/>
                    <a:pt x="1" y="1559"/>
                    <a:pt x="955" y="1559"/>
                  </a:cubicBezTo>
                  <a:cubicBezTo>
                    <a:pt x="1932" y="1559"/>
                    <a:pt x="1932" y="0"/>
                    <a:pt x="9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g13eacc49de5_0_4787"/>
            <p:cNvSpPr/>
            <p:nvPr/>
          </p:nvSpPr>
          <p:spPr>
            <a:xfrm>
              <a:off x="3681750" y="2300900"/>
              <a:ext cx="38975" cy="45975"/>
            </a:xfrm>
            <a:custGeom>
              <a:rect b="b" l="l" r="r" t="t"/>
              <a:pathLst>
                <a:path extrusionOk="0" h="1839" w="1559">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g13eacc49de5_0_4787"/>
            <p:cNvSpPr/>
            <p:nvPr/>
          </p:nvSpPr>
          <p:spPr>
            <a:xfrm>
              <a:off x="3611375" y="2245075"/>
              <a:ext cx="48300" cy="36650"/>
            </a:xfrm>
            <a:custGeom>
              <a:rect b="b" l="l" r="r" t="t"/>
              <a:pathLst>
                <a:path extrusionOk="0" h="1466" w="1932">
                  <a:moveTo>
                    <a:pt x="977" y="0"/>
                  </a:moveTo>
                  <a:cubicBezTo>
                    <a:pt x="0" y="0"/>
                    <a:pt x="0" y="1466"/>
                    <a:pt x="977" y="1466"/>
                  </a:cubicBezTo>
                  <a:cubicBezTo>
                    <a:pt x="1931" y="1466"/>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g13eacc49de5_0_4787"/>
            <p:cNvSpPr/>
            <p:nvPr/>
          </p:nvSpPr>
          <p:spPr>
            <a:xfrm>
              <a:off x="3706175" y="2235750"/>
              <a:ext cx="48300" cy="36100"/>
            </a:xfrm>
            <a:custGeom>
              <a:rect b="b" l="l" r="r" t="t"/>
              <a:pathLst>
                <a:path extrusionOk="0" h="1444" w="1932">
                  <a:moveTo>
                    <a:pt x="954" y="1"/>
                  </a:moveTo>
                  <a:cubicBezTo>
                    <a:pt x="0" y="1"/>
                    <a:pt x="0" y="1443"/>
                    <a:pt x="954" y="1443"/>
                  </a:cubicBezTo>
                  <a:cubicBezTo>
                    <a:pt x="1838" y="1443"/>
                    <a:pt x="1931"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g13eacc49de5_0_4787"/>
            <p:cNvSpPr/>
            <p:nvPr/>
          </p:nvSpPr>
          <p:spPr>
            <a:xfrm>
              <a:off x="3742225" y="2150850"/>
              <a:ext cx="48300" cy="36075"/>
            </a:xfrm>
            <a:custGeom>
              <a:rect b="b" l="l" r="r" t="t"/>
              <a:pathLst>
                <a:path extrusionOk="0" h="1443" w="1932">
                  <a:moveTo>
                    <a:pt x="978" y="0"/>
                  </a:moveTo>
                  <a:cubicBezTo>
                    <a:pt x="1" y="0"/>
                    <a:pt x="1" y="1443"/>
                    <a:pt x="978" y="1443"/>
                  </a:cubicBezTo>
                  <a:cubicBezTo>
                    <a:pt x="1932" y="1443"/>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g13eacc49de5_0_4787"/>
            <p:cNvSpPr/>
            <p:nvPr/>
          </p:nvSpPr>
          <p:spPr>
            <a:xfrm>
              <a:off x="3659650" y="2160725"/>
              <a:ext cx="46550" cy="36100"/>
            </a:xfrm>
            <a:custGeom>
              <a:rect b="b" l="l" r="r" t="t"/>
              <a:pathLst>
                <a:path extrusionOk="0" h="1444" w="1862">
                  <a:moveTo>
                    <a:pt x="884" y="1"/>
                  </a:moveTo>
                  <a:cubicBezTo>
                    <a:pt x="0" y="1"/>
                    <a:pt x="0" y="1443"/>
                    <a:pt x="884" y="1443"/>
                  </a:cubicBezTo>
                  <a:cubicBezTo>
                    <a:pt x="1861" y="1443"/>
                    <a:pt x="1861" y="1"/>
                    <a:pt x="8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g13eacc49de5_0_4787"/>
            <p:cNvSpPr/>
            <p:nvPr/>
          </p:nvSpPr>
          <p:spPr>
            <a:xfrm>
              <a:off x="3579975" y="2121775"/>
              <a:ext cx="36075" cy="46325"/>
            </a:xfrm>
            <a:custGeom>
              <a:rect b="b" l="l" r="r" t="t"/>
              <a:pathLst>
                <a:path extrusionOk="0" h="1853" w="1443">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g13eacc49de5_0_4787"/>
            <p:cNvSpPr/>
            <p:nvPr/>
          </p:nvSpPr>
          <p:spPr>
            <a:xfrm>
              <a:off x="3444450" y="2140950"/>
              <a:ext cx="45975" cy="36675"/>
            </a:xfrm>
            <a:custGeom>
              <a:rect b="b" l="l" r="r" t="t"/>
              <a:pathLst>
                <a:path extrusionOk="0" h="1467" w="1839">
                  <a:moveTo>
                    <a:pt x="954" y="1"/>
                  </a:moveTo>
                  <a:cubicBezTo>
                    <a:pt x="1" y="1"/>
                    <a:pt x="1" y="1467"/>
                    <a:pt x="954" y="1467"/>
                  </a:cubicBezTo>
                  <a:cubicBezTo>
                    <a:pt x="1839" y="1467"/>
                    <a:pt x="1839"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g13eacc49de5_0_4787"/>
            <p:cNvSpPr/>
            <p:nvPr/>
          </p:nvSpPr>
          <p:spPr>
            <a:xfrm>
              <a:off x="3495050" y="2206675"/>
              <a:ext cx="48300" cy="55675"/>
            </a:xfrm>
            <a:custGeom>
              <a:rect b="b" l="l" r="r" t="t"/>
              <a:pathLst>
                <a:path extrusionOk="0" h="2227" w="1932">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g13eacc49de5_0_4787"/>
            <p:cNvSpPr/>
            <p:nvPr/>
          </p:nvSpPr>
          <p:spPr>
            <a:xfrm>
              <a:off x="3383375" y="2244725"/>
              <a:ext cx="36675" cy="46900"/>
            </a:xfrm>
            <a:custGeom>
              <a:rect b="b" l="l" r="r" t="t"/>
              <a:pathLst>
                <a:path extrusionOk="0" h="1876" w="1467">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g13eacc49de5_0_4787"/>
            <p:cNvSpPr/>
            <p:nvPr/>
          </p:nvSpPr>
          <p:spPr>
            <a:xfrm>
              <a:off x="3306025" y="2123525"/>
              <a:ext cx="51225" cy="44800"/>
            </a:xfrm>
            <a:custGeom>
              <a:rect b="b" l="l" r="r" t="t"/>
              <a:pathLst>
                <a:path extrusionOk="0" h="1792" w="2049">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g13eacc49de5_0_4787"/>
            <p:cNvSpPr/>
            <p:nvPr/>
          </p:nvSpPr>
          <p:spPr>
            <a:xfrm>
              <a:off x="3097825" y="2131650"/>
              <a:ext cx="45975" cy="36100"/>
            </a:xfrm>
            <a:custGeom>
              <a:rect b="b" l="l" r="r" t="t"/>
              <a:pathLst>
                <a:path extrusionOk="0" h="1444" w="1839">
                  <a:moveTo>
                    <a:pt x="954" y="1"/>
                  </a:moveTo>
                  <a:cubicBezTo>
                    <a:pt x="0" y="1"/>
                    <a:pt x="0" y="1443"/>
                    <a:pt x="954" y="1443"/>
                  </a:cubicBezTo>
                  <a:cubicBezTo>
                    <a:pt x="1838" y="1443"/>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g13eacc49de5_0_4787"/>
            <p:cNvSpPr/>
            <p:nvPr/>
          </p:nvSpPr>
          <p:spPr>
            <a:xfrm>
              <a:off x="3194375" y="2140950"/>
              <a:ext cx="48875" cy="36675"/>
            </a:xfrm>
            <a:custGeom>
              <a:rect b="b" l="l" r="r" t="t"/>
              <a:pathLst>
                <a:path extrusionOk="0" h="1467" w="1955">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g13eacc49de5_0_4787"/>
            <p:cNvSpPr/>
            <p:nvPr/>
          </p:nvSpPr>
          <p:spPr>
            <a:xfrm>
              <a:off x="2925675" y="2131650"/>
              <a:ext cx="36075" cy="45975"/>
            </a:xfrm>
            <a:custGeom>
              <a:rect b="b" l="l" r="r" t="t"/>
              <a:pathLst>
                <a:path extrusionOk="0" h="1839" w="1443">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g13eacc49de5_0_4787"/>
            <p:cNvSpPr/>
            <p:nvPr/>
          </p:nvSpPr>
          <p:spPr>
            <a:xfrm>
              <a:off x="3405475" y="2346850"/>
              <a:ext cx="48300" cy="36650"/>
            </a:xfrm>
            <a:custGeom>
              <a:rect b="b" l="l" r="r" t="t"/>
              <a:pathLst>
                <a:path extrusionOk="0" h="1466" w="1932">
                  <a:moveTo>
                    <a:pt x="978" y="0"/>
                  </a:moveTo>
                  <a:cubicBezTo>
                    <a:pt x="1" y="0"/>
                    <a:pt x="1" y="1466"/>
                    <a:pt x="978" y="1466"/>
                  </a:cubicBezTo>
                  <a:cubicBezTo>
                    <a:pt x="1932" y="1466"/>
                    <a:pt x="1932" y="0"/>
                    <a:pt x="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g13eacc49de5_0_4787"/>
            <p:cNvSpPr/>
            <p:nvPr/>
          </p:nvSpPr>
          <p:spPr>
            <a:xfrm>
              <a:off x="3480525" y="2402675"/>
              <a:ext cx="48275" cy="36675"/>
            </a:xfrm>
            <a:custGeom>
              <a:rect b="b" l="l" r="r" t="t"/>
              <a:pathLst>
                <a:path extrusionOk="0" h="1467" w="1931">
                  <a:moveTo>
                    <a:pt x="977" y="1"/>
                  </a:moveTo>
                  <a:cubicBezTo>
                    <a:pt x="0" y="1"/>
                    <a:pt x="0" y="1466"/>
                    <a:pt x="977" y="1466"/>
                  </a:cubicBezTo>
                  <a:cubicBezTo>
                    <a:pt x="1931" y="1466"/>
                    <a:pt x="1931" y="1"/>
                    <a:pt x="9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g13eacc49de5_0_4787"/>
            <p:cNvSpPr/>
            <p:nvPr/>
          </p:nvSpPr>
          <p:spPr>
            <a:xfrm>
              <a:off x="3575325" y="2431750"/>
              <a:ext cx="45950" cy="36675"/>
            </a:xfrm>
            <a:custGeom>
              <a:rect b="b" l="l" r="r" t="t"/>
              <a:pathLst>
                <a:path extrusionOk="0" h="1467" w="1838">
                  <a:moveTo>
                    <a:pt x="954" y="1"/>
                  </a:moveTo>
                  <a:cubicBezTo>
                    <a:pt x="0" y="1"/>
                    <a:pt x="0" y="1467"/>
                    <a:pt x="954" y="1467"/>
                  </a:cubicBezTo>
                  <a:cubicBezTo>
                    <a:pt x="1838" y="1467"/>
                    <a:pt x="1838" y="1"/>
                    <a:pt x="9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g13eacc49de5_0_4787"/>
            <p:cNvSpPr/>
            <p:nvPr/>
          </p:nvSpPr>
          <p:spPr>
            <a:xfrm>
              <a:off x="3725375" y="2073500"/>
              <a:ext cx="48300" cy="36075"/>
            </a:xfrm>
            <a:custGeom>
              <a:rect b="b" l="l" r="r" t="t"/>
              <a:pathLst>
                <a:path extrusionOk="0" h="1443" w="1932">
                  <a:moveTo>
                    <a:pt x="977" y="0"/>
                  </a:moveTo>
                  <a:cubicBezTo>
                    <a:pt x="0" y="0"/>
                    <a:pt x="0" y="1443"/>
                    <a:pt x="977" y="1443"/>
                  </a:cubicBezTo>
                  <a:cubicBezTo>
                    <a:pt x="1931" y="1443"/>
                    <a:pt x="1931" y="0"/>
                    <a:pt x="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g13eacc49de5_0_4787"/>
            <p:cNvSpPr/>
            <p:nvPr/>
          </p:nvSpPr>
          <p:spPr>
            <a:xfrm>
              <a:off x="3027450" y="2244725"/>
              <a:ext cx="36075" cy="46900"/>
            </a:xfrm>
            <a:custGeom>
              <a:rect b="b" l="l" r="r" t="t"/>
              <a:pathLst>
                <a:path extrusionOk="0" h="1876" w="1443">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g13eacc49de5_0_4787"/>
            <p:cNvSpPr/>
            <p:nvPr/>
          </p:nvSpPr>
          <p:spPr>
            <a:xfrm>
              <a:off x="2915775" y="2216000"/>
              <a:ext cx="45975" cy="36650"/>
            </a:xfrm>
            <a:custGeom>
              <a:rect b="b" l="l" r="r" t="t"/>
              <a:pathLst>
                <a:path extrusionOk="0" h="1466" w="1839">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2" name="Google Shape;2852;g13eacc49de5_0_4787"/>
          <p:cNvGrpSpPr/>
          <p:nvPr/>
        </p:nvGrpSpPr>
        <p:grpSpPr>
          <a:xfrm>
            <a:off x="264722" y="4213297"/>
            <a:ext cx="597216" cy="781424"/>
            <a:chOff x="5840625" y="3436675"/>
            <a:chExt cx="429250" cy="561650"/>
          </a:xfrm>
        </p:grpSpPr>
        <p:sp>
          <p:nvSpPr>
            <p:cNvPr id="2853" name="Google Shape;2853;g13eacc49de5_0_4787"/>
            <p:cNvSpPr/>
            <p:nvPr/>
          </p:nvSpPr>
          <p:spPr>
            <a:xfrm>
              <a:off x="5928950" y="3436675"/>
              <a:ext cx="132725" cy="215600"/>
            </a:xfrm>
            <a:custGeom>
              <a:rect b="b" l="l" r="r" t="t"/>
              <a:pathLst>
                <a:path extrusionOk="0" h="8624" w="5309">
                  <a:moveTo>
                    <a:pt x="1033" y="0"/>
                  </a:moveTo>
                  <a:cubicBezTo>
                    <a:pt x="430" y="0"/>
                    <a:pt x="0" y="995"/>
                    <a:pt x="655" y="1400"/>
                  </a:cubicBezTo>
                  <a:cubicBezTo>
                    <a:pt x="2772" y="2935"/>
                    <a:pt x="3749" y="5378"/>
                    <a:pt x="3656" y="7890"/>
                  </a:cubicBezTo>
                  <a:cubicBezTo>
                    <a:pt x="3610" y="8379"/>
                    <a:pt x="3947" y="8623"/>
                    <a:pt x="4308" y="8623"/>
                  </a:cubicBezTo>
                  <a:cubicBezTo>
                    <a:pt x="4668" y="8623"/>
                    <a:pt x="5052" y="8379"/>
                    <a:pt x="5099" y="7890"/>
                  </a:cubicBezTo>
                  <a:cubicBezTo>
                    <a:pt x="5308" y="4796"/>
                    <a:pt x="3935" y="1981"/>
                    <a:pt x="1423" y="143"/>
                  </a:cubicBezTo>
                  <a:cubicBezTo>
                    <a:pt x="1291" y="43"/>
                    <a:pt x="1158" y="0"/>
                    <a:pt x="10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g13eacc49de5_0_4787"/>
            <p:cNvSpPr/>
            <p:nvPr/>
          </p:nvSpPr>
          <p:spPr>
            <a:xfrm>
              <a:off x="5840625" y="3551400"/>
              <a:ext cx="429250" cy="446925"/>
            </a:xfrm>
            <a:custGeom>
              <a:rect b="b" l="l" r="r" t="t"/>
              <a:pathLst>
                <a:path extrusionOk="0" h="17877" w="17170">
                  <a:moveTo>
                    <a:pt x="12144" y="0"/>
                  </a:moveTo>
                  <a:cubicBezTo>
                    <a:pt x="11134" y="0"/>
                    <a:pt x="10165" y="631"/>
                    <a:pt x="9423" y="1649"/>
                  </a:cubicBezTo>
                  <a:cubicBezTo>
                    <a:pt x="8779" y="1179"/>
                    <a:pt x="8081" y="916"/>
                    <a:pt x="7403" y="916"/>
                  </a:cubicBezTo>
                  <a:cubicBezTo>
                    <a:pt x="6537" y="916"/>
                    <a:pt x="5701" y="1346"/>
                    <a:pt x="5049" y="2324"/>
                  </a:cubicBezTo>
                  <a:cubicBezTo>
                    <a:pt x="4444" y="1969"/>
                    <a:pt x="3816" y="1776"/>
                    <a:pt x="3221" y="1776"/>
                  </a:cubicBezTo>
                  <a:cubicBezTo>
                    <a:pt x="1712" y="1776"/>
                    <a:pt x="410" y="3020"/>
                    <a:pt x="210" y="6023"/>
                  </a:cubicBezTo>
                  <a:cubicBezTo>
                    <a:pt x="1" y="10094"/>
                    <a:pt x="1746" y="14258"/>
                    <a:pt x="4863" y="16864"/>
                  </a:cubicBezTo>
                  <a:cubicBezTo>
                    <a:pt x="5450" y="17370"/>
                    <a:pt x="6266" y="17876"/>
                    <a:pt x="7097" y="17876"/>
                  </a:cubicBezTo>
                  <a:cubicBezTo>
                    <a:pt x="7221" y="17876"/>
                    <a:pt x="7345" y="17865"/>
                    <a:pt x="7468" y="17841"/>
                  </a:cubicBezTo>
                  <a:cubicBezTo>
                    <a:pt x="7864" y="17748"/>
                    <a:pt x="8143" y="17539"/>
                    <a:pt x="8446" y="17260"/>
                  </a:cubicBezTo>
                  <a:cubicBezTo>
                    <a:pt x="8841" y="17446"/>
                    <a:pt x="9213" y="17539"/>
                    <a:pt x="9702" y="17539"/>
                  </a:cubicBezTo>
                  <a:cubicBezTo>
                    <a:pt x="10470" y="17446"/>
                    <a:pt x="11051" y="16957"/>
                    <a:pt x="11447" y="16282"/>
                  </a:cubicBezTo>
                  <a:cubicBezTo>
                    <a:pt x="11773" y="16532"/>
                    <a:pt x="12162" y="16702"/>
                    <a:pt x="12614" y="16702"/>
                  </a:cubicBezTo>
                  <a:cubicBezTo>
                    <a:pt x="12711" y="16702"/>
                    <a:pt x="12810" y="16694"/>
                    <a:pt x="12912" y="16678"/>
                  </a:cubicBezTo>
                  <a:cubicBezTo>
                    <a:pt x="13773" y="16585"/>
                    <a:pt x="14448" y="15701"/>
                    <a:pt x="14936" y="14840"/>
                  </a:cubicBezTo>
                  <a:cubicBezTo>
                    <a:pt x="16983" y="11351"/>
                    <a:pt x="17170" y="6884"/>
                    <a:pt x="15611" y="3115"/>
                  </a:cubicBezTo>
                  <a:cubicBezTo>
                    <a:pt x="14611" y="900"/>
                    <a:pt x="13349" y="0"/>
                    <a:pt x="121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g13eacc49de5_0_4787"/>
            <p:cNvSpPr/>
            <p:nvPr/>
          </p:nvSpPr>
          <p:spPr>
            <a:xfrm>
              <a:off x="5918575" y="3604850"/>
              <a:ext cx="82025" cy="324550"/>
            </a:xfrm>
            <a:custGeom>
              <a:rect b="b" l="l" r="r" t="t"/>
              <a:pathLst>
                <a:path extrusionOk="0" h="12982" w="3281">
                  <a:moveTo>
                    <a:pt x="1349" y="0"/>
                  </a:moveTo>
                  <a:lnTo>
                    <a:pt x="1349" y="0"/>
                  </a:lnTo>
                  <a:cubicBezTo>
                    <a:pt x="768" y="977"/>
                    <a:pt x="372" y="2140"/>
                    <a:pt x="186" y="3303"/>
                  </a:cubicBezTo>
                  <a:cubicBezTo>
                    <a:pt x="0" y="4467"/>
                    <a:pt x="0" y="5630"/>
                    <a:pt x="186" y="6793"/>
                  </a:cubicBezTo>
                  <a:cubicBezTo>
                    <a:pt x="372" y="7956"/>
                    <a:pt x="675" y="9119"/>
                    <a:pt x="1256" y="10166"/>
                  </a:cubicBezTo>
                  <a:cubicBezTo>
                    <a:pt x="1745" y="11236"/>
                    <a:pt x="2420" y="12214"/>
                    <a:pt x="3280" y="12981"/>
                  </a:cubicBezTo>
                  <a:cubicBezTo>
                    <a:pt x="2815" y="11911"/>
                    <a:pt x="2420" y="10864"/>
                    <a:pt x="2024" y="9887"/>
                  </a:cubicBezTo>
                  <a:cubicBezTo>
                    <a:pt x="1745" y="8817"/>
                    <a:pt x="1536" y="7747"/>
                    <a:pt x="1349" y="6677"/>
                  </a:cubicBezTo>
                  <a:cubicBezTo>
                    <a:pt x="1163" y="5514"/>
                    <a:pt x="1070" y="4467"/>
                    <a:pt x="1163" y="3397"/>
                  </a:cubicBezTo>
                  <a:cubicBezTo>
                    <a:pt x="1163" y="2233"/>
                    <a:pt x="1256" y="1163"/>
                    <a:pt x="13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g13eacc49de5_0_4787"/>
            <p:cNvSpPr/>
            <p:nvPr/>
          </p:nvSpPr>
          <p:spPr>
            <a:xfrm>
              <a:off x="6124450" y="3711275"/>
              <a:ext cx="36075" cy="244875"/>
            </a:xfrm>
            <a:custGeom>
              <a:rect b="b" l="l" r="r" t="t"/>
              <a:pathLst>
                <a:path extrusionOk="0" h="9795" w="1443">
                  <a:moveTo>
                    <a:pt x="582" y="0"/>
                  </a:moveTo>
                  <a:cubicBezTo>
                    <a:pt x="489" y="884"/>
                    <a:pt x="489" y="1745"/>
                    <a:pt x="396" y="2536"/>
                  </a:cubicBezTo>
                  <a:lnTo>
                    <a:pt x="187" y="4956"/>
                  </a:lnTo>
                  <a:lnTo>
                    <a:pt x="94" y="7375"/>
                  </a:lnTo>
                  <a:cubicBezTo>
                    <a:pt x="94" y="8143"/>
                    <a:pt x="1" y="9027"/>
                    <a:pt x="1" y="9794"/>
                  </a:cubicBezTo>
                  <a:cubicBezTo>
                    <a:pt x="489" y="9120"/>
                    <a:pt x="768" y="8352"/>
                    <a:pt x="978" y="7468"/>
                  </a:cubicBezTo>
                  <a:cubicBezTo>
                    <a:pt x="1257" y="6700"/>
                    <a:pt x="1350" y="5816"/>
                    <a:pt x="1350" y="5049"/>
                  </a:cubicBezTo>
                  <a:cubicBezTo>
                    <a:pt x="1443" y="4165"/>
                    <a:pt x="1443" y="3304"/>
                    <a:pt x="1257" y="2536"/>
                  </a:cubicBezTo>
                  <a:cubicBezTo>
                    <a:pt x="1164" y="1652"/>
                    <a:pt x="978" y="884"/>
                    <a:pt x="5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7" name="Google Shape;2857;g13eacc49de5_0_4787"/>
          <p:cNvGrpSpPr/>
          <p:nvPr/>
        </p:nvGrpSpPr>
        <p:grpSpPr>
          <a:xfrm rot="2700000">
            <a:off x="8335364" y="4541610"/>
            <a:ext cx="745230" cy="732805"/>
            <a:chOff x="4452350" y="1286250"/>
            <a:chExt cx="700275" cy="688600"/>
          </a:xfrm>
        </p:grpSpPr>
        <p:sp>
          <p:nvSpPr>
            <p:cNvPr id="2858" name="Google Shape;2858;g13eacc49de5_0_4787"/>
            <p:cNvSpPr/>
            <p:nvPr/>
          </p:nvSpPr>
          <p:spPr>
            <a:xfrm>
              <a:off x="4706525" y="1330225"/>
              <a:ext cx="446100" cy="452175"/>
            </a:xfrm>
            <a:custGeom>
              <a:rect b="b" l="l" r="r" t="t"/>
              <a:pathLst>
                <a:path extrusionOk="0" h="18087" w="17844">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g13eacc49de5_0_4787"/>
            <p:cNvSpPr/>
            <p:nvPr/>
          </p:nvSpPr>
          <p:spPr>
            <a:xfrm>
              <a:off x="4633825" y="1768150"/>
              <a:ext cx="150650" cy="206700"/>
            </a:xfrm>
            <a:custGeom>
              <a:rect b="b" l="l" r="r" t="t"/>
              <a:pathLst>
                <a:path extrusionOk="0" h="8268" w="6026">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g13eacc49de5_0_4787"/>
            <p:cNvSpPr/>
            <p:nvPr/>
          </p:nvSpPr>
          <p:spPr>
            <a:xfrm>
              <a:off x="4757700" y="1448300"/>
              <a:ext cx="268800" cy="331525"/>
            </a:xfrm>
            <a:custGeom>
              <a:rect b="b" l="l" r="r" t="t"/>
              <a:pathLst>
                <a:path extrusionOk="0" h="13261" w="10752">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g13eacc49de5_0_4787"/>
            <p:cNvSpPr/>
            <p:nvPr/>
          </p:nvSpPr>
          <p:spPr>
            <a:xfrm>
              <a:off x="4791425" y="1526900"/>
              <a:ext cx="44125" cy="153800"/>
            </a:xfrm>
            <a:custGeom>
              <a:rect b="b" l="l" r="r" t="t"/>
              <a:pathLst>
                <a:path extrusionOk="0" h="6152" w="1765">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g13eacc49de5_0_4787"/>
            <p:cNvSpPr/>
            <p:nvPr/>
          </p:nvSpPr>
          <p:spPr>
            <a:xfrm flipH="1" rot="10800000">
              <a:off x="4816486" y="1639672"/>
              <a:ext cx="151225" cy="52829"/>
            </a:xfrm>
            <a:custGeom>
              <a:rect b="b" l="l" r="r" t="t"/>
              <a:pathLst>
                <a:path extrusionOk="0" h="1946" w="6049">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g13eacc49de5_0_4787"/>
            <p:cNvSpPr/>
            <p:nvPr/>
          </p:nvSpPr>
          <p:spPr>
            <a:xfrm>
              <a:off x="4881000" y="1408875"/>
              <a:ext cx="77275" cy="149250"/>
            </a:xfrm>
            <a:custGeom>
              <a:rect b="b" l="l" r="r" t="t"/>
              <a:pathLst>
                <a:path extrusionOk="0" h="5970" w="3091">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g13eacc49de5_0_4787"/>
            <p:cNvSpPr/>
            <p:nvPr/>
          </p:nvSpPr>
          <p:spPr>
            <a:xfrm>
              <a:off x="4904350" y="1532100"/>
              <a:ext cx="135825" cy="35300"/>
            </a:xfrm>
            <a:custGeom>
              <a:rect b="b" l="l" r="r" t="t"/>
              <a:pathLst>
                <a:path extrusionOk="0" h="1412" w="5433">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g13eacc49de5_0_4787"/>
            <p:cNvSpPr/>
            <p:nvPr/>
          </p:nvSpPr>
          <p:spPr>
            <a:xfrm>
              <a:off x="4452350" y="1286250"/>
              <a:ext cx="351325" cy="518575"/>
            </a:xfrm>
            <a:custGeom>
              <a:rect b="b" l="l" r="r" t="t"/>
              <a:pathLst>
                <a:path extrusionOk="0" h="20743" w="14053">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g13eacc49de5_0_4787"/>
            <p:cNvSpPr/>
            <p:nvPr/>
          </p:nvSpPr>
          <p:spPr>
            <a:xfrm>
              <a:off x="4587875" y="1398075"/>
              <a:ext cx="72725" cy="406175"/>
            </a:xfrm>
            <a:custGeom>
              <a:rect b="b" l="l" r="r" t="t"/>
              <a:pathLst>
                <a:path extrusionOk="0" h="16247" w="2909">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g13eacc49de5_0_4787"/>
            <p:cNvSpPr/>
            <p:nvPr/>
          </p:nvSpPr>
          <p:spPr>
            <a:xfrm>
              <a:off x="4506300" y="1582700"/>
              <a:ext cx="127600" cy="119750"/>
            </a:xfrm>
            <a:custGeom>
              <a:rect b="b" l="l" r="r" t="t"/>
              <a:pathLst>
                <a:path extrusionOk="0" h="4790" w="5104">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g13eacc49de5_0_4787"/>
            <p:cNvSpPr/>
            <p:nvPr/>
          </p:nvSpPr>
          <p:spPr>
            <a:xfrm>
              <a:off x="4596175" y="1580500"/>
              <a:ext cx="112250" cy="112000"/>
            </a:xfrm>
            <a:custGeom>
              <a:rect b="b" l="l" r="r" t="t"/>
              <a:pathLst>
                <a:path extrusionOk="0" h="4480" w="449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g13eacc49de5_0_4787"/>
            <p:cNvSpPr/>
            <p:nvPr/>
          </p:nvSpPr>
          <p:spPr>
            <a:xfrm>
              <a:off x="4527375" y="1411475"/>
              <a:ext cx="94500" cy="140725"/>
            </a:xfrm>
            <a:custGeom>
              <a:rect b="b" l="l" r="r" t="t"/>
              <a:pathLst>
                <a:path extrusionOk="0" h="5629" w="378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g13eacc49de5_0_4787"/>
            <p:cNvSpPr/>
            <p:nvPr/>
          </p:nvSpPr>
          <p:spPr>
            <a:xfrm>
              <a:off x="4595325" y="1452875"/>
              <a:ext cx="111200" cy="89500"/>
            </a:xfrm>
            <a:custGeom>
              <a:rect b="b" l="l" r="r" t="t"/>
              <a:pathLst>
                <a:path extrusionOk="0" h="3580" w="4448">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1" name="Google Shape;2871;g13eacc49de5_0_4787"/>
          <p:cNvGrpSpPr/>
          <p:nvPr/>
        </p:nvGrpSpPr>
        <p:grpSpPr>
          <a:xfrm>
            <a:off x="8052630" y="4399994"/>
            <a:ext cx="463129" cy="743511"/>
            <a:chOff x="1054675" y="3219250"/>
            <a:chExt cx="332875" cy="534400"/>
          </a:xfrm>
        </p:grpSpPr>
        <p:sp>
          <p:nvSpPr>
            <p:cNvPr id="2872" name="Google Shape;2872;g13eacc49de5_0_4787"/>
            <p:cNvSpPr/>
            <p:nvPr/>
          </p:nvSpPr>
          <p:spPr>
            <a:xfrm>
              <a:off x="1054675" y="3415400"/>
              <a:ext cx="332875" cy="338250"/>
            </a:xfrm>
            <a:custGeom>
              <a:rect b="b" l="l" r="r" t="t"/>
              <a:pathLst>
                <a:path extrusionOk="0" h="13530" w="13315">
                  <a:moveTo>
                    <a:pt x="6870" y="1"/>
                  </a:moveTo>
                  <a:cubicBezTo>
                    <a:pt x="4550" y="1"/>
                    <a:pt x="2224" y="1302"/>
                    <a:pt x="1164" y="4182"/>
                  </a:cubicBezTo>
                  <a:cubicBezTo>
                    <a:pt x="0" y="7392"/>
                    <a:pt x="1652" y="11161"/>
                    <a:pt x="4560" y="12719"/>
                  </a:cubicBezTo>
                  <a:cubicBezTo>
                    <a:pt x="5497" y="13232"/>
                    <a:pt x="6575" y="13529"/>
                    <a:pt x="7642" y="13529"/>
                  </a:cubicBezTo>
                  <a:cubicBezTo>
                    <a:pt x="8563" y="13529"/>
                    <a:pt x="9475" y="13308"/>
                    <a:pt x="10283" y="12812"/>
                  </a:cubicBezTo>
                  <a:cubicBezTo>
                    <a:pt x="12214" y="11556"/>
                    <a:pt x="13005" y="9137"/>
                    <a:pt x="13098" y="6810"/>
                  </a:cubicBezTo>
                  <a:cubicBezTo>
                    <a:pt x="13315" y="2520"/>
                    <a:pt x="10098" y="1"/>
                    <a:pt x="68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g13eacc49de5_0_4787"/>
            <p:cNvSpPr/>
            <p:nvPr/>
          </p:nvSpPr>
          <p:spPr>
            <a:xfrm>
              <a:off x="1212275" y="3418150"/>
              <a:ext cx="128575" cy="232650"/>
            </a:xfrm>
            <a:custGeom>
              <a:rect b="b" l="l" r="r" t="t"/>
              <a:pathLst>
                <a:path extrusionOk="0" h="9306" w="5143">
                  <a:moveTo>
                    <a:pt x="1" y="0"/>
                  </a:moveTo>
                  <a:cubicBezTo>
                    <a:pt x="885" y="489"/>
                    <a:pt x="1653" y="1070"/>
                    <a:pt x="2234" y="1745"/>
                  </a:cubicBezTo>
                  <a:cubicBezTo>
                    <a:pt x="2816" y="2420"/>
                    <a:pt x="3304" y="3211"/>
                    <a:pt x="3584" y="3978"/>
                  </a:cubicBezTo>
                  <a:cubicBezTo>
                    <a:pt x="3886" y="4746"/>
                    <a:pt x="4072" y="5630"/>
                    <a:pt x="4072" y="6584"/>
                  </a:cubicBezTo>
                  <a:cubicBezTo>
                    <a:pt x="4072" y="7468"/>
                    <a:pt x="3886" y="8329"/>
                    <a:pt x="3584" y="9306"/>
                  </a:cubicBezTo>
                  <a:cubicBezTo>
                    <a:pt x="4258" y="8631"/>
                    <a:pt x="4747" y="7654"/>
                    <a:pt x="4956" y="6700"/>
                  </a:cubicBezTo>
                  <a:cubicBezTo>
                    <a:pt x="5142" y="5630"/>
                    <a:pt x="5049" y="4560"/>
                    <a:pt x="4654" y="3583"/>
                  </a:cubicBezTo>
                  <a:cubicBezTo>
                    <a:pt x="4258" y="2629"/>
                    <a:pt x="3677" y="1745"/>
                    <a:pt x="2816" y="1070"/>
                  </a:cubicBezTo>
                  <a:cubicBezTo>
                    <a:pt x="2048" y="489"/>
                    <a:pt x="107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g13eacc49de5_0_4787"/>
            <p:cNvSpPr/>
            <p:nvPr/>
          </p:nvSpPr>
          <p:spPr>
            <a:xfrm>
              <a:off x="1166350" y="3219250"/>
              <a:ext cx="137850" cy="184375"/>
            </a:xfrm>
            <a:custGeom>
              <a:rect b="b" l="l" r="r" t="t"/>
              <a:pathLst>
                <a:path extrusionOk="0" h="7375" w="5514">
                  <a:moveTo>
                    <a:pt x="4560" y="0"/>
                  </a:moveTo>
                  <a:lnTo>
                    <a:pt x="4560" y="0"/>
                  </a:lnTo>
                  <a:cubicBezTo>
                    <a:pt x="1838" y="1070"/>
                    <a:pt x="0" y="4071"/>
                    <a:pt x="186" y="6979"/>
                  </a:cubicBezTo>
                  <a:lnTo>
                    <a:pt x="861" y="7375"/>
                  </a:lnTo>
                  <a:cubicBezTo>
                    <a:pt x="3676" y="6398"/>
                    <a:pt x="5514" y="2908"/>
                    <a:pt x="45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75" name="Google Shape;2875;g13eacc49de5_0_4787"/>
          <p:cNvSpPr txBox="1"/>
          <p:nvPr>
            <p:ph type="ctrTitle"/>
          </p:nvPr>
        </p:nvSpPr>
        <p:spPr>
          <a:xfrm>
            <a:off x="2535450" y="756725"/>
            <a:ext cx="4073100" cy="743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4800"/>
              <a:buNone/>
              <a:defRPr sz="4800">
                <a:solidFill>
                  <a:schemeClr val="accent1"/>
                </a:solidFill>
              </a:defRPr>
            </a:lvl1pPr>
            <a:lvl2pPr lvl="1" rtl="0" algn="ctr">
              <a:spcBef>
                <a:spcPts val="0"/>
              </a:spcBef>
              <a:spcAft>
                <a:spcPts val="0"/>
              </a:spcAft>
              <a:buClr>
                <a:schemeClr val="accent1"/>
              </a:buClr>
              <a:buSzPts val="5200"/>
              <a:buNone/>
              <a:defRPr sz="5200">
                <a:solidFill>
                  <a:schemeClr val="accent1"/>
                </a:solidFill>
              </a:defRPr>
            </a:lvl2pPr>
            <a:lvl3pPr lvl="2" rtl="0" algn="ctr">
              <a:spcBef>
                <a:spcPts val="0"/>
              </a:spcBef>
              <a:spcAft>
                <a:spcPts val="0"/>
              </a:spcAft>
              <a:buClr>
                <a:schemeClr val="accent1"/>
              </a:buClr>
              <a:buSzPts val="5200"/>
              <a:buNone/>
              <a:defRPr sz="5200">
                <a:solidFill>
                  <a:schemeClr val="accent1"/>
                </a:solidFill>
              </a:defRPr>
            </a:lvl3pPr>
            <a:lvl4pPr lvl="3" rtl="0" algn="ctr">
              <a:spcBef>
                <a:spcPts val="0"/>
              </a:spcBef>
              <a:spcAft>
                <a:spcPts val="0"/>
              </a:spcAft>
              <a:buClr>
                <a:schemeClr val="accent1"/>
              </a:buClr>
              <a:buSzPts val="5200"/>
              <a:buNone/>
              <a:defRPr sz="5200">
                <a:solidFill>
                  <a:schemeClr val="accent1"/>
                </a:solidFill>
              </a:defRPr>
            </a:lvl4pPr>
            <a:lvl5pPr lvl="4" rtl="0" algn="ctr">
              <a:spcBef>
                <a:spcPts val="0"/>
              </a:spcBef>
              <a:spcAft>
                <a:spcPts val="0"/>
              </a:spcAft>
              <a:buClr>
                <a:schemeClr val="accent1"/>
              </a:buClr>
              <a:buSzPts val="5200"/>
              <a:buNone/>
              <a:defRPr sz="5200">
                <a:solidFill>
                  <a:schemeClr val="accent1"/>
                </a:solidFill>
              </a:defRPr>
            </a:lvl5pPr>
            <a:lvl6pPr lvl="5" rtl="0" algn="ctr">
              <a:spcBef>
                <a:spcPts val="0"/>
              </a:spcBef>
              <a:spcAft>
                <a:spcPts val="0"/>
              </a:spcAft>
              <a:buClr>
                <a:schemeClr val="accent1"/>
              </a:buClr>
              <a:buSzPts val="5200"/>
              <a:buNone/>
              <a:defRPr sz="5200">
                <a:solidFill>
                  <a:schemeClr val="accent1"/>
                </a:solidFill>
              </a:defRPr>
            </a:lvl6pPr>
            <a:lvl7pPr lvl="6" rtl="0" algn="ctr">
              <a:spcBef>
                <a:spcPts val="0"/>
              </a:spcBef>
              <a:spcAft>
                <a:spcPts val="0"/>
              </a:spcAft>
              <a:buClr>
                <a:schemeClr val="accent1"/>
              </a:buClr>
              <a:buSzPts val="5200"/>
              <a:buNone/>
              <a:defRPr sz="5200">
                <a:solidFill>
                  <a:schemeClr val="accent1"/>
                </a:solidFill>
              </a:defRPr>
            </a:lvl7pPr>
            <a:lvl8pPr lvl="7" rtl="0" algn="ctr">
              <a:spcBef>
                <a:spcPts val="0"/>
              </a:spcBef>
              <a:spcAft>
                <a:spcPts val="0"/>
              </a:spcAft>
              <a:buClr>
                <a:schemeClr val="accent1"/>
              </a:buClr>
              <a:buSzPts val="5200"/>
              <a:buNone/>
              <a:defRPr sz="5200">
                <a:solidFill>
                  <a:schemeClr val="accent1"/>
                </a:solidFill>
              </a:defRPr>
            </a:lvl8pPr>
            <a:lvl9pPr lvl="8" rtl="0" algn="ctr">
              <a:spcBef>
                <a:spcPts val="0"/>
              </a:spcBef>
              <a:spcAft>
                <a:spcPts val="0"/>
              </a:spcAft>
              <a:buClr>
                <a:schemeClr val="accent1"/>
              </a:buClr>
              <a:buSzPts val="5200"/>
              <a:buNone/>
              <a:defRPr sz="5200">
                <a:solidFill>
                  <a:schemeClr val="accent1"/>
                </a:solidFill>
              </a:defRPr>
            </a:lvl9pPr>
          </a:lstStyle>
          <a:p/>
        </p:txBody>
      </p:sp>
      <p:sp>
        <p:nvSpPr>
          <p:cNvPr id="2876" name="Google Shape;2876;g13eacc49de5_0_4787"/>
          <p:cNvSpPr txBox="1"/>
          <p:nvPr>
            <p:ph idx="1" type="subTitle"/>
          </p:nvPr>
        </p:nvSpPr>
        <p:spPr>
          <a:xfrm>
            <a:off x="2535450" y="2146275"/>
            <a:ext cx="4073100" cy="86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800"/>
              <a:buNone/>
              <a:defRPr sz="1800">
                <a:solidFill>
                  <a:schemeClr val="accent1"/>
                </a:solidFill>
              </a:defRPr>
            </a:lvl1pPr>
            <a:lvl2pPr lvl="1" rtl="0" algn="ctr">
              <a:lnSpc>
                <a:spcPct val="100000"/>
              </a:lnSpc>
              <a:spcBef>
                <a:spcPts val="0"/>
              </a:spcBef>
              <a:spcAft>
                <a:spcPts val="0"/>
              </a:spcAft>
              <a:buClr>
                <a:schemeClr val="accent1"/>
              </a:buClr>
              <a:buSzPts val="1800"/>
              <a:buNone/>
              <a:defRPr sz="1800">
                <a:solidFill>
                  <a:schemeClr val="accent1"/>
                </a:solidFill>
              </a:defRPr>
            </a:lvl2pPr>
            <a:lvl3pPr lvl="2" rtl="0" algn="ctr">
              <a:lnSpc>
                <a:spcPct val="100000"/>
              </a:lnSpc>
              <a:spcBef>
                <a:spcPts val="0"/>
              </a:spcBef>
              <a:spcAft>
                <a:spcPts val="0"/>
              </a:spcAft>
              <a:buClr>
                <a:schemeClr val="accent1"/>
              </a:buClr>
              <a:buSzPts val="1800"/>
              <a:buNone/>
              <a:defRPr sz="1800">
                <a:solidFill>
                  <a:schemeClr val="accent1"/>
                </a:solidFill>
              </a:defRPr>
            </a:lvl3pPr>
            <a:lvl4pPr lvl="3" rtl="0" algn="ctr">
              <a:lnSpc>
                <a:spcPct val="100000"/>
              </a:lnSpc>
              <a:spcBef>
                <a:spcPts val="0"/>
              </a:spcBef>
              <a:spcAft>
                <a:spcPts val="0"/>
              </a:spcAft>
              <a:buClr>
                <a:schemeClr val="accent1"/>
              </a:buClr>
              <a:buSzPts val="1800"/>
              <a:buNone/>
              <a:defRPr sz="1800">
                <a:solidFill>
                  <a:schemeClr val="accent1"/>
                </a:solidFill>
              </a:defRPr>
            </a:lvl4pPr>
            <a:lvl5pPr lvl="4" rtl="0" algn="ctr">
              <a:lnSpc>
                <a:spcPct val="100000"/>
              </a:lnSpc>
              <a:spcBef>
                <a:spcPts val="0"/>
              </a:spcBef>
              <a:spcAft>
                <a:spcPts val="0"/>
              </a:spcAft>
              <a:buClr>
                <a:schemeClr val="accent1"/>
              </a:buClr>
              <a:buSzPts val="1800"/>
              <a:buNone/>
              <a:defRPr sz="1800">
                <a:solidFill>
                  <a:schemeClr val="accent1"/>
                </a:solidFill>
              </a:defRPr>
            </a:lvl5pPr>
            <a:lvl6pPr lvl="5" rtl="0" algn="ctr">
              <a:lnSpc>
                <a:spcPct val="100000"/>
              </a:lnSpc>
              <a:spcBef>
                <a:spcPts val="0"/>
              </a:spcBef>
              <a:spcAft>
                <a:spcPts val="0"/>
              </a:spcAft>
              <a:buClr>
                <a:schemeClr val="accent1"/>
              </a:buClr>
              <a:buSzPts val="1800"/>
              <a:buNone/>
              <a:defRPr sz="1800">
                <a:solidFill>
                  <a:schemeClr val="accent1"/>
                </a:solidFill>
              </a:defRPr>
            </a:lvl6pPr>
            <a:lvl7pPr lvl="6" rtl="0" algn="ctr">
              <a:lnSpc>
                <a:spcPct val="100000"/>
              </a:lnSpc>
              <a:spcBef>
                <a:spcPts val="0"/>
              </a:spcBef>
              <a:spcAft>
                <a:spcPts val="0"/>
              </a:spcAft>
              <a:buClr>
                <a:schemeClr val="accent1"/>
              </a:buClr>
              <a:buSzPts val="1800"/>
              <a:buNone/>
              <a:defRPr sz="1800">
                <a:solidFill>
                  <a:schemeClr val="accent1"/>
                </a:solidFill>
              </a:defRPr>
            </a:lvl7pPr>
            <a:lvl8pPr lvl="7" rtl="0" algn="ctr">
              <a:lnSpc>
                <a:spcPct val="100000"/>
              </a:lnSpc>
              <a:spcBef>
                <a:spcPts val="0"/>
              </a:spcBef>
              <a:spcAft>
                <a:spcPts val="0"/>
              </a:spcAft>
              <a:buClr>
                <a:schemeClr val="accent1"/>
              </a:buClr>
              <a:buSzPts val="1800"/>
              <a:buNone/>
              <a:defRPr sz="1800">
                <a:solidFill>
                  <a:schemeClr val="accent1"/>
                </a:solidFill>
              </a:defRPr>
            </a:lvl8pPr>
            <a:lvl9pPr lvl="8" rtl="0" algn="ctr">
              <a:lnSpc>
                <a:spcPct val="100000"/>
              </a:lnSpc>
              <a:spcBef>
                <a:spcPts val="0"/>
              </a:spcBef>
              <a:spcAft>
                <a:spcPts val="0"/>
              </a:spcAft>
              <a:buClr>
                <a:schemeClr val="accent1"/>
              </a:buClr>
              <a:buSzPts val="1800"/>
              <a:buNone/>
              <a:defRPr sz="1800">
                <a:solidFill>
                  <a:schemeClr val="accent1"/>
                </a:solidFill>
              </a:defRPr>
            </a:lvl9pPr>
          </a:lstStyle>
          <a:p/>
        </p:txBody>
      </p:sp>
      <p:sp>
        <p:nvSpPr>
          <p:cNvPr id="2877" name="Google Shape;2877;g13eacc49de5_0_4787"/>
          <p:cNvSpPr txBox="1"/>
          <p:nvPr>
            <p:ph idx="2" type="subTitle"/>
          </p:nvPr>
        </p:nvSpPr>
        <p:spPr>
          <a:xfrm>
            <a:off x="2535450" y="1659400"/>
            <a:ext cx="4073100" cy="480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1pPr>
            <a:lvl2pPr lvl="1" rtl="0"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2pPr>
            <a:lvl3pPr lvl="2" rtl="0"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3pPr>
            <a:lvl4pPr lvl="3" rtl="0"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4pPr>
            <a:lvl5pPr lvl="4" rtl="0"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5pPr>
            <a:lvl6pPr lvl="5" rtl="0"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6pPr>
            <a:lvl7pPr lvl="6" rtl="0"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7pPr>
            <a:lvl8pPr lvl="7" rtl="0"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8pPr>
            <a:lvl9pPr lvl="8" rtl="0" algn="ctr">
              <a:lnSpc>
                <a:spcPct val="100000"/>
              </a:lnSpc>
              <a:spcBef>
                <a:spcPts val="0"/>
              </a:spcBef>
              <a:spcAft>
                <a:spcPts val="0"/>
              </a:spcAft>
              <a:buClr>
                <a:schemeClr val="accent1"/>
              </a:buClr>
              <a:buSzPts val="1800"/>
              <a:buFont typeface="Knewave"/>
              <a:buNone/>
              <a:defRPr sz="1800">
                <a:solidFill>
                  <a:schemeClr val="accent1"/>
                </a:solidFill>
                <a:latin typeface="Knewave"/>
                <a:ea typeface="Knewave"/>
                <a:cs typeface="Knewave"/>
                <a:sym typeface="Knewave"/>
              </a:defRPr>
            </a:lvl9pPr>
          </a:lstStyle>
          <a:p/>
        </p:txBody>
      </p:sp>
      <p:sp>
        <p:nvSpPr>
          <p:cNvPr id="2878" name="Google Shape;2878;g13eacc49de5_0_4787"/>
          <p:cNvSpPr txBox="1"/>
          <p:nvPr/>
        </p:nvSpPr>
        <p:spPr>
          <a:xfrm>
            <a:off x="3076200" y="3669875"/>
            <a:ext cx="2991600" cy="7890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US" sz="1000">
                <a:solidFill>
                  <a:schemeClr val="accent1"/>
                </a:solidFill>
                <a:latin typeface="Barlow Semi Condensed"/>
                <a:ea typeface="Barlow Semi Condensed"/>
                <a:cs typeface="Barlow Semi Condensed"/>
                <a:sym typeface="Barlow Semi Condensed"/>
              </a:rPr>
              <a:t>CREDITS: This presentation template was created by </a:t>
            </a:r>
            <a:r>
              <a:rPr b="1" lang="en-US" sz="1000">
                <a:solidFill>
                  <a:schemeClr val="accent1"/>
                </a:solidFill>
                <a:uFill>
                  <a:noFill/>
                </a:uFill>
                <a:latin typeface="Barlow Semi Condensed"/>
                <a:ea typeface="Barlow Semi Condensed"/>
                <a:cs typeface="Barlow Semi Condensed"/>
                <a:sym typeface="Barlow Semi Condensed"/>
                <a:hlinkClick r:id="rId2">
                  <a:extLst>
                    <a:ext uri="{A12FA001-AC4F-418D-AE19-62706E023703}">
                      <ahyp:hlinkClr val="tx"/>
                    </a:ext>
                  </a:extLst>
                </a:hlinkClick>
              </a:rPr>
              <a:t>Slidesgo</a:t>
            </a:r>
            <a:r>
              <a:rPr lang="en-US" sz="1000">
                <a:solidFill>
                  <a:schemeClr val="accent1"/>
                </a:solidFill>
                <a:latin typeface="Barlow Semi Condensed"/>
                <a:ea typeface="Barlow Semi Condensed"/>
                <a:cs typeface="Barlow Semi Condensed"/>
                <a:sym typeface="Barlow Semi Condensed"/>
              </a:rPr>
              <a:t>, including icons by </a:t>
            </a:r>
            <a:r>
              <a:rPr b="1" lang="en-US" sz="1000">
                <a:solidFill>
                  <a:schemeClr val="accent1"/>
                </a:solidFill>
                <a:uFill>
                  <a:noFill/>
                </a:uFill>
                <a:latin typeface="Barlow Semi Condensed"/>
                <a:ea typeface="Barlow Semi Condensed"/>
                <a:cs typeface="Barlow Semi Condensed"/>
                <a:sym typeface="Barlow Semi Condensed"/>
                <a:hlinkClick r:id="rId3">
                  <a:extLst>
                    <a:ext uri="{A12FA001-AC4F-418D-AE19-62706E023703}">
                      <ahyp:hlinkClr val="tx"/>
                    </a:ext>
                  </a:extLst>
                </a:hlinkClick>
              </a:rPr>
              <a:t>Flaticon</a:t>
            </a:r>
            <a:r>
              <a:rPr lang="en-US" sz="1000">
                <a:solidFill>
                  <a:schemeClr val="accent1"/>
                </a:solidFill>
                <a:latin typeface="Barlow Semi Condensed"/>
                <a:ea typeface="Barlow Semi Condensed"/>
                <a:cs typeface="Barlow Semi Condensed"/>
                <a:sym typeface="Barlow Semi Condensed"/>
              </a:rPr>
              <a:t>, infographics &amp; images by </a:t>
            </a:r>
            <a:r>
              <a:rPr b="1" lang="en-US" sz="1000">
                <a:solidFill>
                  <a:schemeClr val="accent1"/>
                </a:solidFill>
                <a:uFill>
                  <a:noFill/>
                </a:uFill>
                <a:latin typeface="Barlow Semi Condensed"/>
                <a:ea typeface="Barlow Semi Condensed"/>
                <a:cs typeface="Barlow Semi Condensed"/>
                <a:sym typeface="Barlow Semi Condensed"/>
                <a:hlinkClick r:id="rId4">
                  <a:extLst>
                    <a:ext uri="{A12FA001-AC4F-418D-AE19-62706E023703}">
                      <ahyp:hlinkClr val="tx"/>
                    </a:ext>
                  </a:extLst>
                </a:hlinkClick>
              </a:rPr>
              <a:t>Freepik</a:t>
            </a:r>
            <a:endParaRPr b="1" sz="1000">
              <a:solidFill>
                <a:schemeClr val="accent1"/>
              </a:solidFill>
              <a:latin typeface="Barlow Semi Condensed"/>
              <a:ea typeface="Barlow Semi Condensed"/>
              <a:cs typeface="Barlow Semi Condensed"/>
              <a:sym typeface="Barlow Semi Condense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1">
  <p:cSld name="CUSTOM_17">
    <p:spTree>
      <p:nvGrpSpPr>
        <p:cNvPr id="2879" name="Shape 2879"/>
        <p:cNvGrpSpPr/>
        <p:nvPr/>
      </p:nvGrpSpPr>
      <p:grpSpPr>
        <a:xfrm>
          <a:off x="0" y="0"/>
          <a:ext cx="0" cy="0"/>
          <a:chOff x="0" y="0"/>
          <a:chExt cx="0" cy="0"/>
        </a:xfrm>
      </p:grpSpPr>
      <p:sp>
        <p:nvSpPr>
          <p:cNvPr id="2880" name="Google Shape;2880;g13eacc49de5_0_4883"/>
          <p:cNvSpPr/>
          <p:nvPr/>
        </p:nvSpPr>
        <p:spPr>
          <a:xfrm>
            <a:off x="-425374" y="-380075"/>
            <a:ext cx="2246707" cy="1839315"/>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g13eacc49de5_0_4883"/>
          <p:cNvSpPr/>
          <p:nvPr/>
        </p:nvSpPr>
        <p:spPr>
          <a:xfrm>
            <a:off x="7599302" y="-248585"/>
            <a:ext cx="2059089" cy="1459324"/>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g13eacc49de5_0_4883"/>
          <p:cNvSpPr/>
          <p:nvPr/>
        </p:nvSpPr>
        <p:spPr>
          <a:xfrm rot="10800000">
            <a:off x="7827875" y="3625814"/>
            <a:ext cx="1939567" cy="1714944"/>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3" name="Google Shape;2883;g13eacc49de5_0_4883"/>
          <p:cNvGrpSpPr/>
          <p:nvPr/>
        </p:nvGrpSpPr>
        <p:grpSpPr>
          <a:xfrm rot="10800000">
            <a:off x="7592164" y="4391164"/>
            <a:ext cx="1205304" cy="949590"/>
            <a:chOff x="2533100" y="1212175"/>
            <a:chExt cx="1066075" cy="839825"/>
          </a:xfrm>
        </p:grpSpPr>
        <p:sp>
          <p:nvSpPr>
            <p:cNvPr id="2884" name="Google Shape;2884;g13eacc49de5_0_4883"/>
            <p:cNvSpPr/>
            <p:nvPr/>
          </p:nvSpPr>
          <p:spPr>
            <a:xfrm>
              <a:off x="2981500" y="1242700"/>
              <a:ext cx="93025" cy="139875"/>
            </a:xfrm>
            <a:custGeom>
              <a:rect b="b" l="l" r="r" t="t"/>
              <a:pathLst>
                <a:path extrusionOk="0" h="5595" w="3721">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g13eacc49de5_0_4883"/>
            <p:cNvSpPr/>
            <p:nvPr/>
          </p:nvSpPr>
          <p:spPr>
            <a:xfrm>
              <a:off x="3008250" y="1488625"/>
              <a:ext cx="56925" cy="134075"/>
            </a:xfrm>
            <a:custGeom>
              <a:rect b="b" l="l" r="r" t="t"/>
              <a:pathLst>
                <a:path extrusionOk="0" h="5363" w="2277">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g13eacc49de5_0_4883"/>
            <p:cNvSpPr/>
            <p:nvPr/>
          </p:nvSpPr>
          <p:spPr>
            <a:xfrm>
              <a:off x="2913925" y="1708150"/>
              <a:ext cx="120050" cy="96675"/>
            </a:xfrm>
            <a:custGeom>
              <a:rect b="b" l="l" r="r" t="t"/>
              <a:pathLst>
                <a:path extrusionOk="0" h="3867" w="4802">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g13eacc49de5_0_4883"/>
            <p:cNvSpPr/>
            <p:nvPr/>
          </p:nvSpPr>
          <p:spPr>
            <a:xfrm>
              <a:off x="2994100" y="1789400"/>
              <a:ext cx="95600" cy="80850"/>
            </a:xfrm>
            <a:custGeom>
              <a:rect b="b" l="l" r="r" t="t"/>
              <a:pathLst>
                <a:path extrusionOk="0" h="3234" w="3824">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g13eacc49de5_0_4883"/>
            <p:cNvSpPr/>
            <p:nvPr/>
          </p:nvSpPr>
          <p:spPr>
            <a:xfrm>
              <a:off x="3067075" y="1594650"/>
              <a:ext cx="99100" cy="131950"/>
            </a:xfrm>
            <a:custGeom>
              <a:rect b="b" l="l" r="r" t="t"/>
              <a:pathLst>
                <a:path extrusionOk="0" h="5278" w="3964">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g13eacc49de5_0_4883"/>
            <p:cNvSpPr/>
            <p:nvPr/>
          </p:nvSpPr>
          <p:spPr>
            <a:xfrm>
              <a:off x="3097825" y="1386450"/>
              <a:ext cx="62825" cy="142025"/>
            </a:xfrm>
            <a:custGeom>
              <a:rect b="b" l="l" r="r" t="t"/>
              <a:pathLst>
                <a:path extrusionOk="0" h="5681" w="2513">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g13eacc49de5_0_4883"/>
            <p:cNvSpPr/>
            <p:nvPr/>
          </p:nvSpPr>
          <p:spPr>
            <a:xfrm>
              <a:off x="3141450" y="1243125"/>
              <a:ext cx="75050" cy="76925"/>
            </a:xfrm>
            <a:custGeom>
              <a:rect b="b" l="l" r="r" t="t"/>
              <a:pathLst>
                <a:path extrusionOk="0" h="3077" w="3002">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g13eacc49de5_0_4883"/>
            <p:cNvSpPr/>
            <p:nvPr/>
          </p:nvSpPr>
          <p:spPr>
            <a:xfrm>
              <a:off x="3127325" y="1715875"/>
              <a:ext cx="108350" cy="116725"/>
            </a:xfrm>
            <a:custGeom>
              <a:rect b="b" l="l" r="r" t="t"/>
              <a:pathLst>
                <a:path extrusionOk="0" h="4669" w="4334">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g13eacc49de5_0_4883"/>
            <p:cNvSpPr/>
            <p:nvPr/>
          </p:nvSpPr>
          <p:spPr>
            <a:xfrm>
              <a:off x="3208900" y="1508450"/>
              <a:ext cx="61100" cy="141575"/>
            </a:xfrm>
            <a:custGeom>
              <a:rect b="b" l="l" r="r" t="t"/>
              <a:pathLst>
                <a:path extrusionOk="0" h="5663" w="2444">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g13eacc49de5_0_4883"/>
            <p:cNvSpPr/>
            <p:nvPr/>
          </p:nvSpPr>
          <p:spPr>
            <a:xfrm>
              <a:off x="3201925" y="1328500"/>
              <a:ext cx="79700" cy="99925"/>
            </a:xfrm>
            <a:custGeom>
              <a:rect b="b" l="l" r="r" t="t"/>
              <a:pathLst>
                <a:path extrusionOk="0" h="3997" w="3188">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g13eacc49de5_0_4883"/>
            <p:cNvSpPr/>
            <p:nvPr/>
          </p:nvSpPr>
          <p:spPr>
            <a:xfrm>
              <a:off x="3299050" y="1212175"/>
              <a:ext cx="69825" cy="58750"/>
            </a:xfrm>
            <a:custGeom>
              <a:rect b="b" l="l" r="r" t="t"/>
              <a:pathLst>
                <a:path extrusionOk="0" h="2350" w="2793">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g13eacc49de5_0_4883"/>
            <p:cNvSpPr/>
            <p:nvPr/>
          </p:nvSpPr>
          <p:spPr>
            <a:xfrm>
              <a:off x="2706825" y="1804225"/>
              <a:ext cx="158375" cy="68400"/>
            </a:xfrm>
            <a:custGeom>
              <a:rect b="b" l="l" r="r" t="t"/>
              <a:pathLst>
                <a:path extrusionOk="0" h="2736" w="6335">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g13eacc49de5_0_4883"/>
            <p:cNvSpPr/>
            <p:nvPr/>
          </p:nvSpPr>
          <p:spPr>
            <a:xfrm>
              <a:off x="2741300" y="1735625"/>
              <a:ext cx="63425" cy="48925"/>
            </a:xfrm>
            <a:custGeom>
              <a:rect b="b" l="l" r="r" t="t"/>
              <a:pathLst>
                <a:path extrusionOk="0" h="1957" w="2537">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g13eacc49de5_0_4883"/>
            <p:cNvSpPr/>
            <p:nvPr/>
          </p:nvSpPr>
          <p:spPr>
            <a:xfrm>
              <a:off x="2533100" y="1876325"/>
              <a:ext cx="75050" cy="59800"/>
            </a:xfrm>
            <a:custGeom>
              <a:rect b="b" l="l" r="r" t="t"/>
              <a:pathLst>
                <a:path extrusionOk="0" h="2392" w="3002">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g13eacc49de5_0_4883"/>
            <p:cNvSpPr/>
            <p:nvPr/>
          </p:nvSpPr>
          <p:spPr>
            <a:xfrm>
              <a:off x="2540075" y="1968275"/>
              <a:ext cx="46550" cy="83725"/>
            </a:xfrm>
            <a:custGeom>
              <a:rect b="b" l="l" r="r" t="t"/>
              <a:pathLst>
                <a:path extrusionOk="0" h="3349" w="1862">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g13eacc49de5_0_4883"/>
            <p:cNvSpPr/>
            <p:nvPr/>
          </p:nvSpPr>
          <p:spPr>
            <a:xfrm>
              <a:off x="2652450" y="1932650"/>
              <a:ext cx="91200" cy="63375"/>
            </a:xfrm>
            <a:custGeom>
              <a:rect b="b" l="l" r="r" t="t"/>
              <a:pathLst>
                <a:path extrusionOk="0" h="2535" w="3648">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g13eacc49de5_0_4883"/>
            <p:cNvSpPr/>
            <p:nvPr/>
          </p:nvSpPr>
          <p:spPr>
            <a:xfrm>
              <a:off x="2833775" y="1862025"/>
              <a:ext cx="131750" cy="60875"/>
            </a:xfrm>
            <a:custGeom>
              <a:rect b="b" l="l" r="r" t="t"/>
              <a:pathLst>
                <a:path extrusionOk="0" h="2435" w="527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g13eacc49de5_0_4883"/>
            <p:cNvSpPr/>
            <p:nvPr/>
          </p:nvSpPr>
          <p:spPr>
            <a:xfrm>
              <a:off x="3303700" y="1632075"/>
              <a:ext cx="39000" cy="63400"/>
            </a:xfrm>
            <a:custGeom>
              <a:rect b="b" l="l" r="r" t="t"/>
              <a:pathLst>
                <a:path extrusionOk="0" h="2536" w="156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g13eacc49de5_0_4883"/>
            <p:cNvSpPr/>
            <p:nvPr/>
          </p:nvSpPr>
          <p:spPr>
            <a:xfrm>
              <a:off x="3322900" y="1424900"/>
              <a:ext cx="58175" cy="131875"/>
            </a:xfrm>
            <a:custGeom>
              <a:rect b="b" l="l" r="r" t="t"/>
              <a:pathLst>
                <a:path extrusionOk="0" h="5275" w="2327">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g13eacc49de5_0_4883"/>
            <p:cNvSpPr/>
            <p:nvPr/>
          </p:nvSpPr>
          <p:spPr>
            <a:xfrm>
              <a:off x="3370950" y="1270275"/>
              <a:ext cx="99850" cy="114875"/>
            </a:xfrm>
            <a:custGeom>
              <a:rect b="b" l="l" r="r" t="t"/>
              <a:pathLst>
                <a:path extrusionOk="0" h="4595" w="3994">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g13eacc49de5_0_4883"/>
            <p:cNvSpPr/>
            <p:nvPr/>
          </p:nvSpPr>
          <p:spPr>
            <a:xfrm>
              <a:off x="3475850" y="1219725"/>
              <a:ext cx="123325" cy="56425"/>
            </a:xfrm>
            <a:custGeom>
              <a:rect b="b" l="l" r="r" t="t"/>
              <a:pathLst>
                <a:path extrusionOk="0" h="2257" w="4933">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05" name="Google Shape;2905;g13eacc49de5_0_4883"/>
          <p:cNvSpPr/>
          <p:nvPr/>
        </p:nvSpPr>
        <p:spPr>
          <a:xfrm rot="10800000">
            <a:off x="-316323" y="3874333"/>
            <a:ext cx="2059089" cy="1459324"/>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06" name="Google Shape;2906;g13eacc49de5_0_4883"/>
          <p:cNvGrpSpPr/>
          <p:nvPr/>
        </p:nvGrpSpPr>
        <p:grpSpPr>
          <a:xfrm rot="2857198">
            <a:off x="153950" y="4305964"/>
            <a:ext cx="710617" cy="698770"/>
            <a:chOff x="4452350" y="1286250"/>
            <a:chExt cx="700275" cy="688600"/>
          </a:xfrm>
        </p:grpSpPr>
        <p:sp>
          <p:nvSpPr>
            <p:cNvPr id="2907" name="Google Shape;2907;g13eacc49de5_0_4883"/>
            <p:cNvSpPr/>
            <p:nvPr/>
          </p:nvSpPr>
          <p:spPr>
            <a:xfrm>
              <a:off x="4706525" y="1330225"/>
              <a:ext cx="446100" cy="452175"/>
            </a:xfrm>
            <a:custGeom>
              <a:rect b="b" l="l" r="r" t="t"/>
              <a:pathLst>
                <a:path extrusionOk="0" h="18087" w="17844">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g13eacc49de5_0_4883"/>
            <p:cNvSpPr/>
            <p:nvPr/>
          </p:nvSpPr>
          <p:spPr>
            <a:xfrm>
              <a:off x="4633825" y="1768150"/>
              <a:ext cx="150650" cy="206700"/>
            </a:xfrm>
            <a:custGeom>
              <a:rect b="b" l="l" r="r" t="t"/>
              <a:pathLst>
                <a:path extrusionOk="0" h="8268" w="6026">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g13eacc49de5_0_4883"/>
            <p:cNvSpPr/>
            <p:nvPr/>
          </p:nvSpPr>
          <p:spPr>
            <a:xfrm>
              <a:off x="4757700" y="1448300"/>
              <a:ext cx="268800" cy="331525"/>
            </a:xfrm>
            <a:custGeom>
              <a:rect b="b" l="l" r="r" t="t"/>
              <a:pathLst>
                <a:path extrusionOk="0" h="13261" w="10752">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g13eacc49de5_0_4883"/>
            <p:cNvSpPr/>
            <p:nvPr/>
          </p:nvSpPr>
          <p:spPr>
            <a:xfrm>
              <a:off x="4791425" y="1526900"/>
              <a:ext cx="44125" cy="153800"/>
            </a:xfrm>
            <a:custGeom>
              <a:rect b="b" l="l" r="r" t="t"/>
              <a:pathLst>
                <a:path extrusionOk="0" h="6152" w="1765">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g13eacc49de5_0_4883"/>
            <p:cNvSpPr/>
            <p:nvPr/>
          </p:nvSpPr>
          <p:spPr>
            <a:xfrm>
              <a:off x="4806900" y="1629600"/>
              <a:ext cx="151225" cy="48650"/>
            </a:xfrm>
            <a:custGeom>
              <a:rect b="b" l="l" r="r" t="t"/>
              <a:pathLst>
                <a:path extrusionOk="0" h="1946" w="6049">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g13eacc49de5_0_4883"/>
            <p:cNvSpPr/>
            <p:nvPr/>
          </p:nvSpPr>
          <p:spPr>
            <a:xfrm>
              <a:off x="4881000" y="1408875"/>
              <a:ext cx="77275" cy="149250"/>
            </a:xfrm>
            <a:custGeom>
              <a:rect b="b" l="l" r="r" t="t"/>
              <a:pathLst>
                <a:path extrusionOk="0" h="5970" w="3091">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g13eacc49de5_0_4883"/>
            <p:cNvSpPr/>
            <p:nvPr/>
          </p:nvSpPr>
          <p:spPr>
            <a:xfrm>
              <a:off x="4904350" y="1532100"/>
              <a:ext cx="135825" cy="35300"/>
            </a:xfrm>
            <a:custGeom>
              <a:rect b="b" l="l" r="r" t="t"/>
              <a:pathLst>
                <a:path extrusionOk="0" h="1412" w="5433">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g13eacc49de5_0_4883"/>
            <p:cNvSpPr/>
            <p:nvPr/>
          </p:nvSpPr>
          <p:spPr>
            <a:xfrm>
              <a:off x="4452350" y="1286250"/>
              <a:ext cx="351325" cy="518575"/>
            </a:xfrm>
            <a:custGeom>
              <a:rect b="b" l="l" r="r" t="t"/>
              <a:pathLst>
                <a:path extrusionOk="0" h="20743" w="14053">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g13eacc49de5_0_4883"/>
            <p:cNvSpPr/>
            <p:nvPr/>
          </p:nvSpPr>
          <p:spPr>
            <a:xfrm>
              <a:off x="4587875" y="1398075"/>
              <a:ext cx="72725" cy="406175"/>
            </a:xfrm>
            <a:custGeom>
              <a:rect b="b" l="l" r="r" t="t"/>
              <a:pathLst>
                <a:path extrusionOk="0" h="16247" w="2909">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g13eacc49de5_0_4883"/>
            <p:cNvSpPr/>
            <p:nvPr/>
          </p:nvSpPr>
          <p:spPr>
            <a:xfrm>
              <a:off x="4506300" y="1582700"/>
              <a:ext cx="127600" cy="119750"/>
            </a:xfrm>
            <a:custGeom>
              <a:rect b="b" l="l" r="r" t="t"/>
              <a:pathLst>
                <a:path extrusionOk="0" h="4790" w="5104">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g13eacc49de5_0_4883"/>
            <p:cNvSpPr/>
            <p:nvPr/>
          </p:nvSpPr>
          <p:spPr>
            <a:xfrm>
              <a:off x="4596175" y="1580500"/>
              <a:ext cx="112250" cy="112000"/>
            </a:xfrm>
            <a:custGeom>
              <a:rect b="b" l="l" r="r" t="t"/>
              <a:pathLst>
                <a:path extrusionOk="0" h="4480" w="449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g13eacc49de5_0_4883"/>
            <p:cNvSpPr/>
            <p:nvPr/>
          </p:nvSpPr>
          <p:spPr>
            <a:xfrm>
              <a:off x="4527375" y="1411475"/>
              <a:ext cx="94500" cy="140725"/>
            </a:xfrm>
            <a:custGeom>
              <a:rect b="b" l="l" r="r" t="t"/>
              <a:pathLst>
                <a:path extrusionOk="0" h="5629" w="378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g13eacc49de5_0_4883"/>
            <p:cNvSpPr/>
            <p:nvPr/>
          </p:nvSpPr>
          <p:spPr>
            <a:xfrm>
              <a:off x="4595325" y="1452875"/>
              <a:ext cx="111200" cy="89500"/>
            </a:xfrm>
            <a:custGeom>
              <a:rect b="b" l="l" r="r" t="t"/>
              <a:pathLst>
                <a:path extrusionOk="0" h="3580" w="4448">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0" name="Google Shape;2920;g13eacc49de5_0_4883"/>
          <p:cNvGrpSpPr/>
          <p:nvPr/>
        </p:nvGrpSpPr>
        <p:grpSpPr>
          <a:xfrm rot="10800000">
            <a:off x="-425374" y="-127856"/>
            <a:ext cx="2366221" cy="1459310"/>
            <a:chOff x="3095850" y="2740875"/>
            <a:chExt cx="1972838" cy="1216700"/>
          </a:xfrm>
        </p:grpSpPr>
        <p:sp>
          <p:nvSpPr>
            <p:cNvPr id="2921" name="Google Shape;2921;g13eacc49de5_0_4883"/>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g13eacc49de5_0_4883"/>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g13eacc49de5_0_4883"/>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g13eacc49de5_0_4883"/>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g13eacc49de5_0_4883"/>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6" name="Google Shape;2926;g13eacc49de5_0_4883"/>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800"/>
              <a:buNone/>
              <a:defRPr>
                <a:solidFill>
                  <a:schemeClr val="accent1"/>
                </a:solidFill>
              </a:defRPr>
            </a:lvl1pPr>
            <a:lvl2pPr lvl="1" rtl="0" algn="ctr">
              <a:lnSpc>
                <a:spcPct val="100000"/>
              </a:lnSpc>
              <a:spcBef>
                <a:spcPts val="0"/>
              </a:spcBef>
              <a:spcAft>
                <a:spcPts val="0"/>
              </a:spcAft>
              <a:buClr>
                <a:schemeClr val="accent1"/>
              </a:buClr>
              <a:buSzPts val="2800"/>
              <a:buNone/>
              <a:defRPr>
                <a:solidFill>
                  <a:schemeClr val="accent1"/>
                </a:solidFill>
              </a:defRPr>
            </a:lvl2pPr>
            <a:lvl3pPr lvl="2" rtl="0" algn="ctr">
              <a:lnSpc>
                <a:spcPct val="100000"/>
              </a:lnSpc>
              <a:spcBef>
                <a:spcPts val="0"/>
              </a:spcBef>
              <a:spcAft>
                <a:spcPts val="0"/>
              </a:spcAft>
              <a:buClr>
                <a:schemeClr val="accent1"/>
              </a:buClr>
              <a:buSzPts val="2800"/>
              <a:buNone/>
              <a:defRPr>
                <a:solidFill>
                  <a:schemeClr val="accent1"/>
                </a:solidFill>
              </a:defRPr>
            </a:lvl3pPr>
            <a:lvl4pPr lvl="3" rtl="0" algn="ctr">
              <a:lnSpc>
                <a:spcPct val="100000"/>
              </a:lnSpc>
              <a:spcBef>
                <a:spcPts val="0"/>
              </a:spcBef>
              <a:spcAft>
                <a:spcPts val="0"/>
              </a:spcAft>
              <a:buClr>
                <a:schemeClr val="accent1"/>
              </a:buClr>
              <a:buSzPts val="2800"/>
              <a:buNone/>
              <a:defRPr>
                <a:solidFill>
                  <a:schemeClr val="accent1"/>
                </a:solidFill>
              </a:defRPr>
            </a:lvl4pPr>
            <a:lvl5pPr lvl="4" rtl="0" algn="ctr">
              <a:lnSpc>
                <a:spcPct val="100000"/>
              </a:lnSpc>
              <a:spcBef>
                <a:spcPts val="0"/>
              </a:spcBef>
              <a:spcAft>
                <a:spcPts val="0"/>
              </a:spcAft>
              <a:buClr>
                <a:schemeClr val="accent1"/>
              </a:buClr>
              <a:buSzPts val="2800"/>
              <a:buNone/>
              <a:defRPr>
                <a:solidFill>
                  <a:schemeClr val="accent1"/>
                </a:solidFill>
              </a:defRPr>
            </a:lvl5pPr>
            <a:lvl6pPr lvl="5" rtl="0" algn="ctr">
              <a:lnSpc>
                <a:spcPct val="100000"/>
              </a:lnSpc>
              <a:spcBef>
                <a:spcPts val="0"/>
              </a:spcBef>
              <a:spcAft>
                <a:spcPts val="0"/>
              </a:spcAft>
              <a:buClr>
                <a:schemeClr val="accent1"/>
              </a:buClr>
              <a:buSzPts val="2800"/>
              <a:buNone/>
              <a:defRPr>
                <a:solidFill>
                  <a:schemeClr val="accent1"/>
                </a:solidFill>
              </a:defRPr>
            </a:lvl6pPr>
            <a:lvl7pPr lvl="6" rtl="0" algn="ctr">
              <a:lnSpc>
                <a:spcPct val="100000"/>
              </a:lnSpc>
              <a:spcBef>
                <a:spcPts val="0"/>
              </a:spcBef>
              <a:spcAft>
                <a:spcPts val="0"/>
              </a:spcAft>
              <a:buClr>
                <a:schemeClr val="accent1"/>
              </a:buClr>
              <a:buSzPts val="2800"/>
              <a:buNone/>
              <a:defRPr>
                <a:solidFill>
                  <a:schemeClr val="accent1"/>
                </a:solidFill>
              </a:defRPr>
            </a:lvl7pPr>
            <a:lvl8pPr lvl="7" rtl="0" algn="ctr">
              <a:lnSpc>
                <a:spcPct val="100000"/>
              </a:lnSpc>
              <a:spcBef>
                <a:spcPts val="0"/>
              </a:spcBef>
              <a:spcAft>
                <a:spcPts val="0"/>
              </a:spcAft>
              <a:buClr>
                <a:schemeClr val="accent1"/>
              </a:buClr>
              <a:buSzPts val="2800"/>
              <a:buNone/>
              <a:defRPr>
                <a:solidFill>
                  <a:schemeClr val="accent1"/>
                </a:solidFill>
              </a:defRPr>
            </a:lvl8pPr>
            <a:lvl9pPr lvl="8" rtl="0" algn="ctr">
              <a:lnSpc>
                <a:spcPct val="100000"/>
              </a:lnSpc>
              <a:spcBef>
                <a:spcPts val="0"/>
              </a:spcBef>
              <a:spcAft>
                <a:spcPts val="0"/>
              </a:spcAft>
              <a:buClr>
                <a:schemeClr val="accent1"/>
              </a:buClr>
              <a:buSzPts val="2800"/>
              <a:buNone/>
              <a:defRPr>
                <a:solidFill>
                  <a:schemeClr val="accent1"/>
                </a:solidFill>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18">
    <p:spTree>
      <p:nvGrpSpPr>
        <p:cNvPr id="2927" name="Shape 2927"/>
        <p:cNvGrpSpPr/>
        <p:nvPr/>
      </p:nvGrpSpPr>
      <p:grpSpPr>
        <a:xfrm>
          <a:off x="0" y="0"/>
          <a:ext cx="0" cy="0"/>
          <a:chOff x="0" y="0"/>
          <a:chExt cx="0" cy="0"/>
        </a:xfrm>
      </p:grpSpPr>
      <p:sp>
        <p:nvSpPr>
          <p:cNvPr id="2928" name="Google Shape;2928;g13eacc49de5_0_4931"/>
          <p:cNvSpPr/>
          <p:nvPr/>
        </p:nvSpPr>
        <p:spPr>
          <a:xfrm>
            <a:off x="-425375" y="-255675"/>
            <a:ext cx="2650575" cy="2343610"/>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29" name="Google Shape;2929;g13eacc49de5_0_4931"/>
          <p:cNvGrpSpPr/>
          <p:nvPr/>
        </p:nvGrpSpPr>
        <p:grpSpPr>
          <a:xfrm>
            <a:off x="900089" y="-255613"/>
            <a:ext cx="1647086" cy="1297698"/>
            <a:chOff x="2533100" y="1212175"/>
            <a:chExt cx="1066075" cy="839825"/>
          </a:xfrm>
        </p:grpSpPr>
        <p:sp>
          <p:nvSpPr>
            <p:cNvPr id="2930" name="Google Shape;2930;g13eacc49de5_0_4931"/>
            <p:cNvSpPr/>
            <p:nvPr/>
          </p:nvSpPr>
          <p:spPr>
            <a:xfrm>
              <a:off x="2981500" y="1242700"/>
              <a:ext cx="93025" cy="139875"/>
            </a:xfrm>
            <a:custGeom>
              <a:rect b="b" l="l" r="r" t="t"/>
              <a:pathLst>
                <a:path extrusionOk="0" h="5595" w="3721">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g13eacc49de5_0_4931"/>
            <p:cNvSpPr/>
            <p:nvPr/>
          </p:nvSpPr>
          <p:spPr>
            <a:xfrm>
              <a:off x="3008250" y="1488625"/>
              <a:ext cx="56925" cy="134075"/>
            </a:xfrm>
            <a:custGeom>
              <a:rect b="b" l="l" r="r" t="t"/>
              <a:pathLst>
                <a:path extrusionOk="0" h="5363" w="2277">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g13eacc49de5_0_4931"/>
            <p:cNvSpPr/>
            <p:nvPr/>
          </p:nvSpPr>
          <p:spPr>
            <a:xfrm>
              <a:off x="2913925" y="1708150"/>
              <a:ext cx="120050" cy="96675"/>
            </a:xfrm>
            <a:custGeom>
              <a:rect b="b" l="l" r="r" t="t"/>
              <a:pathLst>
                <a:path extrusionOk="0" h="3867" w="4802">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g13eacc49de5_0_4931"/>
            <p:cNvSpPr/>
            <p:nvPr/>
          </p:nvSpPr>
          <p:spPr>
            <a:xfrm>
              <a:off x="2994100" y="1789400"/>
              <a:ext cx="95600" cy="80850"/>
            </a:xfrm>
            <a:custGeom>
              <a:rect b="b" l="l" r="r" t="t"/>
              <a:pathLst>
                <a:path extrusionOk="0" h="3234" w="3824">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g13eacc49de5_0_4931"/>
            <p:cNvSpPr/>
            <p:nvPr/>
          </p:nvSpPr>
          <p:spPr>
            <a:xfrm>
              <a:off x="3067075" y="1594650"/>
              <a:ext cx="99100" cy="131950"/>
            </a:xfrm>
            <a:custGeom>
              <a:rect b="b" l="l" r="r" t="t"/>
              <a:pathLst>
                <a:path extrusionOk="0" h="5278" w="3964">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g13eacc49de5_0_4931"/>
            <p:cNvSpPr/>
            <p:nvPr/>
          </p:nvSpPr>
          <p:spPr>
            <a:xfrm>
              <a:off x="3097825" y="1386450"/>
              <a:ext cx="62825" cy="142025"/>
            </a:xfrm>
            <a:custGeom>
              <a:rect b="b" l="l" r="r" t="t"/>
              <a:pathLst>
                <a:path extrusionOk="0" h="5681" w="2513">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g13eacc49de5_0_4931"/>
            <p:cNvSpPr/>
            <p:nvPr/>
          </p:nvSpPr>
          <p:spPr>
            <a:xfrm>
              <a:off x="3141450" y="1243125"/>
              <a:ext cx="75050" cy="76925"/>
            </a:xfrm>
            <a:custGeom>
              <a:rect b="b" l="l" r="r" t="t"/>
              <a:pathLst>
                <a:path extrusionOk="0" h="3077" w="3002">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g13eacc49de5_0_4931"/>
            <p:cNvSpPr/>
            <p:nvPr/>
          </p:nvSpPr>
          <p:spPr>
            <a:xfrm>
              <a:off x="3127325" y="1715875"/>
              <a:ext cx="108350" cy="116725"/>
            </a:xfrm>
            <a:custGeom>
              <a:rect b="b" l="l" r="r" t="t"/>
              <a:pathLst>
                <a:path extrusionOk="0" h="4669" w="4334">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g13eacc49de5_0_4931"/>
            <p:cNvSpPr/>
            <p:nvPr/>
          </p:nvSpPr>
          <p:spPr>
            <a:xfrm>
              <a:off x="3208900" y="1508450"/>
              <a:ext cx="61100" cy="141575"/>
            </a:xfrm>
            <a:custGeom>
              <a:rect b="b" l="l" r="r" t="t"/>
              <a:pathLst>
                <a:path extrusionOk="0" h="5663" w="2444">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g13eacc49de5_0_4931"/>
            <p:cNvSpPr/>
            <p:nvPr/>
          </p:nvSpPr>
          <p:spPr>
            <a:xfrm>
              <a:off x="3201925" y="1328500"/>
              <a:ext cx="79700" cy="99925"/>
            </a:xfrm>
            <a:custGeom>
              <a:rect b="b" l="l" r="r" t="t"/>
              <a:pathLst>
                <a:path extrusionOk="0" h="3997" w="3188">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g13eacc49de5_0_4931"/>
            <p:cNvSpPr/>
            <p:nvPr/>
          </p:nvSpPr>
          <p:spPr>
            <a:xfrm>
              <a:off x="3299050" y="1212175"/>
              <a:ext cx="69825" cy="58750"/>
            </a:xfrm>
            <a:custGeom>
              <a:rect b="b" l="l" r="r" t="t"/>
              <a:pathLst>
                <a:path extrusionOk="0" h="2350" w="2793">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g13eacc49de5_0_4931"/>
            <p:cNvSpPr/>
            <p:nvPr/>
          </p:nvSpPr>
          <p:spPr>
            <a:xfrm>
              <a:off x="2706825" y="1804225"/>
              <a:ext cx="158375" cy="68400"/>
            </a:xfrm>
            <a:custGeom>
              <a:rect b="b" l="l" r="r" t="t"/>
              <a:pathLst>
                <a:path extrusionOk="0" h="2736" w="6335">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g13eacc49de5_0_4931"/>
            <p:cNvSpPr/>
            <p:nvPr/>
          </p:nvSpPr>
          <p:spPr>
            <a:xfrm>
              <a:off x="2741300" y="1735625"/>
              <a:ext cx="63425" cy="48925"/>
            </a:xfrm>
            <a:custGeom>
              <a:rect b="b" l="l" r="r" t="t"/>
              <a:pathLst>
                <a:path extrusionOk="0" h="1957" w="2537">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g13eacc49de5_0_4931"/>
            <p:cNvSpPr/>
            <p:nvPr/>
          </p:nvSpPr>
          <p:spPr>
            <a:xfrm>
              <a:off x="2533100" y="1876325"/>
              <a:ext cx="75050" cy="59800"/>
            </a:xfrm>
            <a:custGeom>
              <a:rect b="b" l="l" r="r" t="t"/>
              <a:pathLst>
                <a:path extrusionOk="0" h="2392" w="3002">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g13eacc49de5_0_4931"/>
            <p:cNvSpPr/>
            <p:nvPr/>
          </p:nvSpPr>
          <p:spPr>
            <a:xfrm>
              <a:off x="2540075" y="1968275"/>
              <a:ext cx="46550" cy="83725"/>
            </a:xfrm>
            <a:custGeom>
              <a:rect b="b" l="l" r="r" t="t"/>
              <a:pathLst>
                <a:path extrusionOk="0" h="3349" w="1862">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g13eacc49de5_0_4931"/>
            <p:cNvSpPr/>
            <p:nvPr/>
          </p:nvSpPr>
          <p:spPr>
            <a:xfrm>
              <a:off x="2652450" y="1932650"/>
              <a:ext cx="91200" cy="63375"/>
            </a:xfrm>
            <a:custGeom>
              <a:rect b="b" l="l" r="r" t="t"/>
              <a:pathLst>
                <a:path extrusionOk="0" h="2535" w="3648">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g13eacc49de5_0_4931"/>
            <p:cNvSpPr/>
            <p:nvPr/>
          </p:nvSpPr>
          <p:spPr>
            <a:xfrm>
              <a:off x="2833775" y="1862025"/>
              <a:ext cx="131750" cy="60875"/>
            </a:xfrm>
            <a:custGeom>
              <a:rect b="b" l="l" r="r" t="t"/>
              <a:pathLst>
                <a:path extrusionOk="0" h="2435" w="527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g13eacc49de5_0_4931"/>
            <p:cNvSpPr/>
            <p:nvPr/>
          </p:nvSpPr>
          <p:spPr>
            <a:xfrm>
              <a:off x="3303700" y="1632075"/>
              <a:ext cx="39000" cy="63400"/>
            </a:xfrm>
            <a:custGeom>
              <a:rect b="b" l="l" r="r" t="t"/>
              <a:pathLst>
                <a:path extrusionOk="0" h="2536" w="156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g13eacc49de5_0_4931"/>
            <p:cNvSpPr/>
            <p:nvPr/>
          </p:nvSpPr>
          <p:spPr>
            <a:xfrm>
              <a:off x="3322900" y="1424900"/>
              <a:ext cx="58175" cy="131875"/>
            </a:xfrm>
            <a:custGeom>
              <a:rect b="b" l="l" r="r" t="t"/>
              <a:pathLst>
                <a:path extrusionOk="0" h="5275" w="2327">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g13eacc49de5_0_4931"/>
            <p:cNvSpPr/>
            <p:nvPr/>
          </p:nvSpPr>
          <p:spPr>
            <a:xfrm>
              <a:off x="3370950" y="1270275"/>
              <a:ext cx="99850" cy="114875"/>
            </a:xfrm>
            <a:custGeom>
              <a:rect b="b" l="l" r="r" t="t"/>
              <a:pathLst>
                <a:path extrusionOk="0" h="4595" w="3994">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g13eacc49de5_0_4931"/>
            <p:cNvSpPr/>
            <p:nvPr/>
          </p:nvSpPr>
          <p:spPr>
            <a:xfrm>
              <a:off x="3475850" y="1219725"/>
              <a:ext cx="123325" cy="56425"/>
            </a:xfrm>
            <a:custGeom>
              <a:rect b="b" l="l" r="r" t="t"/>
              <a:pathLst>
                <a:path extrusionOk="0" h="2257" w="4933">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51" name="Google Shape;2951;g13eacc49de5_0_4931"/>
          <p:cNvSpPr/>
          <p:nvPr/>
        </p:nvSpPr>
        <p:spPr>
          <a:xfrm>
            <a:off x="6951302" y="-127875"/>
            <a:ext cx="2509025" cy="1778203"/>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52" name="Google Shape;2952;g13eacc49de5_0_4931"/>
          <p:cNvGrpSpPr/>
          <p:nvPr/>
        </p:nvGrpSpPr>
        <p:grpSpPr>
          <a:xfrm rot="-7942873">
            <a:off x="8262569" y="125746"/>
            <a:ext cx="865915" cy="851479"/>
            <a:chOff x="4452350" y="1286250"/>
            <a:chExt cx="700275" cy="688600"/>
          </a:xfrm>
        </p:grpSpPr>
        <p:sp>
          <p:nvSpPr>
            <p:cNvPr id="2953" name="Google Shape;2953;g13eacc49de5_0_4931"/>
            <p:cNvSpPr/>
            <p:nvPr/>
          </p:nvSpPr>
          <p:spPr>
            <a:xfrm>
              <a:off x="4706525" y="1330225"/>
              <a:ext cx="446100" cy="452175"/>
            </a:xfrm>
            <a:custGeom>
              <a:rect b="b" l="l" r="r" t="t"/>
              <a:pathLst>
                <a:path extrusionOk="0" h="18087" w="17844">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g13eacc49de5_0_4931"/>
            <p:cNvSpPr/>
            <p:nvPr/>
          </p:nvSpPr>
          <p:spPr>
            <a:xfrm>
              <a:off x="4633825" y="1768150"/>
              <a:ext cx="150650" cy="206700"/>
            </a:xfrm>
            <a:custGeom>
              <a:rect b="b" l="l" r="r" t="t"/>
              <a:pathLst>
                <a:path extrusionOk="0" h="8268" w="6026">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g13eacc49de5_0_4931"/>
            <p:cNvSpPr/>
            <p:nvPr/>
          </p:nvSpPr>
          <p:spPr>
            <a:xfrm>
              <a:off x="4757700" y="1448300"/>
              <a:ext cx="268800" cy="331525"/>
            </a:xfrm>
            <a:custGeom>
              <a:rect b="b" l="l" r="r" t="t"/>
              <a:pathLst>
                <a:path extrusionOk="0" h="13261" w="10752">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g13eacc49de5_0_4931"/>
            <p:cNvSpPr/>
            <p:nvPr/>
          </p:nvSpPr>
          <p:spPr>
            <a:xfrm>
              <a:off x="4791425" y="1526900"/>
              <a:ext cx="44125" cy="153800"/>
            </a:xfrm>
            <a:custGeom>
              <a:rect b="b" l="l" r="r" t="t"/>
              <a:pathLst>
                <a:path extrusionOk="0" h="6152" w="1765">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g13eacc49de5_0_4931"/>
            <p:cNvSpPr/>
            <p:nvPr/>
          </p:nvSpPr>
          <p:spPr>
            <a:xfrm>
              <a:off x="4806900" y="1629600"/>
              <a:ext cx="151225" cy="48650"/>
            </a:xfrm>
            <a:custGeom>
              <a:rect b="b" l="l" r="r" t="t"/>
              <a:pathLst>
                <a:path extrusionOk="0" h="1946" w="6049">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g13eacc49de5_0_4931"/>
            <p:cNvSpPr/>
            <p:nvPr/>
          </p:nvSpPr>
          <p:spPr>
            <a:xfrm>
              <a:off x="4881000" y="1408875"/>
              <a:ext cx="77275" cy="149250"/>
            </a:xfrm>
            <a:custGeom>
              <a:rect b="b" l="l" r="r" t="t"/>
              <a:pathLst>
                <a:path extrusionOk="0" h="5970" w="3091">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g13eacc49de5_0_4931"/>
            <p:cNvSpPr/>
            <p:nvPr/>
          </p:nvSpPr>
          <p:spPr>
            <a:xfrm>
              <a:off x="4904350" y="1532100"/>
              <a:ext cx="135825" cy="35300"/>
            </a:xfrm>
            <a:custGeom>
              <a:rect b="b" l="l" r="r" t="t"/>
              <a:pathLst>
                <a:path extrusionOk="0" h="1412" w="5433">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g13eacc49de5_0_4931"/>
            <p:cNvSpPr/>
            <p:nvPr/>
          </p:nvSpPr>
          <p:spPr>
            <a:xfrm>
              <a:off x="4452350" y="1286250"/>
              <a:ext cx="351325" cy="518575"/>
            </a:xfrm>
            <a:custGeom>
              <a:rect b="b" l="l" r="r" t="t"/>
              <a:pathLst>
                <a:path extrusionOk="0" h="20743" w="14053">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g13eacc49de5_0_4931"/>
            <p:cNvSpPr/>
            <p:nvPr/>
          </p:nvSpPr>
          <p:spPr>
            <a:xfrm>
              <a:off x="4587875" y="1398075"/>
              <a:ext cx="72725" cy="406175"/>
            </a:xfrm>
            <a:custGeom>
              <a:rect b="b" l="l" r="r" t="t"/>
              <a:pathLst>
                <a:path extrusionOk="0" h="16247" w="2909">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g13eacc49de5_0_4931"/>
            <p:cNvSpPr/>
            <p:nvPr/>
          </p:nvSpPr>
          <p:spPr>
            <a:xfrm>
              <a:off x="4506300" y="1582700"/>
              <a:ext cx="127600" cy="119750"/>
            </a:xfrm>
            <a:custGeom>
              <a:rect b="b" l="l" r="r" t="t"/>
              <a:pathLst>
                <a:path extrusionOk="0" h="4790" w="5104">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g13eacc49de5_0_4931"/>
            <p:cNvSpPr/>
            <p:nvPr/>
          </p:nvSpPr>
          <p:spPr>
            <a:xfrm>
              <a:off x="4596175" y="1580500"/>
              <a:ext cx="112250" cy="112000"/>
            </a:xfrm>
            <a:custGeom>
              <a:rect b="b" l="l" r="r" t="t"/>
              <a:pathLst>
                <a:path extrusionOk="0" h="4480" w="449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g13eacc49de5_0_4931"/>
            <p:cNvSpPr/>
            <p:nvPr/>
          </p:nvSpPr>
          <p:spPr>
            <a:xfrm>
              <a:off x="4527375" y="1411475"/>
              <a:ext cx="94500" cy="140725"/>
            </a:xfrm>
            <a:custGeom>
              <a:rect b="b" l="l" r="r" t="t"/>
              <a:pathLst>
                <a:path extrusionOk="0" h="5629" w="378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g13eacc49de5_0_4931"/>
            <p:cNvSpPr/>
            <p:nvPr/>
          </p:nvSpPr>
          <p:spPr>
            <a:xfrm>
              <a:off x="4595325" y="1452875"/>
              <a:ext cx="111200" cy="89500"/>
            </a:xfrm>
            <a:custGeom>
              <a:rect b="b" l="l" r="r" t="t"/>
              <a:pathLst>
                <a:path extrusionOk="0" h="3580" w="4448">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66" name="Google Shape;2966;g13eacc49de5_0_4931"/>
          <p:cNvSpPr/>
          <p:nvPr/>
        </p:nvSpPr>
        <p:spPr>
          <a:xfrm rot="10800000">
            <a:off x="7036556" y="3532599"/>
            <a:ext cx="2293144" cy="2027403"/>
          </a:xfrm>
          <a:custGeom>
            <a:rect b="b" l="l" r="r" t="t"/>
            <a:pathLst>
              <a:path extrusionOk="0" h="68148" w="77074">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g13eacc49de5_0_4931"/>
          <p:cNvSpPr/>
          <p:nvPr/>
        </p:nvSpPr>
        <p:spPr>
          <a:xfrm rot="10800000">
            <a:off x="-316346" y="3455138"/>
            <a:ext cx="2650596" cy="1878538"/>
          </a:xfrm>
          <a:custGeom>
            <a:rect b="b" l="l" r="r" t="t"/>
            <a:pathLst>
              <a:path extrusionOk="0" h="67452" w="95174">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g13eacc49de5_0_4931"/>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800"/>
              <a:buNone/>
              <a:defRPr>
                <a:solidFill>
                  <a:schemeClr val="accent1"/>
                </a:solidFill>
              </a:defRPr>
            </a:lvl1pPr>
            <a:lvl2pPr lvl="1" rtl="0" algn="ctr">
              <a:lnSpc>
                <a:spcPct val="100000"/>
              </a:lnSpc>
              <a:spcBef>
                <a:spcPts val="0"/>
              </a:spcBef>
              <a:spcAft>
                <a:spcPts val="0"/>
              </a:spcAft>
              <a:buClr>
                <a:schemeClr val="accent1"/>
              </a:buClr>
              <a:buSzPts val="2800"/>
              <a:buNone/>
              <a:defRPr>
                <a:solidFill>
                  <a:schemeClr val="accent1"/>
                </a:solidFill>
              </a:defRPr>
            </a:lvl2pPr>
            <a:lvl3pPr lvl="2" rtl="0" algn="ctr">
              <a:lnSpc>
                <a:spcPct val="100000"/>
              </a:lnSpc>
              <a:spcBef>
                <a:spcPts val="0"/>
              </a:spcBef>
              <a:spcAft>
                <a:spcPts val="0"/>
              </a:spcAft>
              <a:buClr>
                <a:schemeClr val="accent1"/>
              </a:buClr>
              <a:buSzPts val="2800"/>
              <a:buNone/>
              <a:defRPr>
                <a:solidFill>
                  <a:schemeClr val="accent1"/>
                </a:solidFill>
              </a:defRPr>
            </a:lvl3pPr>
            <a:lvl4pPr lvl="3" rtl="0" algn="ctr">
              <a:lnSpc>
                <a:spcPct val="100000"/>
              </a:lnSpc>
              <a:spcBef>
                <a:spcPts val="0"/>
              </a:spcBef>
              <a:spcAft>
                <a:spcPts val="0"/>
              </a:spcAft>
              <a:buClr>
                <a:schemeClr val="accent1"/>
              </a:buClr>
              <a:buSzPts val="2800"/>
              <a:buNone/>
              <a:defRPr>
                <a:solidFill>
                  <a:schemeClr val="accent1"/>
                </a:solidFill>
              </a:defRPr>
            </a:lvl4pPr>
            <a:lvl5pPr lvl="4" rtl="0" algn="ctr">
              <a:lnSpc>
                <a:spcPct val="100000"/>
              </a:lnSpc>
              <a:spcBef>
                <a:spcPts val="0"/>
              </a:spcBef>
              <a:spcAft>
                <a:spcPts val="0"/>
              </a:spcAft>
              <a:buClr>
                <a:schemeClr val="accent1"/>
              </a:buClr>
              <a:buSzPts val="2800"/>
              <a:buNone/>
              <a:defRPr>
                <a:solidFill>
                  <a:schemeClr val="accent1"/>
                </a:solidFill>
              </a:defRPr>
            </a:lvl5pPr>
            <a:lvl6pPr lvl="5" rtl="0" algn="ctr">
              <a:lnSpc>
                <a:spcPct val="100000"/>
              </a:lnSpc>
              <a:spcBef>
                <a:spcPts val="0"/>
              </a:spcBef>
              <a:spcAft>
                <a:spcPts val="0"/>
              </a:spcAft>
              <a:buClr>
                <a:schemeClr val="accent1"/>
              </a:buClr>
              <a:buSzPts val="2800"/>
              <a:buNone/>
              <a:defRPr>
                <a:solidFill>
                  <a:schemeClr val="accent1"/>
                </a:solidFill>
              </a:defRPr>
            </a:lvl6pPr>
            <a:lvl7pPr lvl="6" rtl="0" algn="ctr">
              <a:lnSpc>
                <a:spcPct val="100000"/>
              </a:lnSpc>
              <a:spcBef>
                <a:spcPts val="0"/>
              </a:spcBef>
              <a:spcAft>
                <a:spcPts val="0"/>
              </a:spcAft>
              <a:buClr>
                <a:schemeClr val="accent1"/>
              </a:buClr>
              <a:buSzPts val="2800"/>
              <a:buNone/>
              <a:defRPr>
                <a:solidFill>
                  <a:schemeClr val="accent1"/>
                </a:solidFill>
              </a:defRPr>
            </a:lvl7pPr>
            <a:lvl8pPr lvl="7" rtl="0" algn="ctr">
              <a:lnSpc>
                <a:spcPct val="100000"/>
              </a:lnSpc>
              <a:spcBef>
                <a:spcPts val="0"/>
              </a:spcBef>
              <a:spcAft>
                <a:spcPts val="0"/>
              </a:spcAft>
              <a:buClr>
                <a:schemeClr val="accent1"/>
              </a:buClr>
              <a:buSzPts val="2800"/>
              <a:buNone/>
              <a:defRPr>
                <a:solidFill>
                  <a:schemeClr val="accent1"/>
                </a:solidFill>
              </a:defRPr>
            </a:lvl8pPr>
            <a:lvl9pPr lvl="8" rtl="0" algn="ctr">
              <a:lnSpc>
                <a:spcPct val="100000"/>
              </a:lnSpc>
              <a:spcBef>
                <a:spcPts val="0"/>
              </a:spcBef>
              <a:spcAft>
                <a:spcPts val="0"/>
              </a:spcAft>
              <a:buClr>
                <a:schemeClr val="accent1"/>
              </a:buClr>
              <a:buSzPts val="2800"/>
              <a:buNone/>
              <a:defRPr>
                <a:solidFill>
                  <a:schemeClr val="accent1"/>
                </a:solidFill>
              </a:defRPr>
            </a:lvl9pPr>
          </a:lstStyle>
          <a:p/>
        </p:txBody>
      </p:sp>
      <p:sp>
        <p:nvSpPr>
          <p:cNvPr id="2969" name="Google Shape;2969;g13eacc49de5_0_4931"/>
          <p:cNvSpPr txBox="1"/>
          <p:nvPr>
            <p:ph idx="1" type="body"/>
          </p:nvPr>
        </p:nvSpPr>
        <p:spPr>
          <a:xfrm>
            <a:off x="1428750" y="1766775"/>
            <a:ext cx="3008700" cy="19278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1"/>
              </a:buClr>
              <a:buSzPts val="1400"/>
              <a:buChar char="●"/>
              <a:defRPr sz="1400">
                <a:solidFill>
                  <a:schemeClr val="accent1"/>
                </a:solidFill>
              </a:defRPr>
            </a:lvl1pPr>
            <a:lvl2pPr indent="-304800" lvl="1" marL="914400" rtl="0">
              <a:lnSpc>
                <a:spcPct val="100000"/>
              </a:lnSpc>
              <a:spcBef>
                <a:spcPts val="0"/>
              </a:spcBef>
              <a:spcAft>
                <a:spcPts val="0"/>
              </a:spcAft>
              <a:buClr>
                <a:schemeClr val="accent1"/>
              </a:buClr>
              <a:buSzPts val="1200"/>
              <a:buChar char="○"/>
              <a:defRPr sz="1200">
                <a:solidFill>
                  <a:schemeClr val="accent1"/>
                </a:solidFill>
              </a:defRPr>
            </a:lvl2pPr>
            <a:lvl3pPr indent="-304800" lvl="2" marL="1371600" rtl="0">
              <a:lnSpc>
                <a:spcPct val="100000"/>
              </a:lnSpc>
              <a:spcBef>
                <a:spcPts val="0"/>
              </a:spcBef>
              <a:spcAft>
                <a:spcPts val="0"/>
              </a:spcAft>
              <a:buClr>
                <a:schemeClr val="accent1"/>
              </a:buClr>
              <a:buSzPts val="1200"/>
              <a:buChar char="■"/>
              <a:defRPr sz="1200">
                <a:solidFill>
                  <a:schemeClr val="accent1"/>
                </a:solidFill>
              </a:defRPr>
            </a:lvl3pPr>
            <a:lvl4pPr indent="-304800" lvl="3" marL="1828800" rtl="0">
              <a:lnSpc>
                <a:spcPct val="100000"/>
              </a:lnSpc>
              <a:spcBef>
                <a:spcPts val="0"/>
              </a:spcBef>
              <a:spcAft>
                <a:spcPts val="0"/>
              </a:spcAft>
              <a:buClr>
                <a:schemeClr val="accent1"/>
              </a:buClr>
              <a:buSzPts val="1200"/>
              <a:buChar char="●"/>
              <a:defRPr sz="1200">
                <a:solidFill>
                  <a:schemeClr val="accent1"/>
                </a:solidFill>
              </a:defRPr>
            </a:lvl4pPr>
            <a:lvl5pPr indent="-304800" lvl="4" marL="2286000" rtl="0">
              <a:lnSpc>
                <a:spcPct val="100000"/>
              </a:lnSpc>
              <a:spcBef>
                <a:spcPts val="0"/>
              </a:spcBef>
              <a:spcAft>
                <a:spcPts val="0"/>
              </a:spcAft>
              <a:buClr>
                <a:schemeClr val="accent1"/>
              </a:buClr>
              <a:buSzPts val="1200"/>
              <a:buChar char="○"/>
              <a:defRPr sz="1200">
                <a:solidFill>
                  <a:schemeClr val="accent1"/>
                </a:solidFill>
              </a:defRPr>
            </a:lvl5pPr>
            <a:lvl6pPr indent="-304800" lvl="5" marL="2743200" rtl="0">
              <a:lnSpc>
                <a:spcPct val="100000"/>
              </a:lnSpc>
              <a:spcBef>
                <a:spcPts val="0"/>
              </a:spcBef>
              <a:spcAft>
                <a:spcPts val="0"/>
              </a:spcAft>
              <a:buClr>
                <a:schemeClr val="accent1"/>
              </a:buClr>
              <a:buSzPts val="1200"/>
              <a:buChar char="■"/>
              <a:defRPr sz="1200">
                <a:solidFill>
                  <a:schemeClr val="accent1"/>
                </a:solidFill>
              </a:defRPr>
            </a:lvl6pPr>
            <a:lvl7pPr indent="-304800" lvl="6" marL="3200400" rtl="0">
              <a:lnSpc>
                <a:spcPct val="100000"/>
              </a:lnSpc>
              <a:spcBef>
                <a:spcPts val="0"/>
              </a:spcBef>
              <a:spcAft>
                <a:spcPts val="0"/>
              </a:spcAft>
              <a:buClr>
                <a:schemeClr val="accent1"/>
              </a:buClr>
              <a:buSzPts val="1200"/>
              <a:buChar char="●"/>
              <a:defRPr sz="1200">
                <a:solidFill>
                  <a:schemeClr val="accent1"/>
                </a:solidFill>
              </a:defRPr>
            </a:lvl7pPr>
            <a:lvl8pPr indent="-304800" lvl="7" marL="3657600" rtl="0">
              <a:lnSpc>
                <a:spcPct val="100000"/>
              </a:lnSpc>
              <a:spcBef>
                <a:spcPts val="0"/>
              </a:spcBef>
              <a:spcAft>
                <a:spcPts val="0"/>
              </a:spcAft>
              <a:buClr>
                <a:schemeClr val="accent1"/>
              </a:buClr>
              <a:buSzPts val="1200"/>
              <a:buChar char="○"/>
              <a:defRPr sz="1200">
                <a:solidFill>
                  <a:schemeClr val="accent1"/>
                </a:solidFill>
              </a:defRPr>
            </a:lvl8pPr>
            <a:lvl9pPr indent="-304800" lvl="8" marL="4114800" rtl="0">
              <a:lnSpc>
                <a:spcPct val="100000"/>
              </a:lnSpc>
              <a:spcBef>
                <a:spcPts val="0"/>
              </a:spcBef>
              <a:spcAft>
                <a:spcPts val="0"/>
              </a:spcAft>
              <a:buClr>
                <a:schemeClr val="accent1"/>
              </a:buClr>
              <a:buSzPts val="1200"/>
              <a:buChar char="■"/>
              <a:defRPr sz="1200">
                <a:solidFill>
                  <a:schemeClr val="accent1"/>
                </a:solidFill>
              </a:defRPr>
            </a:lvl9pPr>
          </a:lstStyle>
          <a:p/>
        </p:txBody>
      </p:sp>
      <p:sp>
        <p:nvSpPr>
          <p:cNvPr id="2970" name="Google Shape;2970;g13eacc49de5_0_4931"/>
          <p:cNvSpPr txBox="1"/>
          <p:nvPr>
            <p:ph idx="2" type="body"/>
          </p:nvPr>
        </p:nvSpPr>
        <p:spPr>
          <a:xfrm>
            <a:off x="4828336" y="1766775"/>
            <a:ext cx="3008700" cy="19278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1"/>
              </a:buClr>
              <a:buSzPts val="1400"/>
              <a:buChar char="●"/>
              <a:defRPr sz="1400">
                <a:solidFill>
                  <a:schemeClr val="accent1"/>
                </a:solidFill>
              </a:defRPr>
            </a:lvl1pPr>
            <a:lvl2pPr indent="-304800" lvl="1" marL="914400" rtl="0">
              <a:lnSpc>
                <a:spcPct val="100000"/>
              </a:lnSpc>
              <a:spcBef>
                <a:spcPts val="0"/>
              </a:spcBef>
              <a:spcAft>
                <a:spcPts val="0"/>
              </a:spcAft>
              <a:buClr>
                <a:schemeClr val="accent1"/>
              </a:buClr>
              <a:buSzPts val="1200"/>
              <a:buChar char="○"/>
              <a:defRPr sz="1200">
                <a:solidFill>
                  <a:schemeClr val="accent1"/>
                </a:solidFill>
              </a:defRPr>
            </a:lvl2pPr>
            <a:lvl3pPr indent="-304800" lvl="2" marL="1371600" rtl="0">
              <a:lnSpc>
                <a:spcPct val="100000"/>
              </a:lnSpc>
              <a:spcBef>
                <a:spcPts val="0"/>
              </a:spcBef>
              <a:spcAft>
                <a:spcPts val="0"/>
              </a:spcAft>
              <a:buClr>
                <a:schemeClr val="accent1"/>
              </a:buClr>
              <a:buSzPts val="1200"/>
              <a:buChar char="■"/>
              <a:defRPr sz="1200">
                <a:solidFill>
                  <a:schemeClr val="accent1"/>
                </a:solidFill>
              </a:defRPr>
            </a:lvl3pPr>
            <a:lvl4pPr indent="-304800" lvl="3" marL="1828800" rtl="0">
              <a:lnSpc>
                <a:spcPct val="100000"/>
              </a:lnSpc>
              <a:spcBef>
                <a:spcPts val="0"/>
              </a:spcBef>
              <a:spcAft>
                <a:spcPts val="0"/>
              </a:spcAft>
              <a:buClr>
                <a:schemeClr val="accent1"/>
              </a:buClr>
              <a:buSzPts val="1200"/>
              <a:buChar char="●"/>
              <a:defRPr sz="1200">
                <a:solidFill>
                  <a:schemeClr val="accent1"/>
                </a:solidFill>
              </a:defRPr>
            </a:lvl4pPr>
            <a:lvl5pPr indent="-304800" lvl="4" marL="2286000" rtl="0">
              <a:lnSpc>
                <a:spcPct val="100000"/>
              </a:lnSpc>
              <a:spcBef>
                <a:spcPts val="0"/>
              </a:spcBef>
              <a:spcAft>
                <a:spcPts val="0"/>
              </a:spcAft>
              <a:buClr>
                <a:schemeClr val="accent1"/>
              </a:buClr>
              <a:buSzPts val="1200"/>
              <a:buChar char="○"/>
              <a:defRPr sz="1200">
                <a:solidFill>
                  <a:schemeClr val="accent1"/>
                </a:solidFill>
              </a:defRPr>
            </a:lvl5pPr>
            <a:lvl6pPr indent="-304800" lvl="5" marL="2743200" rtl="0">
              <a:lnSpc>
                <a:spcPct val="100000"/>
              </a:lnSpc>
              <a:spcBef>
                <a:spcPts val="0"/>
              </a:spcBef>
              <a:spcAft>
                <a:spcPts val="0"/>
              </a:spcAft>
              <a:buClr>
                <a:schemeClr val="accent1"/>
              </a:buClr>
              <a:buSzPts val="1200"/>
              <a:buChar char="■"/>
              <a:defRPr sz="1200">
                <a:solidFill>
                  <a:schemeClr val="accent1"/>
                </a:solidFill>
              </a:defRPr>
            </a:lvl6pPr>
            <a:lvl7pPr indent="-304800" lvl="6" marL="3200400" rtl="0">
              <a:lnSpc>
                <a:spcPct val="100000"/>
              </a:lnSpc>
              <a:spcBef>
                <a:spcPts val="0"/>
              </a:spcBef>
              <a:spcAft>
                <a:spcPts val="0"/>
              </a:spcAft>
              <a:buClr>
                <a:schemeClr val="accent1"/>
              </a:buClr>
              <a:buSzPts val="1200"/>
              <a:buChar char="●"/>
              <a:defRPr sz="1200">
                <a:solidFill>
                  <a:schemeClr val="accent1"/>
                </a:solidFill>
              </a:defRPr>
            </a:lvl7pPr>
            <a:lvl8pPr indent="-304800" lvl="7" marL="3657600" rtl="0">
              <a:lnSpc>
                <a:spcPct val="100000"/>
              </a:lnSpc>
              <a:spcBef>
                <a:spcPts val="0"/>
              </a:spcBef>
              <a:spcAft>
                <a:spcPts val="0"/>
              </a:spcAft>
              <a:buClr>
                <a:schemeClr val="accent1"/>
              </a:buClr>
              <a:buSzPts val="1200"/>
              <a:buChar char="○"/>
              <a:defRPr sz="1200">
                <a:solidFill>
                  <a:schemeClr val="accent1"/>
                </a:solidFill>
              </a:defRPr>
            </a:lvl8pPr>
            <a:lvl9pPr indent="-304800" lvl="8" marL="4114800" rtl="0">
              <a:lnSpc>
                <a:spcPct val="100000"/>
              </a:lnSpc>
              <a:spcBef>
                <a:spcPts val="0"/>
              </a:spcBef>
              <a:spcAft>
                <a:spcPts val="0"/>
              </a:spcAft>
              <a:buClr>
                <a:schemeClr val="accent1"/>
              </a:buClr>
              <a:buSzPts val="1200"/>
              <a:buChar char="■"/>
              <a:defRPr sz="1200">
                <a:solidFill>
                  <a:schemeClr val="accent1"/>
                </a:solidFill>
              </a:defRPr>
            </a:lvl9pPr>
          </a:lstStyle>
          <a:p/>
        </p:txBody>
      </p:sp>
      <p:grpSp>
        <p:nvGrpSpPr>
          <p:cNvPr id="2971" name="Google Shape;2971;g13eacc49de5_0_4931"/>
          <p:cNvGrpSpPr/>
          <p:nvPr/>
        </p:nvGrpSpPr>
        <p:grpSpPr>
          <a:xfrm>
            <a:off x="485625" y="3903075"/>
            <a:ext cx="612057" cy="982601"/>
            <a:chOff x="1054675" y="3219250"/>
            <a:chExt cx="332875" cy="534400"/>
          </a:xfrm>
        </p:grpSpPr>
        <p:sp>
          <p:nvSpPr>
            <p:cNvPr id="2972" name="Google Shape;2972;g13eacc49de5_0_4931"/>
            <p:cNvSpPr/>
            <p:nvPr/>
          </p:nvSpPr>
          <p:spPr>
            <a:xfrm>
              <a:off x="1054675" y="3415400"/>
              <a:ext cx="332875" cy="338250"/>
            </a:xfrm>
            <a:custGeom>
              <a:rect b="b" l="l" r="r" t="t"/>
              <a:pathLst>
                <a:path extrusionOk="0" h="13530" w="13315">
                  <a:moveTo>
                    <a:pt x="6870" y="1"/>
                  </a:moveTo>
                  <a:cubicBezTo>
                    <a:pt x="4550" y="1"/>
                    <a:pt x="2224" y="1302"/>
                    <a:pt x="1164" y="4182"/>
                  </a:cubicBezTo>
                  <a:cubicBezTo>
                    <a:pt x="0" y="7392"/>
                    <a:pt x="1652" y="11161"/>
                    <a:pt x="4560" y="12719"/>
                  </a:cubicBezTo>
                  <a:cubicBezTo>
                    <a:pt x="5497" y="13232"/>
                    <a:pt x="6575" y="13529"/>
                    <a:pt x="7642" y="13529"/>
                  </a:cubicBezTo>
                  <a:cubicBezTo>
                    <a:pt x="8563" y="13529"/>
                    <a:pt x="9475" y="13308"/>
                    <a:pt x="10283" y="12812"/>
                  </a:cubicBezTo>
                  <a:cubicBezTo>
                    <a:pt x="12214" y="11556"/>
                    <a:pt x="13005" y="9137"/>
                    <a:pt x="13098" y="6810"/>
                  </a:cubicBezTo>
                  <a:cubicBezTo>
                    <a:pt x="13315" y="2520"/>
                    <a:pt x="10098" y="1"/>
                    <a:pt x="68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g13eacc49de5_0_4931"/>
            <p:cNvSpPr/>
            <p:nvPr/>
          </p:nvSpPr>
          <p:spPr>
            <a:xfrm>
              <a:off x="1212275" y="3418150"/>
              <a:ext cx="128575" cy="232650"/>
            </a:xfrm>
            <a:custGeom>
              <a:rect b="b" l="l" r="r" t="t"/>
              <a:pathLst>
                <a:path extrusionOk="0" h="9306" w="5143">
                  <a:moveTo>
                    <a:pt x="1" y="0"/>
                  </a:moveTo>
                  <a:cubicBezTo>
                    <a:pt x="885" y="489"/>
                    <a:pt x="1653" y="1070"/>
                    <a:pt x="2234" y="1745"/>
                  </a:cubicBezTo>
                  <a:cubicBezTo>
                    <a:pt x="2816" y="2420"/>
                    <a:pt x="3304" y="3211"/>
                    <a:pt x="3584" y="3978"/>
                  </a:cubicBezTo>
                  <a:cubicBezTo>
                    <a:pt x="3886" y="4746"/>
                    <a:pt x="4072" y="5630"/>
                    <a:pt x="4072" y="6584"/>
                  </a:cubicBezTo>
                  <a:cubicBezTo>
                    <a:pt x="4072" y="7468"/>
                    <a:pt x="3886" y="8329"/>
                    <a:pt x="3584" y="9306"/>
                  </a:cubicBezTo>
                  <a:cubicBezTo>
                    <a:pt x="4258" y="8631"/>
                    <a:pt x="4747" y="7654"/>
                    <a:pt x="4956" y="6700"/>
                  </a:cubicBezTo>
                  <a:cubicBezTo>
                    <a:pt x="5142" y="5630"/>
                    <a:pt x="5049" y="4560"/>
                    <a:pt x="4654" y="3583"/>
                  </a:cubicBezTo>
                  <a:cubicBezTo>
                    <a:pt x="4258" y="2629"/>
                    <a:pt x="3677" y="1745"/>
                    <a:pt x="2816" y="1070"/>
                  </a:cubicBezTo>
                  <a:cubicBezTo>
                    <a:pt x="2048" y="489"/>
                    <a:pt x="107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g13eacc49de5_0_4931"/>
            <p:cNvSpPr/>
            <p:nvPr/>
          </p:nvSpPr>
          <p:spPr>
            <a:xfrm>
              <a:off x="1166350" y="3219250"/>
              <a:ext cx="137850" cy="184375"/>
            </a:xfrm>
            <a:custGeom>
              <a:rect b="b" l="l" r="r" t="t"/>
              <a:pathLst>
                <a:path extrusionOk="0" h="7375" w="5514">
                  <a:moveTo>
                    <a:pt x="4560" y="0"/>
                  </a:moveTo>
                  <a:lnTo>
                    <a:pt x="4560" y="0"/>
                  </a:lnTo>
                  <a:cubicBezTo>
                    <a:pt x="1838" y="1070"/>
                    <a:pt x="0" y="4071"/>
                    <a:pt x="186" y="6979"/>
                  </a:cubicBezTo>
                  <a:lnTo>
                    <a:pt x="861" y="7375"/>
                  </a:lnTo>
                  <a:cubicBezTo>
                    <a:pt x="3676" y="6398"/>
                    <a:pt x="5514" y="2908"/>
                    <a:pt x="45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5" name="Google Shape;2975;g13eacc49de5_0_4931"/>
          <p:cNvGrpSpPr/>
          <p:nvPr/>
        </p:nvGrpSpPr>
        <p:grpSpPr>
          <a:xfrm>
            <a:off x="6895340" y="3683697"/>
            <a:ext cx="2797484" cy="1725281"/>
            <a:chOff x="3095850" y="2740875"/>
            <a:chExt cx="1972838" cy="1216700"/>
          </a:xfrm>
        </p:grpSpPr>
        <p:sp>
          <p:nvSpPr>
            <p:cNvPr id="2976" name="Google Shape;2976;g13eacc49de5_0_4931"/>
            <p:cNvSpPr/>
            <p:nvPr/>
          </p:nvSpPr>
          <p:spPr>
            <a:xfrm>
              <a:off x="3095850" y="2740875"/>
              <a:ext cx="1211125" cy="1089775"/>
            </a:xfrm>
            <a:custGeom>
              <a:rect b="b" l="l" r="r" t="t"/>
              <a:pathLst>
                <a:path extrusionOk="0" h="43591" w="48445">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g13eacc49de5_0_4931"/>
            <p:cNvSpPr/>
            <p:nvPr/>
          </p:nvSpPr>
          <p:spPr>
            <a:xfrm>
              <a:off x="3303325" y="2880600"/>
              <a:ext cx="1035075" cy="1066625"/>
            </a:xfrm>
            <a:custGeom>
              <a:rect b="b" l="l" r="r" t="t"/>
              <a:pathLst>
                <a:path extrusionOk="0" h="42665" w="41403">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g13eacc49de5_0_4931"/>
            <p:cNvSpPr/>
            <p:nvPr/>
          </p:nvSpPr>
          <p:spPr>
            <a:xfrm>
              <a:off x="3644325" y="2826700"/>
              <a:ext cx="943575" cy="1110700"/>
            </a:xfrm>
            <a:custGeom>
              <a:rect b="b" l="l" r="r" t="t"/>
              <a:pathLst>
                <a:path extrusionOk="0" h="44428" w="37743">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g13eacc49de5_0_4931"/>
            <p:cNvSpPr/>
            <p:nvPr/>
          </p:nvSpPr>
          <p:spPr>
            <a:xfrm>
              <a:off x="3956825" y="2885300"/>
              <a:ext cx="927100" cy="1072275"/>
            </a:xfrm>
            <a:custGeom>
              <a:rect b="b" l="l" r="r" t="t"/>
              <a:pathLst>
                <a:path extrusionOk="0" h="42891" w="37084">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g13eacc49de5_0_4931"/>
            <p:cNvSpPr/>
            <p:nvPr/>
          </p:nvSpPr>
          <p:spPr>
            <a:xfrm>
              <a:off x="4509563" y="3168313"/>
              <a:ext cx="559125" cy="775225"/>
            </a:xfrm>
            <a:custGeom>
              <a:rect b="b" l="l" r="r" t="t"/>
              <a:pathLst>
                <a:path extrusionOk="0" h="31009" w="22365">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1"/>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1"/>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7" name="Google Shape;57;p31"/>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8" name="Google Shape;58;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2"/>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2"/>
          <p:cNvSpPr/>
          <p:nvPr>
            <p:ph idx="2" type="pic"/>
          </p:nvPr>
        </p:nvSpPr>
        <p:spPr>
          <a:xfrm>
            <a:off x="3887391" y="740569"/>
            <a:ext cx="4629150" cy="3655219"/>
          </a:xfrm>
          <a:prstGeom prst="rect">
            <a:avLst/>
          </a:prstGeom>
          <a:noFill/>
          <a:ln>
            <a:noFill/>
          </a:ln>
        </p:spPr>
      </p:sp>
      <p:sp>
        <p:nvSpPr>
          <p:cNvPr id="64" name="Google Shape;64;p32"/>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5" name="Google Shape;65;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37.xml"/><Relationship Id="rId22" Type="http://schemas.openxmlformats.org/officeDocument/2006/relationships/slideLayout" Target="../slideLayouts/slideLayout39.xml"/><Relationship Id="rId21" Type="http://schemas.openxmlformats.org/officeDocument/2006/relationships/slideLayout" Target="../slideLayouts/slideLayout38.xml"/><Relationship Id="rId24" Type="http://schemas.openxmlformats.org/officeDocument/2006/relationships/slideLayout" Target="../slideLayouts/slideLayout41.xml"/><Relationship Id="rId23" Type="http://schemas.openxmlformats.org/officeDocument/2006/relationships/slideLayout" Target="../slideLayouts/slideLayout40.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26" Type="http://schemas.openxmlformats.org/officeDocument/2006/relationships/slideLayout" Target="../slideLayouts/slideLayout43.xml"/><Relationship Id="rId25" Type="http://schemas.openxmlformats.org/officeDocument/2006/relationships/slideLayout" Target="../slideLayouts/slideLayout42.xml"/><Relationship Id="rId28" Type="http://schemas.openxmlformats.org/officeDocument/2006/relationships/slideLayout" Target="../slideLayouts/slideLayout45.xml"/><Relationship Id="rId27" Type="http://schemas.openxmlformats.org/officeDocument/2006/relationships/slideLayout" Target="../slideLayouts/slideLayout44.xml"/><Relationship Id="rId5" Type="http://schemas.openxmlformats.org/officeDocument/2006/relationships/slideLayout" Target="../slideLayouts/slideLayout22.xml"/><Relationship Id="rId6" Type="http://schemas.openxmlformats.org/officeDocument/2006/relationships/slideLayout" Target="../slideLayouts/slideLayout23.xml"/><Relationship Id="rId29" Type="http://schemas.openxmlformats.org/officeDocument/2006/relationships/slideLayout" Target="../slideLayouts/slideLayout46.xml"/><Relationship Id="rId7" Type="http://schemas.openxmlformats.org/officeDocument/2006/relationships/slideLayout" Target="../slideLayouts/slideLayout24.xml"/><Relationship Id="rId8" Type="http://schemas.openxmlformats.org/officeDocument/2006/relationships/slideLayout" Target="../slideLayouts/slideLayout25.xml"/><Relationship Id="rId31" Type="http://schemas.openxmlformats.org/officeDocument/2006/relationships/slideLayout" Target="../slideLayouts/slideLayout48.xml"/><Relationship Id="rId30" Type="http://schemas.openxmlformats.org/officeDocument/2006/relationships/slideLayout" Target="../slideLayouts/slideLayout47.xml"/><Relationship Id="rId11" Type="http://schemas.openxmlformats.org/officeDocument/2006/relationships/slideLayout" Target="../slideLayouts/slideLayout28.xml"/><Relationship Id="rId33" Type="http://schemas.openxmlformats.org/officeDocument/2006/relationships/slideLayout" Target="../slideLayouts/slideLayout50.xml"/><Relationship Id="rId10" Type="http://schemas.openxmlformats.org/officeDocument/2006/relationships/slideLayout" Target="../slideLayouts/slideLayout27.xml"/><Relationship Id="rId32" Type="http://schemas.openxmlformats.org/officeDocument/2006/relationships/slideLayout" Target="../slideLayouts/slideLayout49.xml"/><Relationship Id="rId13" Type="http://schemas.openxmlformats.org/officeDocument/2006/relationships/slideLayout" Target="../slideLayouts/slideLayout30.xml"/><Relationship Id="rId35" Type="http://schemas.openxmlformats.org/officeDocument/2006/relationships/slideLayout" Target="../slideLayouts/slideLayout52.xml"/><Relationship Id="rId12" Type="http://schemas.openxmlformats.org/officeDocument/2006/relationships/slideLayout" Target="../slideLayouts/slideLayout29.xml"/><Relationship Id="rId34" Type="http://schemas.openxmlformats.org/officeDocument/2006/relationships/slideLayout" Target="../slideLayouts/slideLayout51.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36" Type="http://schemas.openxmlformats.org/officeDocument/2006/relationships/theme" Target="../theme/theme2.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19" Type="http://schemas.openxmlformats.org/officeDocument/2006/relationships/slideLayout" Target="../slideLayouts/slideLayout36.xml"/><Relationship Id="rId1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 name="Google Shape;9;p1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 name="Google Shape;10;p1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0" name="Shape 80"/>
        <p:cNvGrpSpPr/>
        <p:nvPr/>
      </p:nvGrpSpPr>
      <p:grpSpPr>
        <a:xfrm>
          <a:off x="0" y="0"/>
          <a:ext cx="0" cy="0"/>
          <a:chOff x="0" y="0"/>
          <a:chExt cx="0" cy="0"/>
        </a:xfrm>
      </p:grpSpPr>
      <p:sp>
        <p:nvSpPr>
          <p:cNvPr id="81" name="Google Shape;8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2800"/>
              <a:buFont typeface="Knewave"/>
              <a:buNone/>
              <a:defRPr b="0" i="0" sz="2800" u="none" cap="none" strike="noStrike">
                <a:solidFill>
                  <a:schemeClr val="accent1"/>
                </a:solidFill>
                <a:latin typeface="Knewave"/>
                <a:ea typeface="Knewave"/>
                <a:cs typeface="Knewave"/>
                <a:sym typeface="Knewave"/>
              </a:defRPr>
            </a:lvl1pPr>
            <a:lvl2pPr lvl="1" marR="0" rtl="0" algn="l">
              <a:lnSpc>
                <a:spcPct val="100000"/>
              </a:lnSpc>
              <a:spcBef>
                <a:spcPts val="0"/>
              </a:spcBef>
              <a:spcAft>
                <a:spcPts val="0"/>
              </a:spcAft>
              <a:buClr>
                <a:schemeClr val="accent1"/>
              </a:buClr>
              <a:buSzPts val="2800"/>
              <a:buFont typeface="Knewave"/>
              <a:buNone/>
              <a:defRPr b="0" i="0" sz="2800" u="none" cap="none" strike="noStrike">
                <a:solidFill>
                  <a:schemeClr val="accent1"/>
                </a:solidFill>
                <a:latin typeface="Knewave"/>
                <a:ea typeface="Knewave"/>
                <a:cs typeface="Knewave"/>
                <a:sym typeface="Knewave"/>
              </a:defRPr>
            </a:lvl2pPr>
            <a:lvl3pPr lvl="2" marR="0" rtl="0" algn="l">
              <a:lnSpc>
                <a:spcPct val="100000"/>
              </a:lnSpc>
              <a:spcBef>
                <a:spcPts val="0"/>
              </a:spcBef>
              <a:spcAft>
                <a:spcPts val="0"/>
              </a:spcAft>
              <a:buClr>
                <a:schemeClr val="accent1"/>
              </a:buClr>
              <a:buSzPts val="2800"/>
              <a:buFont typeface="Knewave"/>
              <a:buNone/>
              <a:defRPr b="0" i="0" sz="2800" u="none" cap="none" strike="noStrike">
                <a:solidFill>
                  <a:schemeClr val="accent1"/>
                </a:solidFill>
                <a:latin typeface="Knewave"/>
                <a:ea typeface="Knewave"/>
                <a:cs typeface="Knewave"/>
                <a:sym typeface="Knewave"/>
              </a:defRPr>
            </a:lvl3pPr>
            <a:lvl4pPr lvl="3" marR="0" rtl="0" algn="l">
              <a:lnSpc>
                <a:spcPct val="100000"/>
              </a:lnSpc>
              <a:spcBef>
                <a:spcPts val="0"/>
              </a:spcBef>
              <a:spcAft>
                <a:spcPts val="0"/>
              </a:spcAft>
              <a:buClr>
                <a:schemeClr val="accent1"/>
              </a:buClr>
              <a:buSzPts val="2800"/>
              <a:buFont typeface="Knewave"/>
              <a:buNone/>
              <a:defRPr b="0" i="0" sz="2800" u="none" cap="none" strike="noStrike">
                <a:solidFill>
                  <a:schemeClr val="accent1"/>
                </a:solidFill>
                <a:latin typeface="Knewave"/>
                <a:ea typeface="Knewave"/>
                <a:cs typeface="Knewave"/>
                <a:sym typeface="Knewave"/>
              </a:defRPr>
            </a:lvl4pPr>
            <a:lvl5pPr lvl="4" marR="0" rtl="0" algn="l">
              <a:lnSpc>
                <a:spcPct val="100000"/>
              </a:lnSpc>
              <a:spcBef>
                <a:spcPts val="0"/>
              </a:spcBef>
              <a:spcAft>
                <a:spcPts val="0"/>
              </a:spcAft>
              <a:buClr>
                <a:schemeClr val="accent1"/>
              </a:buClr>
              <a:buSzPts val="2800"/>
              <a:buFont typeface="Knewave"/>
              <a:buNone/>
              <a:defRPr b="0" i="0" sz="2800" u="none" cap="none" strike="noStrike">
                <a:solidFill>
                  <a:schemeClr val="accent1"/>
                </a:solidFill>
                <a:latin typeface="Knewave"/>
                <a:ea typeface="Knewave"/>
                <a:cs typeface="Knewave"/>
                <a:sym typeface="Knewave"/>
              </a:defRPr>
            </a:lvl5pPr>
            <a:lvl6pPr lvl="5" marR="0" rtl="0" algn="l">
              <a:lnSpc>
                <a:spcPct val="100000"/>
              </a:lnSpc>
              <a:spcBef>
                <a:spcPts val="0"/>
              </a:spcBef>
              <a:spcAft>
                <a:spcPts val="0"/>
              </a:spcAft>
              <a:buClr>
                <a:schemeClr val="accent1"/>
              </a:buClr>
              <a:buSzPts val="2800"/>
              <a:buFont typeface="Knewave"/>
              <a:buNone/>
              <a:defRPr b="0" i="0" sz="2800" u="none" cap="none" strike="noStrike">
                <a:solidFill>
                  <a:schemeClr val="accent1"/>
                </a:solidFill>
                <a:latin typeface="Knewave"/>
                <a:ea typeface="Knewave"/>
                <a:cs typeface="Knewave"/>
                <a:sym typeface="Knewave"/>
              </a:defRPr>
            </a:lvl6pPr>
            <a:lvl7pPr lvl="6" marR="0" rtl="0" algn="l">
              <a:lnSpc>
                <a:spcPct val="100000"/>
              </a:lnSpc>
              <a:spcBef>
                <a:spcPts val="0"/>
              </a:spcBef>
              <a:spcAft>
                <a:spcPts val="0"/>
              </a:spcAft>
              <a:buClr>
                <a:schemeClr val="accent1"/>
              </a:buClr>
              <a:buSzPts val="2800"/>
              <a:buFont typeface="Knewave"/>
              <a:buNone/>
              <a:defRPr b="0" i="0" sz="2800" u="none" cap="none" strike="noStrike">
                <a:solidFill>
                  <a:schemeClr val="accent1"/>
                </a:solidFill>
                <a:latin typeface="Knewave"/>
                <a:ea typeface="Knewave"/>
                <a:cs typeface="Knewave"/>
                <a:sym typeface="Knewave"/>
              </a:defRPr>
            </a:lvl7pPr>
            <a:lvl8pPr lvl="7" marR="0" rtl="0" algn="l">
              <a:lnSpc>
                <a:spcPct val="100000"/>
              </a:lnSpc>
              <a:spcBef>
                <a:spcPts val="0"/>
              </a:spcBef>
              <a:spcAft>
                <a:spcPts val="0"/>
              </a:spcAft>
              <a:buClr>
                <a:schemeClr val="accent1"/>
              </a:buClr>
              <a:buSzPts val="2800"/>
              <a:buFont typeface="Knewave"/>
              <a:buNone/>
              <a:defRPr b="0" i="0" sz="2800" u="none" cap="none" strike="noStrike">
                <a:solidFill>
                  <a:schemeClr val="accent1"/>
                </a:solidFill>
                <a:latin typeface="Knewave"/>
                <a:ea typeface="Knewave"/>
                <a:cs typeface="Knewave"/>
                <a:sym typeface="Knewave"/>
              </a:defRPr>
            </a:lvl8pPr>
            <a:lvl9pPr lvl="8" marR="0" rtl="0" algn="l">
              <a:lnSpc>
                <a:spcPct val="100000"/>
              </a:lnSpc>
              <a:spcBef>
                <a:spcPts val="0"/>
              </a:spcBef>
              <a:spcAft>
                <a:spcPts val="0"/>
              </a:spcAft>
              <a:buClr>
                <a:schemeClr val="accent1"/>
              </a:buClr>
              <a:buSzPts val="2800"/>
              <a:buFont typeface="Knewave"/>
              <a:buNone/>
              <a:defRPr b="0" i="0" sz="2800" u="none" cap="none" strike="noStrike">
                <a:solidFill>
                  <a:schemeClr val="accent1"/>
                </a:solidFill>
                <a:latin typeface="Knewave"/>
                <a:ea typeface="Knewave"/>
                <a:cs typeface="Knewave"/>
                <a:sym typeface="Knewave"/>
              </a:defRPr>
            </a:lvl9pPr>
          </a:lstStyle>
          <a:p/>
        </p:txBody>
      </p:sp>
      <p:sp>
        <p:nvSpPr>
          <p:cNvPr id="82" name="Google Shape;82;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accent1"/>
              </a:buClr>
              <a:buSzPts val="1400"/>
              <a:buFont typeface="Barlow Semi Condensed"/>
              <a:buChar char="●"/>
              <a:defRPr b="0" i="0" sz="1400" u="none" cap="none" strike="noStrike">
                <a:solidFill>
                  <a:schemeClr val="accent1"/>
                </a:solidFill>
                <a:latin typeface="Barlow Semi Condensed"/>
                <a:ea typeface="Barlow Semi Condensed"/>
                <a:cs typeface="Barlow Semi Condensed"/>
                <a:sym typeface="Barlow Semi Condensed"/>
              </a:defRPr>
            </a:lvl1pPr>
            <a:lvl2pPr indent="-317500" lvl="1" marL="914400" marR="0" rtl="0" algn="l">
              <a:lnSpc>
                <a:spcPct val="100000"/>
              </a:lnSpc>
              <a:spcBef>
                <a:spcPts val="1600"/>
              </a:spcBef>
              <a:spcAft>
                <a:spcPts val="0"/>
              </a:spcAft>
              <a:buClr>
                <a:schemeClr val="accent1"/>
              </a:buClr>
              <a:buSzPts val="1400"/>
              <a:buFont typeface="Barlow Semi Condensed"/>
              <a:buChar char="○"/>
              <a:defRPr b="0" i="0" sz="1400" u="none" cap="none" strike="noStrike">
                <a:solidFill>
                  <a:schemeClr val="accent1"/>
                </a:solidFill>
                <a:latin typeface="Barlow Semi Condensed"/>
                <a:ea typeface="Barlow Semi Condensed"/>
                <a:cs typeface="Barlow Semi Condensed"/>
                <a:sym typeface="Barlow Semi Condensed"/>
              </a:defRPr>
            </a:lvl2pPr>
            <a:lvl3pPr indent="-317500" lvl="2" marL="1371600" marR="0" rtl="0" algn="l">
              <a:lnSpc>
                <a:spcPct val="100000"/>
              </a:lnSpc>
              <a:spcBef>
                <a:spcPts val="1600"/>
              </a:spcBef>
              <a:spcAft>
                <a:spcPts val="0"/>
              </a:spcAft>
              <a:buClr>
                <a:schemeClr val="accent1"/>
              </a:buClr>
              <a:buSzPts val="1400"/>
              <a:buFont typeface="Barlow Semi Condensed"/>
              <a:buChar char="■"/>
              <a:defRPr b="0" i="0" sz="1400" u="none" cap="none" strike="noStrike">
                <a:solidFill>
                  <a:schemeClr val="accent1"/>
                </a:solidFill>
                <a:latin typeface="Barlow Semi Condensed"/>
                <a:ea typeface="Barlow Semi Condensed"/>
                <a:cs typeface="Barlow Semi Condensed"/>
                <a:sym typeface="Barlow Semi Condensed"/>
              </a:defRPr>
            </a:lvl3pPr>
            <a:lvl4pPr indent="-317500" lvl="3" marL="1828800" marR="0" rtl="0" algn="l">
              <a:lnSpc>
                <a:spcPct val="100000"/>
              </a:lnSpc>
              <a:spcBef>
                <a:spcPts val="1600"/>
              </a:spcBef>
              <a:spcAft>
                <a:spcPts val="0"/>
              </a:spcAft>
              <a:buClr>
                <a:schemeClr val="accent1"/>
              </a:buClr>
              <a:buSzPts val="1400"/>
              <a:buFont typeface="Barlow Semi Condensed"/>
              <a:buChar char="●"/>
              <a:defRPr b="0" i="0" sz="1400" u="none" cap="none" strike="noStrike">
                <a:solidFill>
                  <a:schemeClr val="accent1"/>
                </a:solidFill>
                <a:latin typeface="Barlow Semi Condensed"/>
                <a:ea typeface="Barlow Semi Condensed"/>
                <a:cs typeface="Barlow Semi Condensed"/>
                <a:sym typeface="Barlow Semi Condensed"/>
              </a:defRPr>
            </a:lvl4pPr>
            <a:lvl5pPr indent="-317500" lvl="4" marL="2286000" marR="0" rtl="0" algn="l">
              <a:lnSpc>
                <a:spcPct val="100000"/>
              </a:lnSpc>
              <a:spcBef>
                <a:spcPts val="1600"/>
              </a:spcBef>
              <a:spcAft>
                <a:spcPts val="0"/>
              </a:spcAft>
              <a:buClr>
                <a:schemeClr val="accent1"/>
              </a:buClr>
              <a:buSzPts val="1400"/>
              <a:buFont typeface="Barlow Semi Condensed"/>
              <a:buChar char="○"/>
              <a:defRPr b="0" i="0" sz="1400" u="none" cap="none" strike="noStrike">
                <a:solidFill>
                  <a:schemeClr val="accent1"/>
                </a:solidFill>
                <a:latin typeface="Barlow Semi Condensed"/>
                <a:ea typeface="Barlow Semi Condensed"/>
                <a:cs typeface="Barlow Semi Condensed"/>
                <a:sym typeface="Barlow Semi Condensed"/>
              </a:defRPr>
            </a:lvl5pPr>
            <a:lvl6pPr indent="-317500" lvl="5" marL="2743200" marR="0" rtl="0" algn="l">
              <a:lnSpc>
                <a:spcPct val="100000"/>
              </a:lnSpc>
              <a:spcBef>
                <a:spcPts val="1600"/>
              </a:spcBef>
              <a:spcAft>
                <a:spcPts val="0"/>
              </a:spcAft>
              <a:buClr>
                <a:schemeClr val="accent1"/>
              </a:buClr>
              <a:buSzPts val="1400"/>
              <a:buFont typeface="Barlow Semi Condensed"/>
              <a:buChar char="■"/>
              <a:defRPr b="0" i="0" sz="1400" u="none" cap="none" strike="noStrike">
                <a:solidFill>
                  <a:schemeClr val="accent1"/>
                </a:solidFill>
                <a:latin typeface="Barlow Semi Condensed"/>
                <a:ea typeface="Barlow Semi Condensed"/>
                <a:cs typeface="Barlow Semi Condensed"/>
                <a:sym typeface="Barlow Semi Condensed"/>
              </a:defRPr>
            </a:lvl6pPr>
            <a:lvl7pPr indent="-317500" lvl="6" marL="3200400" marR="0" rtl="0" algn="l">
              <a:lnSpc>
                <a:spcPct val="100000"/>
              </a:lnSpc>
              <a:spcBef>
                <a:spcPts val="1600"/>
              </a:spcBef>
              <a:spcAft>
                <a:spcPts val="0"/>
              </a:spcAft>
              <a:buClr>
                <a:schemeClr val="accent1"/>
              </a:buClr>
              <a:buSzPts val="1400"/>
              <a:buFont typeface="Barlow Semi Condensed"/>
              <a:buChar char="●"/>
              <a:defRPr b="0" i="0" sz="1400" u="none" cap="none" strike="noStrike">
                <a:solidFill>
                  <a:schemeClr val="accent1"/>
                </a:solidFill>
                <a:latin typeface="Barlow Semi Condensed"/>
                <a:ea typeface="Barlow Semi Condensed"/>
                <a:cs typeface="Barlow Semi Condensed"/>
                <a:sym typeface="Barlow Semi Condensed"/>
              </a:defRPr>
            </a:lvl7pPr>
            <a:lvl8pPr indent="-317500" lvl="7" marL="3657600" marR="0" rtl="0" algn="l">
              <a:lnSpc>
                <a:spcPct val="100000"/>
              </a:lnSpc>
              <a:spcBef>
                <a:spcPts val="1600"/>
              </a:spcBef>
              <a:spcAft>
                <a:spcPts val="0"/>
              </a:spcAft>
              <a:buClr>
                <a:schemeClr val="accent1"/>
              </a:buClr>
              <a:buSzPts val="1400"/>
              <a:buFont typeface="Barlow Semi Condensed"/>
              <a:buChar char="○"/>
              <a:defRPr b="0" i="0" sz="1400" u="none" cap="none" strike="noStrike">
                <a:solidFill>
                  <a:schemeClr val="accent1"/>
                </a:solidFill>
                <a:latin typeface="Barlow Semi Condensed"/>
                <a:ea typeface="Barlow Semi Condensed"/>
                <a:cs typeface="Barlow Semi Condensed"/>
                <a:sym typeface="Barlow Semi Condensed"/>
              </a:defRPr>
            </a:lvl8pPr>
            <a:lvl9pPr indent="-317500" lvl="8" marL="4114800" marR="0" rtl="0" algn="l">
              <a:lnSpc>
                <a:spcPct val="100000"/>
              </a:lnSpc>
              <a:spcBef>
                <a:spcPts val="1600"/>
              </a:spcBef>
              <a:spcAft>
                <a:spcPts val="1600"/>
              </a:spcAft>
              <a:buClr>
                <a:schemeClr val="accent1"/>
              </a:buClr>
              <a:buSzPts val="1400"/>
              <a:buFont typeface="Barlow Semi Condensed"/>
              <a:buChar char="■"/>
              <a:defRPr b="0" i="0" sz="1400" u="none" cap="none" strike="noStrike">
                <a:solidFill>
                  <a:schemeClr val="accent1"/>
                </a:solidFill>
                <a:latin typeface="Barlow Semi Condensed"/>
                <a:ea typeface="Barlow Semi Condensed"/>
                <a:cs typeface="Barlow Semi Condensed"/>
                <a:sym typeface="Barlow Semi Condensed"/>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68" name="Shape 568"/>
        <p:cNvGrpSpPr/>
        <p:nvPr/>
      </p:nvGrpSpPr>
      <p:grpSpPr>
        <a:xfrm>
          <a:off x="0" y="0"/>
          <a:ext cx="0" cy="0"/>
          <a:chOff x="0" y="0"/>
          <a:chExt cx="0" cy="0"/>
        </a:xfrm>
      </p:grpSpPr>
      <p:sp>
        <p:nvSpPr>
          <p:cNvPr id="569" name="Google Shape;569;g13eacc49de5_0_257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1pPr>
            <a:lvl2pPr lvl="1" rtl="0">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2pPr>
            <a:lvl3pPr lvl="2" rtl="0">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3pPr>
            <a:lvl4pPr lvl="3" rtl="0">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4pPr>
            <a:lvl5pPr lvl="4" rtl="0">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5pPr>
            <a:lvl6pPr lvl="5" rtl="0">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6pPr>
            <a:lvl7pPr lvl="6" rtl="0">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7pPr>
            <a:lvl8pPr lvl="7" rtl="0">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8pPr>
            <a:lvl9pPr lvl="8" rtl="0">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9pPr>
          </a:lstStyle>
          <a:p/>
        </p:txBody>
      </p:sp>
      <p:sp>
        <p:nvSpPr>
          <p:cNvPr id="570" name="Google Shape;570;g13eacc49de5_0_257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1pPr>
            <a:lvl2pPr indent="-317500" lvl="1" marL="914400" rtl="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2pPr>
            <a:lvl3pPr indent="-317500" lvl="2" marL="1371600" rtl="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3pPr>
            <a:lvl4pPr indent="-317500" lvl="3" marL="1828800" rtl="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4pPr>
            <a:lvl5pPr indent="-317500" lvl="4" marL="2286000" rtl="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5pPr>
            <a:lvl6pPr indent="-317500" lvl="5" marL="2743200" rtl="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6pPr>
            <a:lvl7pPr indent="-317500" lvl="6" marL="3200400" rtl="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7pPr>
            <a:lvl8pPr indent="-317500" lvl="7" marL="3657600" rtl="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8pPr>
            <a:lvl9pPr indent="-317500" lvl="8" marL="4114800" rtl="0">
              <a:lnSpc>
                <a:spcPct val="100000"/>
              </a:lnSpc>
              <a:spcBef>
                <a:spcPts val="1600"/>
              </a:spcBef>
              <a:spcAft>
                <a:spcPts val="160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9pPr>
          </a:lstStyle>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3.jpg"/><Relationship Id="rId5"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hyperlink" Target="https://jamboard.google.com/d/1ceHFgszdNW4WWTLGOyz-6Bf1z15yJd2Yd6gYobb0C6s/copy?usp=sharing"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jamboard.google.com/d/1esKh3s357jSB9Sj1IGIbvK816FlHxHo1tI-OFP3UamM/edit?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5.jpg"/><Relationship Id="rId5" Type="http://schemas.openxmlformats.org/officeDocument/2006/relationships/image" Target="../media/image1.jpg"/><Relationship Id="rId6" Type="http://schemas.openxmlformats.org/officeDocument/2006/relationships/image" Target="../media/image4.jpg"/><Relationship Id="rId7"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6.jpg"/><Relationship Id="rId5" Type="http://schemas.openxmlformats.org/officeDocument/2006/relationships/image" Target="../media/image3.jpg"/><Relationship Id="rId6" Type="http://schemas.openxmlformats.org/officeDocument/2006/relationships/image" Target="../media/image19.jpg"/><Relationship Id="rId7"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10.jpg"/><Relationship Id="rId7"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4" name="Shape 2984"/>
        <p:cNvGrpSpPr/>
        <p:nvPr/>
      </p:nvGrpSpPr>
      <p:grpSpPr>
        <a:xfrm>
          <a:off x="0" y="0"/>
          <a:ext cx="0" cy="0"/>
          <a:chOff x="0" y="0"/>
          <a:chExt cx="0" cy="0"/>
        </a:xfrm>
      </p:grpSpPr>
      <p:sp>
        <p:nvSpPr>
          <p:cNvPr id="2985" name="Google Shape;2985;g13eacc49de5_0_2564"/>
          <p:cNvSpPr txBox="1"/>
          <p:nvPr>
            <p:ph type="ctrTitle"/>
          </p:nvPr>
        </p:nvSpPr>
        <p:spPr>
          <a:xfrm>
            <a:off x="1817775" y="1290125"/>
            <a:ext cx="5695800" cy="21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US"/>
              <a:t>Eating Well with Canada’s Food Guide</a:t>
            </a:r>
            <a:endParaRPr/>
          </a:p>
        </p:txBody>
      </p:sp>
      <p:sp>
        <p:nvSpPr>
          <p:cNvPr id="2986" name="Google Shape;2986;g13eacc49de5_0_2564"/>
          <p:cNvSpPr txBox="1"/>
          <p:nvPr>
            <p:ph idx="1" type="subTitle"/>
          </p:nvPr>
        </p:nvSpPr>
        <p:spPr>
          <a:xfrm>
            <a:off x="1674575" y="3430075"/>
            <a:ext cx="5332200" cy="102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2300"/>
              <a:t>HIF1O/2O:</a:t>
            </a:r>
            <a:endParaRPr b="1" sz="2300"/>
          </a:p>
          <a:p>
            <a:pPr indent="0" lvl="0" marL="0" rtl="0" algn="ctr">
              <a:spcBef>
                <a:spcPts val="0"/>
              </a:spcBef>
              <a:spcAft>
                <a:spcPts val="0"/>
              </a:spcAft>
              <a:buClr>
                <a:schemeClr val="dk1"/>
              </a:buClr>
              <a:buSzPts val="1100"/>
              <a:buFont typeface="Arial"/>
              <a:buNone/>
            </a:pPr>
            <a:r>
              <a:rPr b="1" lang="en-US" sz="2300"/>
              <a:t>Exploring Family Studies</a:t>
            </a:r>
            <a:endParaRPr b="1" sz="2300"/>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rgbClr val="000000"/>
              </a:buClr>
              <a:buSzPts val="1100"/>
              <a:buFont typeface="Arial"/>
              <a:buNone/>
            </a:pPr>
            <a:r>
              <a:t/>
            </a:r>
            <a:endParaRPr/>
          </a:p>
        </p:txBody>
      </p:sp>
      <p:grpSp>
        <p:nvGrpSpPr>
          <p:cNvPr id="2987" name="Google Shape;2987;g13eacc49de5_0_2564"/>
          <p:cNvGrpSpPr/>
          <p:nvPr/>
        </p:nvGrpSpPr>
        <p:grpSpPr>
          <a:xfrm>
            <a:off x="4954372" y="904928"/>
            <a:ext cx="592804" cy="423300"/>
            <a:chOff x="3201772" y="625378"/>
            <a:chExt cx="592804" cy="423300"/>
          </a:xfrm>
        </p:grpSpPr>
        <p:sp>
          <p:nvSpPr>
            <p:cNvPr id="2988" name="Google Shape;2988;g13eacc49de5_0_2564"/>
            <p:cNvSpPr/>
            <p:nvPr/>
          </p:nvSpPr>
          <p:spPr>
            <a:xfrm rot="-851580">
              <a:off x="3245519" y="645447"/>
              <a:ext cx="211406" cy="383161"/>
            </a:xfrm>
            <a:custGeom>
              <a:rect b="b" l="l" r="r" t="t"/>
              <a:pathLst>
                <a:path extrusionOk="0" h="4049" w="2234">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g13eacc49de5_0_2564"/>
            <p:cNvSpPr/>
            <p:nvPr/>
          </p:nvSpPr>
          <p:spPr>
            <a:xfrm>
              <a:off x="3429011" y="745131"/>
              <a:ext cx="365565" cy="276327"/>
            </a:xfrm>
            <a:custGeom>
              <a:rect b="b" l="l" r="r" t="t"/>
              <a:pathLst>
                <a:path extrusionOk="0" h="2920" w="3863">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8" name="Shape 3068"/>
        <p:cNvGrpSpPr/>
        <p:nvPr/>
      </p:nvGrpSpPr>
      <p:grpSpPr>
        <a:xfrm>
          <a:off x="0" y="0"/>
          <a:ext cx="0" cy="0"/>
          <a:chOff x="0" y="0"/>
          <a:chExt cx="0" cy="0"/>
        </a:xfrm>
      </p:grpSpPr>
      <p:sp>
        <p:nvSpPr>
          <p:cNvPr id="3069" name="Google Shape;3069;p10"/>
          <p:cNvSpPr txBox="1"/>
          <p:nvPr>
            <p:ph type="title"/>
          </p:nvPr>
        </p:nvSpPr>
        <p:spPr>
          <a:xfrm>
            <a:off x="718650" y="539500"/>
            <a:ext cx="5943600" cy="625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US"/>
              <a:t>Vitamins</a:t>
            </a:r>
            <a:endParaRPr/>
          </a:p>
        </p:txBody>
      </p:sp>
      <p:sp>
        <p:nvSpPr>
          <p:cNvPr id="3070" name="Google Shape;3070;p10"/>
          <p:cNvSpPr txBox="1"/>
          <p:nvPr>
            <p:ph idx="1" type="body"/>
          </p:nvPr>
        </p:nvSpPr>
        <p:spPr>
          <a:xfrm>
            <a:off x="715950" y="1430850"/>
            <a:ext cx="7712100" cy="3073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accent1"/>
              </a:buClr>
              <a:buSzPts val="1200"/>
              <a:buChar char="●"/>
            </a:pPr>
            <a:r>
              <a:rPr lang="en-US" sz="2000"/>
              <a:t>Some reasons why vitamins are important for our body:</a:t>
            </a:r>
            <a:endParaRPr/>
          </a:p>
          <a:p>
            <a:pPr indent="-304800" lvl="1" marL="914400" rtl="0" algn="l">
              <a:lnSpc>
                <a:spcPct val="100000"/>
              </a:lnSpc>
              <a:spcBef>
                <a:spcPts val="0"/>
              </a:spcBef>
              <a:spcAft>
                <a:spcPts val="0"/>
              </a:spcAft>
              <a:buSzPts val="1200"/>
              <a:buChar char="○"/>
            </a:pPr>
            <a:r>
              <a:rPr lang="en-US" sz="2000"/>
              <a:t>They help our body grow</a:t>
            </a:r>
            <a:endParaRPr/>
          </a:p>
          <a:p>
            <a:pPr indent="-304800" lvl="1" marL="914400" rtl="0" algn="l">
              <a:lnSpc>
                <a:spcPct val="100000"/>
              </a:lnSpc>
              <a:spcBef>
                <a:spcPts val="0"/>
              </a:spcBef>
              <a:spcAft>
                <a:spcPts val="0"/>
              </a:spcAft>
              <a:buSzPts val="1200"/>
              <a:buChar char="○"/>
            </a:pPr>
            <a:r>
              <a:rPr lang="en-US" sz="2000"/>
              <a:t>They help boost your immune system</a:t>
            </a:r>
            <a:endParaRPr/>
          </a:p>
          <a:p>
            <a:pPr indent="-304800" lvl="1" marL="914400" rtl="0" algn="l">
              <a:lnSpc>
                <a:spcPct val="100000"/>
              </a:lnSpc>
              <a:spcBef>
                <a:spcPts val="0"/>
              </a:spcBef>
              <a:spcAft>
                <a:spcPts val="0"/>
              </a:spcAft>
              <a:buSzPts val="1200"/>
              <a:buChar char="○"/>
            </a:pPr>
            <a:r>
              <a:rPr lang="en-US" sz="2000"/>
              <a:t>They help cells and organs in your body function properly</a:t>
            </a:r>
            <a:endParaRPr/>
          </a:p>
          <a:p>
            <a:pPr indent="-304800" lvl="0" marL="457200" rtl="0" algn="l">
              <a:lnSpc>
                <a:spcPct val="100000"/>
              </a:lnSpc>
              <a:spcBef>
                <a:spcPts val="0"/>
              </a:spcBef>
              <a:spcAft>
                <a:spcPts val="0"/>
              </a:spcAft>
              <a:buClr>
                <a:schemeClr val="accent1"/>
              </a:buClr>
              <a:buSzPts val="1200"/>
              <a:buChar char="●"/>
            </a:pPr>
            <a:r>
              <a:rPr lang="en-US" sz="2000"/>
              <a:t>We can get vitamins from eating plants or animals</a:t>
            </a:r>
            <a:endParaRPr/>
          </a:p>
          <a:p>
            <a:pPr indent="-304800" lvl="0" marL="457200" rtl="0" algn="l">
              <a:lnSpc>
                <a:spcPct val="100000"/>
              </a:lnSpc>
              <a:spcBef>
                <a:spcPts val="0"/>
              </a:spcBef>
              <a:spcAft>
                <a:spcPts val="0"/>
              </a:spcAft>
              <a:buClr>
                <a:schemeClr val="accent1"/>
              </a:buClr>
              <a:buSzPts val="1200"/>
              <a:buChar char="●"/>
            </a:pPr>
            <a:r>
              <a:rPr lang="en-US" sz="2000"/>
              <a:t>Some vitamins are fat-soluble vitamins, while others are water-soluble vitamins</a:t>
            </a:r>
            <a:endParaRPr/>
          </a:p>
          <a:p>
            <a:pPr indent="-228600" lvl="0" marL="457200" rtl="0" algn="l">
              <a:lnSpc>
                <a:spcPct val="100000"/>
              </a:lnSpc>
              <a:spcBef>
                <a:spcPts val="0"/>
              </a:spcBef>
              <a:spcAft>
                <a:spcPts val="0"/>
              </a:spcAft>
              <a:buClr>
                <a:schemeClr val="accent1"/>
              </a:buClr>
              <a:buSzPts val="1200"/>
              <a:buNone/>
            </a:pPr>
            <a:r>
              <a:t/>
            </a:r>
            <a:endParaRPr sz="2000"/>
          </a:p>
        </p:txBody>
      </p:sp>
      <p:pic>
        <p:nvPicPr>
          <p:cNvPr id="3071" name="Google Shape;3071;p10"/>
          <p:cNvPicPr preferRelativeResize="0"/>
          <p:nvPr/>
        </p:nvPicPr>
        <p:blipFill rotWithShape="1">
          <a:blip r:embed="rId3">
            <a:alphaModFix/>
          </a:blip>
          <a:srcRect b="0" l="0" r="0" t="0"/>
          <a:stretch/>
        </p:blipFill>
        <p:spPr>
          <a:xfrm>
            <a:off x="6662250" y="3494757"/>
            <a:ext cx="2113832" cy="1406447"/>
          </a:xfrm>
          <a:prstGeom prst="rect">
            <a:avLst/>
          </a:prstGeom>
          <a:noFill/>
          <a:ln>
            <a:noFill/>
          </a:ln>
        </p:spPr>
      </p:pic>
      <p:pic>
        <p:nvPicPr>
          <p:cNvPr descr="Salmon, Fish, Seafood, Veggies, Salad" id="3072" name="Google Shape;3072;p10"/>
          <p:cNvPicPr preferRelativeResize="0"/>
          <p:nvPr/>
        </p:nvPicPr>
        <p:blipFill rotWithShape="1">
          <a:blip r:embed="rId4">
            <a:alphaModFix/>
          </a:blip>
          <a:srcRect b="0" l="0" r="0" t="0"/>
          <a:stretch/>
        </p:blipFill>
        <p:spPr>
          <a:xfrm>
            <a:off x="2395165" y="3452380"/>
            <a:ext cx="1930345" cy="1448824"/>
          </a:xfrm>
          <a:prstGeom prst="rect">
            <a:avLst/>
          </a:prstGeom>
          <a:noFill/>
          <a:ln>
            <a:noFill/>
          </a:ln>
        </p:spPr>
      </p:pic>
      <p:pic>
        <p:nvPicPr>
          <p:cNvPr descr="Fried, Pan, Eat, Fry, Yolk, Food" id="3073" name="Google Shape;3073;p10"/>
          <p:cNvPicPr preferRelativeResize="0"/>
          <p:nvPr/>
        </p:nvPicPr>
        <p:blipFill rotWithShape="1">
          <a:blip r:embed="rId5">
            <a:alphaModFix/>
          </a:blip>
          <a:srcRect b="2936" l="14833" r="14830" t="7566"/>
          <a:stretch/>
        </p:blipFill>
        <p:spPr>
          <a:xfrm>
            <a:off x="7029898" y="910819"/>
            <a:ext cx="1589317" cy="14691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7" name="Shape 3077"/>
        <p:cNvGrpSpPr/>
        <p:nvPr/>
      </p:nvGrpSpPr>
      <p:grpSpPr>
        <a:xfrm>
          <a:off x="0" y="0"/>
          <a:ext cx="0" cy="0"/>
          <a:chOff x="0" y="0"/>
          <a:chExt cx="0" cy="0"/>
        </a:xfrm>
      </p:grpSpPr>
      <p:sp>
        <p:nvSpPr>
          <p:cNvPr id="3078" name="Google Shape;3078;p11"/>
          <p:cNvSpPr txBox="1"/>
          <p:nvPr>
            <p:ph type="title"/>
          </p:nvPr>
        </p:nvSpPr>
        <p:spPr>
          <a:xfrm>
            <a:off x="715950" y="326250"/>
            <a:ext cx="5943600" cy="625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US"/>
              <a:t>Minerals</a:t>
            </a:r>
            <a:endParaRPr/>
          </a:p>
        </p:txBody>
      </p:sp>
      <p:sp>
        <p:nvSpPr>
          <p:cNvPr id="3079" name="Google Shape;3079;p11"/>
          <p:cNvSpPr txBox="1"/>
          <p:nvPr>
            <p:ph idx="1" type="body"/>
          </p:nvPr>
        </p:nvSpPr>
        <p:spPr>
          <a:xfrm>
            <a:off x="715950" y="951450"/>
            <a:ext cx="6175504" cy="3073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accent1"/>
              </a:buClr>
              <a:buSzPts val="1200"/>
              <a:buChar char="●"/>
            </a:pPr>
            <a:r>
              <a:rPr lang="en-US" sz="2400"/>
              <a:t>Some reasons why minerals are important for our body:</a:t>
            </a:r>
            <a:endParaRPr/>
          </a:p>
          <a:p>
            <a:pPr indent="-304800" lvl="1" marL="914400" rtl="0" algn="l">
              <a:lnSpc>
                <a:spcPct val="100000"/>
              </a:lnSpc>
              <a:spcBef>
                <a:spcPts val="0"/>
              </a:spcBef>
              <a:spcAft>
                <a:spcPts val="0"/>
              </a:spcAft>
              <a:buSzPts val="1200"/>
              <a:buChar char="○"/>
            </a:pPr>
            <a:r>
              <a:rPr lang="en-US" sz="2400"/>
              <a:t>They help our body grow and develop</a:t>
            </a:r>
            <a:endParaRPr/>
          </a:p>
          <a:p>
            <a:pPr indent="-304800" lvl="1" marL="914400" rtl="0" algn="l">
              <a:lnSpc>
                <a:spcPct val="100000"/>
              </a:lnSpc>
              <a:spcBef>
                <a:spcPts val="0"/>
              </a:spcBef>
              <a:spcAft>
                <a:spcPts val="0"/>
              </a:spcAft>
              <a:buSzPts val="1200"/>
              <a:buChar char="○"/>
            </a:pPr>
            <a:r>
              <a:rPr lang="en-US" sz="2400"/>
              <a:t>They help our body stay healthy</a:t>
            </a:r>
            <a:endParaRPr/>
          </a:p>
          <a:p>
            <a:pPr indent="-304800" lvl="1" marL="914400" rtl="0" algn="l">
              <a:lnSpc>
                <a:spcPct val="100000"/>
              </a:lnSpc>
              <a:spcBef>
                <a:spcPts val="0"/>
              </a:spcBef>
              <a:spcAft>
                <a:spcPts val="0"/>
              </a:spcAft>
              <a:buSzPts val="1200"/>
              <a:buChar char="○"/>
            </a:pPr>
            <a:r>
              <a:rPr lang="en-US" sz="2400"/>
              <a:t>They can help build strong bones</a:t>
            </a:r>
            <a:endParaRPr/>
          </a:p>
          <a:p>
            <a:pPr indent="-304800" lvl="1" marL="914400" rtl="0" algn="l">
              <a:lnSpc>
                <a:spcPct val="100000"/>
              </a:lnSpc>
              <a:spcBef>
                <a:spcPts val="0"/>
              </a:spcBef>
              <a:spcAft>
                <a:spcPts val="0"/>
              </a:spcAft>
              <a:buSzPts val="1200"/>
              <a:buChar char="○"/>
            </a:pPr>
            <a:r>
              <a:rPr lang="en-US" sz="2400"/>
              <a:t>They can help our nervous system</a:t>
            </a:r>
            <a:endParaRPr/>
          </a:p>
          <a:p>
            <a:pPr indent="-304800" lvl="0" marL="457200" rtl="0" algn="l">
              <a:lnSpc>
                <a:spcPct val="100000"/>
              </a:lnSpc>
              <a:spcBef>
                <a:spcPts val="0"/>
              </a:spcBef>
              <a:spcAft>
                <a:spcPts val="0"/>
              </a:spcAft>
              <a:buClr>
                <a:schemeClr val="accent1"/>
              </a:buClr>
              <a:buSzPts val="1200"/>
              <a:buChar char="●"/>
            </a:pPr>
            <a:r>
              <a:rPr lang="en-US" sz="2400"/>
              <a:t>Minerals come from the soil or water food is grown in. </a:t>
            </a:r>
            <a:endParaRPr/>
          </a:p>
          <a:p>
            <a:pPr indent="-304800" lvl="0" marL="457200" rtl="0" algn="l">
              <a:lnSpc>
                <a:spcPct val="100000"/>
              </a:lnSpc>
              <a:spcBef>
                <a:spcPts val="0"/>
              </a:spcBef>
              <a:spcAft>
                <a:spcPts val="0"/>
              </a:spcAft>
              <a:buClr>
                <a:schemeClr val="accent1"/>
              </a:buClr>
              <a:buSzPts val="1200"/>
              <a:buChar char="●"/>
            </a:pPr>
            <a:r>
              <a:rPr lang="en-US" sz="2400"/>
              <a:t>They are absorbed by plants or are eaten by animals.</a:t>
            </a:r>
            <a:endParaRPr/>
          </a:p>
          <a:p>
            <a:pPr indent="-228600" lvl="0" marL="457200" rtl="0" algn="l">
              <a:lnSpc>
                <a:spcPct val="100000"/>
              </a:lnSpc>
              <a:spcBef>
                <a:spcPts val="0"/>
              </a:spcBef>
              <a:spcAft>
                <a:spcPts val="0"/>
              </a:spcAft>
              <a:buClr>
                <a:schemeClr val="accent1"/>
              </a:buClr>
              <a:buSzPts val="1200"/>
              <a:buNone/>
            </a:pPr>
            <a:r>
              <a:t/>
            </a:r>
            <a:endParaRPr sz="2400"/>
          </a:p>
          <a:p>
            <a:pPr indent="-228600" lvl="0" marL="457200" rtl="0" algn="l">
              <a:lnSpc>
                <a:spcPct val="100000"/>
              </a:lnSpc>
              <a:spcBef>
                <a:spcPts val="0"/>
              </a:spcBef>
              <a:spcAft>
                <a:spcPts val="0"/>
              </a:spcAft>
              <a:buClr>
                <a:schemeClr val="accent1"/>
              </a:buClr>
              <a:buSzPts val="1200"/>
              <a:buNone/>
            </a:pPr>
            <a:r>
              <a:t/>
            </a:r>
            <a:endParaRPr sz="2400"/>
          </a:p>
        </p:txBody>
      </p:sp>
      <p:pic>
        <p:nvPicPr>
          <p:cNvPr descr="Running, Woman, Fitness, Runner, Jogging" id="3080" name="Google Shape;3080;p11"/>
          <p:cNvPicPr preferRelativeResize="0"/>
          <p:nvPr/>
        </p:nvPicPr>
        <p:blipFill rotWithShape="1">
          <a:blip r:embed="rId3">
            <a:alphaModFix/>
          </a:blip>
          <a:srcRect b="0" l="60066" r="10716" t="16339"/>
          <a:stretch/>
        </p:blipFill>
        <p:spPr>
          <a:xfrm>
            <a:off x="8004517" y="1494263"/>
            <a:ext cx="964644" cy="1841449"/>
          </a:xfrm>
          <a:prstGeom prst="rect">
            <a:avLst/>
          </a:prstGeom>
          <a:noFill/>
          <a:ln>
            <a:noFill/>
          </a:ln>
        </p:spPr>
      </p:pic>
      <p:pic>
        <p:nvPicPr>
          <p:cNvPr descr="Brain, Human Anatomy, Anatomy, Human" id="3081" name="Google Shape;3081;p11"/>
          <p:cNvPicPr preferRelativeResize="0"/>
          <p:nvPr/>
        </p:nvPicPr>
        <p:blipFill rotWithShape="1">
          <a:blip r:embed="rId4">
            <a:alphaModFix/>
          </a:blip>
          <a:srcRect b="7728" l="19085" r="29390" t="10880"/>
          <a:stretch/>
        </p:blipFill>
        <p:spPr>
          <a:xfrm>
            <a:off x="6530091" y="2327786"/>
            <a:ext cx="1208599" cy="10079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5" name="Shape 3085"/>
        <p:cNvGrpSpPr/>
        <p:nvPr/>
      </p:nvGrpSpPr>
      <p:grpSpPr>
        <a:xfrm>
          <a:off x="0" y="0"/>
          <a:ext cx="0" cy="0"/>
          <a:chOff x="0" y="0"/>
          <a:chExt cx="0" cy="0"/>
        </a:xfrm>
      </p:grpSpPr>
      <p:sp>
        <p:nvSpPr>
          <p:cNvPr id="3086" name="Google Shape;3086;p12"/>
          <p:cNvSpPr txBox="1"/>
          <p:nvPr>
            <p:ph type="title"/>
          </p:nvPr>
        </p:nvSpPr>
        <p:spPr>
          <a:xfrm>
            <a:off x="1924334" y="116419"/>
            <a:ext cx="7219666" cy="6252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chemeClr val="dk1"/>
              </a:buClr>
              <a:buSzPts val="1100"/>
              <a:buFont typeface="Arial"/>
              <a:buNone/>
            </a:pPr>
            <a:r>
              <a:rPr lang="en-US"/>
              <a:t>Canada’s Food Guide to Healthy Eating</a:t>
            </a:r>
            <a:endParaRPr/>
          </a:p>
        </p:txBody>
      </p:sp>
      <p:pic>
        <p:nvPicPr>
          <p:cNvPr descr="A plate of food&#10;&#10;Description automatically generated with medium confidence" id="3087" name="Google Shape;3087;p12"/>
          <p:cNvPicPr preferRelativeResize="0"/>
          <p:nvPr/>
        </p:nvPicPr>
        <p:blipFill rotWithShape="1">
          <a:blip r:embed="rId3">
            <a:alphaModFix/>
          </a:blip>
          <a:srcRect b="0" l="0" r="0" t="0"/>
          <a:stretch/>
        </p:blipFill>
        <p:spPr>
          <a:xfrm>
            <a:off x="2564881" y="1029993"/>
            <a:ext cx="4286169" cy="39970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1" name="Shape 3091"/>
        <p:cNvGrpSpPr/>
        <p:nvPr/>
      </p:nvGrpSpPr>
      <p:grpSpPr>
        <a:xfrm>
          <a:off x="0" y="0"/>
          <a:ext cx="0" cy="0"/>
          <a:chOff x="0" y="0"/>
          <a:chExt cx="0" cy="0"/>
        </a:xfrm>
      </p:grpSpPr>
      <p:sp>
        <p:nvSpPr>
          <p:cNvPr id="3092" name="Google Shape;3092;p13"/>
          <p:cNvSpPr txBox="1"/>
          <p:nvPr>
            <p:ph idx="1" type="body"/>
          </p:nvPr>
        </p:nvSpPr>
        <p:spPr>
          <a:xfrm>
            <a:off x="715950" y="1430850"/>
            <a:ext cx="7712100" cy="3073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accent1"/>
              </a:buClr>
              <a:buSzPts val="1200"/>
              <a:buChar char="●"/>
            </a:pPr>
            <a:r>
              <a:rPr lang="en-US" sz="2000"/>
              <a:t>Look at your worksheet “Thinking About Food in my Culture”</a:t>
            </a:r>
            <a:endParaRPr/>
          </a:p>
        </p:txBody>
      </p:sp>
      <p:sp>
        <p:nvSpPr>
          <p:cNvPr id="3093" name="Google Shape;3093;p13"/>
          <p:cNvSpPr txBox="1"/>
          <p:nvPr>
            <p:ph type="title"/>
          </p:nvPr>
        </p:nvSpPr>
        <p:spPr>
          <a:xfrm>
            <a:off x="718650" y="539500"/>
            <a:ext cx="5943600" cy="625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accent1"/>
              </a:buClr>
              <a:buSzPts val="3000"/>
              <a:buNone/>
            </a:pPr>
            <a:r>
              <a:rPr lang="en-US"/>
              <a:t>What are some foods that are popular in your culture?</a:t>
            </a:r>
            <a:endParaRPr/>
          </a:p>
        </p:txBody>
      </p:sp>
      <p:pic>
        <p:nvPicPr>
          <p:cNvPr descr="Table&#10;&#10;Description automatically generated" id="3094" name="Google Shape;3094;p13"/>
          <p:cNvPicPr preferRelativeResize="0"/>
          <p:nvPr/>
        </p:nvPicPr>
        <p:blipFill rotWithShape="1">
          <a:blip r:embed="rId3">
            <a:alphaModFix/>
          </a:blip>
          <a:srcRect b="0" l="0" r="0" t="0"/>
          <a:stretch/>
        </p:blipFill>
        <p:spPr>
          <a:xfrm>
            <a:off x="1259633" y="1823141"/>
            <a:ext cx="6531427" cy="33203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8" name="Shape 3098"/>
        <p:cNvGrpSpPr/>
        <p:nvPr/>
      </p:nvGrpSpPr>
      <p:grpSpPr>
        <a:xfrm>
          <a:off x="0" y="0"/>
          <a:ext cx="0" cy="0"/>
          <a:chOff x="0" y="0"/>
          <a:chExt cx="0" cy="0"/>
        </a:xfrm>
      </p:grpSpPr>
      <p:sp>
        <p:nvSpPr>
          <p:cNvPr id="3099" name="Google Shape;3099;p14"/>
          <p:cNvSpPr txBox="1"/>
          <p:nvPr/>
        </p:nvSpPr>
        <p:spPr>
          <a:xfrm>
            <a:off x="5380352" y="222637"/>
            <a:ext cx="3668232" cy="646200"/>
          </a:xfrm>
          <a:prstGeom prst="rect">
            <a:avLst/>
          </a:prstGeom>
          <a:solidFill>
            <a:srgbClr val="FFF9D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400"/>
              <a:buFont typeface="Barlow Semi Condensed"/>
              <a:buNone/>
            </a:pPr>
            <a:r>
              <a:rPr b="1" i="0" lang="en-US" sz="2000" u="none" cap="none" strike="noStrike">
                <a:solidFill>
                  <a:schemeClr val="accent1"/>
                </a:solidFill>
                <a:latin typeface="Barlow Semi Condensed"/>
                <a:ea typeface="Barlow Semi Condensed"/>
                <a:cs typeface="Barlow Semi Condensed"/>
                <a:sym typeface="Barlow Semi Condensed"/>
              </a:rPr>
              <a:t>Please open the </a:t>
            </a:r>
            <a:r>
              <a:rPr b="1" i="0" lang="en-US" sz="2000" u="sng" cap="none" strike="noStrike">
                <a:solidFill>
                  <a:schemeClr val="accent1"/>
                </a:solidFill>
                <a:latin typeface="Barlow Semi Condensed"/>
                <a:ea typeface="Barlow Semi Condensed"/>
                <a:cs typeface="Barlow Semi Condensed"/>
                <a:sym typeface="Barlow Semi Condensed"/>
                <a:hlinkClick r:id="rId3">
                  <a:extLst>
                    <a:ext uri="{A12FA001-AC4F-418D-AE19-62706E023703}">
                      <ahyp:hlinkClr val="tx"/>
                    </a:ext>
                  </a:extLst>
                </a:hlinkClick>
              </a:rPr>
              <a:t>Google Jamboard </a:t>
            </a:r>
            <a:r>
              <a:rPr b="1" i="0" lang="en-US" sz="2000" u="none" cap="none" strike="noStrike">
                <a:solidFill>
                  <a:schemeClr val="accent1"/>
                </a:solidFill>
                <a:latin typeface="Barlow Semi Condensed"/>
                <a:ea typeface="Barlow Semi Condensed"/>
                <a:cs typeface="Barlow Semi Condensed"/>
                <a:sym typeface="Barlow Semi Condensed"/>
              </a:rPr>
              <a:t>your teacher shared with you.</a:t>
            </a:r>
            <a:endParaRPr/>
          </a:p>
        </p:txBody>
      </p:sp>
      <p:pic>
        <p:nvPicPr>
          <p:cNvPr descr="Chart, pie chart&#10;&#10;Description automatically generated" id="3100" name="Google Shape;3100;p14"/>
          <p:cNvPicPr preferRelativeResize="0"/>
          <p:nvPr/>
        </p:nvPicPr>
        <p:blipFill rotWithShape="1">
          <a:blip r:embed="rId4">
            <a:alphaModFix/>
          </a:blip>
          <a:srcRect b="0" l="0" r="0" t="0"/>
          <a:stretch/>
        </p:blipFill>
        <p:spPr>
          <a:xfrm>
            <a:off x="1584476" y="1065228"/>
            <a:ext cx="5320615" cy="407827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4" name="Shape 3104"/>
        <p:cNvGrpSpPr/>
        <p:nvPr/>
      </p:nvGrpSpPr>
      <p:grpSpPr>
        <a:xfrm>
          <a:off x="0" y="0"/>
          <a:ext cx="0" cy="0"/>
          <a:chOff x="0" y="0"/>
          <a:chExt cx="0" cy="0"/>
        </a:xfrm>
      </p:grpSpPr>
      <p:sp>
        <p:nvSpPr>
          <p:cNvPr id="3105" name="Google Shape;3105;p15"/>
          <p:cNvSpPr txBox="1"/>
          <p:nvPr>
            <p:ph type="ctrTitle"/>
          </p:nvPr>
        </p:nvSpPr>
        <p:spPr>
          <a:xfrm>
            <a:off x="2535450" y="756725"/>
            <a:ext cx="4073100" cy="74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US"/>
              <a:t>THANKS!</a:t>
            </a:r>
            <a:endParaRPr/>
          </a:p>
        </p:txBody>
      </p:sp>
      <p:sp>
        <p:nvSpPr>
          <p:cNvPr id="3106" name="Google Shape;3106;p15"/>
          <p:cNvSpPr txBox="1"/>
          <p:nvPr/>
        </p:nvSpPr>
        <p:spPr>
          <a:xfrm>
            <a:off x="2724750" y="4323484"/>
            <a:ext cx="3694500" cy="303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Barlow Semi Condensed"/>
                <a:ea typeface="Barlow Semi Condensed"/>
                <a:cs typeface="Barlow Semi Condensed"/>
                <a:sym typeface="Barlow Semi Condensed"/>
              </a:rPr>
              <a:t>Please keep this slide for attribution</a:t>
            </a:r>
            <a:endParaRPr b="0" i="0" sz="1400" u="none" cap="none" strike="noStrike">
              <a:solidFill>
                <a:schemeClr val="accent1"/>
              </a:solidFill>
              <a:latin typeface="Barlow Semi Condensed"/>
              <a:ea typeface="Barlow Semi Condensed"/>
              <a:cs typeface="Barlow Semi Condensed"/>
              <a:sym typeface="Barlow Semi Condensed"/>
            </a:endParaRPr>
          </a:p>
        </p:txBody>
      </p:sp>
      <p:grpSp>
        <p:nvGrpSpPr>
          <p:cNvPr id="3107" name="Google Shape;3107;p15"/>
          <p:cNvGrpSpPr/>
          <p:nvPr/>
        </p:nvGrpSpPr>
        <p:grpSpPr>
          <a:xfrm>
            <a:off x="3935642" y="3290068"/>
            <a:ext cx="356865" cy="356866"/>
            <a:chOff x="2866317" y="3817357"/>
            <a:chExt cx="356865" cy="356866"/>
          </a:xfrm>
        </p:grpSpPr>
        <p:sp>
          <p:nvSpPr>
            <p:cNvPr id="3108" name="Google Shape;3108;p15"/>
            <p:cNvSpPr/>
            <p:nvPr/>
          </p:nvSpPr>
          <p:spPr>
            <a:xfrm>
              <a:off x="2866317" y="3817357"/>
              <a:ext cx="356865" cy="356498"/>
            </a:xfrm>
            <a:custGeom>
              <a:rect b="b" l="l" r="r" t="t"/>
              <a:pathLst>
                <a:path extrusionOk="0" h="13599" w="13613">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9" name="Google Shape;3109;p15"/>
            <p:cNvSpPr/>
            <p:nvPr/>
          </p:nvSpPr>
          <p:spPr>
            <a:xfrm>
              <a:off x="2928367" y="3894561"/>
              <a:ext cx="194175" cy="279662"/>
            </a:xfrm>
            <a:custGeom>
              <a:rect b="b" l="l" r="r" t="t"/>
              <a:pathLst>
                <a:path extrusionOk="0" h="10668" w="7407">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10" name="Google Shape;3110;p15"/>
          <p:cNvGrpSpPr/>
          <p:nvPr/>
        </p:nvGrpSpPr>
        <p:grpSpPr>
          <a:xfrm>
            <a:off x="4384081" y="3290068"/>
            <a:ext cx="356865" cy="356498"/>
            <a:chOff x="3314750" y="3817357"/>
            <a:chExt cx="356865" cy="356498"/>
          </a:xfrm>
        </p:grpSpPr>
        <p:sp>
          <p:nvSpPr>
            <p:cNvPr id="3111" name="Google Shape;3111;p15"/>
            <p:cNvSpPr/>
            <p:nvPr/>
          </p:nvSpPr>
          <p:spPr>
            <a:xfrm>
              <a:off x="3314750" y="3817357"/>
              <a:ext cx="356865" cy="356498"/>
            </a:xfrm>
            <a:custGeom>
              <a:rect b="b" l="l" r="r" t="t"/>
              <a:pathLst>
                <a:path extrusionOk="0" h="13599" w="13613">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2" name="Google Shape;3112;p15"/>
            <p:cNvSpPr/>
            <p:nvPr/>
          </p:nvSpPr>
          <p:spPr>
            <a:xfrm>
              <a:off x="3379082" y="3881296"/>
              <a:ext cx="228595" cy="228595"/>
            </a:xfrm>
            <a:custGeom>
              <a:rect b="b" l="l" r="r" t="t"/>
              <a:pathLst>
                <a:path extrusionOk="0" h="8720" w="8720">
                  <a:moveTo>
                    <a:pt x="6886" y="448"/>
                  </a:moveTo>
                  <a:cubicBezTo>
                    <a:pt x="7651" y="448"/>
                    <a:pt x="8272" y="1069"/>
                    <a:pt x="8272" y="1834"/>
                  </a:cubicBezTo>
                  <a:lnTo>
                    <a:pt x="8272" y="6872"/>
                  </a:lnTo>
                  <a:lnTo>
                    <a:pt x="8272" y="6886"/>
                  </a:lnTo>
                  <a:cubicBezTo>
                    <a:pt x="8272" y="7652"/>
                    <a:pt x="7651" y="8272"/>
                    <a:pt x="6872" y="8272"/>
                  </a:cubicBezTo>
                  <a:lnTo>
                    <a:pt x="1848" y="8272"/>
                  </a:lnTo>
                  <a:cubicBezTo>
                    <a:pt x="1069" y="8272"/>
                    <a:pt x="448" y="7652"/>
                    <a:pt x="448" y="6886"/>
                  </a:cubicBezTo>
                  <a:lnTo>
                    <a:pt x="448" y="1834"/>
                  </a:lnTo>
                  <a:cubicBezTo>
                    <a:pt x="448" y="1069"/>
                    <a:pt x="1069" y="448"/>
                    <a:pt x="1848" y="448"/>
                  </a:cubicBezTo>
                  <a:close/>
                  <a:moveTo>
                    <a:pt x="1848" y="1"/>
                  </a:moveTo>
                  <a:cubicBezTo>
                    <a:pt x="823" y="1"/>
                    <a:pt x="0" y="824"/>
                    <a:pt x="0" y="1834"/>
                  </a:cubicBezTo>
                  <a:lnTo>
                    <a:pt x="0" y="6872"/>
                  </a:lnTo>
                  <a:cubicBezTo>
                    <a:pt x="0" y="7897"/>
                    <a:pt x="823" y="8720"/>
                    <a:pt x="1848" y="8720"/>
                  </a:cubicBezTo>
                  <a:lnTo>
                    <a:pt x="6886" y="8720"/>
                  </a:lnTo>
                  <a:cubicBezTo>
                    <a:pt x="7897" y="8720"/>
                    <a:pt x="8719" y="7897"/>
                    <a:pt x="8719" y="6886"/>
                  </a:cubicBezTo>
                  <a:lnTo>
                    <a:pt x="8719" y="1834"/>
                  </a:lnTo>
                  <a:cubicBezTo>
                    <a:pt x="8719" y="824"/>
                    <a:pt x="7897" y="1"/>
                    <a:pt x="687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3" name="Google Shape;3113;p15"/>
            <p:cNvSpPr/>
            <p:nvPr/>
          </p:nvSpPr>
          <p:spPr>
            <a:xfrm>
              <a:off x="3412768" y="3935430"/>
              <a:ext cx="140408" cy="120274"/>
            </a:xfrm>
            <a:custGeom>
              <a:rect b="b" l="l" r="r" t="t"/>
              <a:pathLst>
                <a:path extrusionOk="0" h="4588" w="5356">
                  <a:moveTo>
                    <a:pt x="3063" y="447"/>
                  </a:moveTo>
                  <a:cubicBezTo>
                    <a:pt x="4013" y="447"/>
                    <a:pt x="4923" y="1183"/>
                    <a:pt x="4923" y="2295"/>
                  </a:cubicBezTo>
                  <a:cubicBezTo>
                    <a:pt x="4908" y="3320"/>
                    <a:pt x="4085" y="4143"/>
                    <a:pt x="3075" y="4143"/>
                  </a:cubicBezTo>
                  <a:cubicBezTo>
                    <a:pt x="1429" y="4143"/>
                    <a:pt x="592" y="2151"/>
                    <a:pt x="1761" y="996"/>
                  </a:cubicBezTo>
                  <a:cubicBezTo>
                    <a:pt x="2140" y="617"/>
                    <a:pt x="2606" y="447"/>
                    <a:pt x="3063" y="447"/>
                  </a:cubicBezTo>
                  <a:close/>
                  <a:moveTo>
                    <a:pt x="3075" y="0"/>
                  </a:moveTo>
                  <a:cubicBezTo>
                    <a:pt x="1025" y="0"/>
                    <a:pt x="0" y="2468"/>
                    <a:pt x="1444" y="3912"/>
                  </a:cubicBezTo>
                  <a:cubicBezTo>
                    <a:pt x="1910" y="4379"/>
                    <a:pt x="2484" y="4587"/>
                    <a:pt x="3047" y="4587"/>
                  </a:cubicBezTo>
                  <a:cubicBezTo>
                    <a:pt x="4225" y="4587"/>
                    <a:pt x="5356" y="3673"/>
                    <a:pt x="5356" y="2295"/>
                  </a:cubicBezTo>
                  <a:cubicBezTo>
                    <a:pt x="5356" y="1025"/>
                    <a:pt x="4331" y="0"/>
                    <a:pt x="30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4" name="Google Shape;3114;p15"/>
            <p:cNvSpPr/>
            <p:nvPr/>
          </p:nvSpPr>
          <p:spPr>
            <a:xfrm>
              <a:off x="3539518" y="3910447"/>
              <a:ext cx="31065" cy="31039"/>
            </a:xfrm>
            <a:custGeom>
              <a:rect b="b" l="l" r="r" t="t"/>
              <a:pathLst>
                <a:path extrusionOk="0" h="1184" w="1185">
                  <a:moveTo>
                    <a:pt x="593" y="0"/>
                  </a:moveTo>
                  <a:cubicBezTo>
                    <a:pt x="275" y="0"/>
                    <a:pt x="1" y="260"/>
                    <a:pt x="1" y="592"/>
                  </a:cubicBezTo>
                  <a:cubicBezTo>
                    <a:pt x="1" y="910"/>
                    <a:pt x="275" y="1184"/>
                    <a:pt x="593" y="1184"/>
                  </a:cubicBezTo>
                  <a:cubicBezTo>
                    <a:pt x="925" y="1184"/>
                    <a:pt x="1185" y="910"/>
                    <a:pt x="1185" y="592"/>
                  </a:cubicBezTo>
                  <a:cubicBezTo>
                    <a:pt x="1185" y="260"/>
                    <a:pt x="925" y="0"/>
                    <a:pt x="5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15" name="Google Shape;3115;p15"/>
          <p:cNvGrpSpPr/>
          <p:nvPr/>
        </p:nvGrpSpPr>
        <p:grpSpPr>
          <a:xfrm>
            <a:off x="4832521" y="3289308"/>
            <a:ext cx="375818" cy="357625"/>
            <a:chOff x="7968621" y="3365516"/>
            <a:chExt cx="375818" cy="357625"/>
          </a:xfrm>
        </p:grpSpPr>
        <p:sp>
          <p:nvSpPr>
            <p:cNvPr id="3116" name="Google Shape;3116;p15"/>
            <p:cNvSpPr/>
            <p:nvPr/>
          </p:nvSpPr>
          <p:spPr>
            <a:xfrm>
              <a:off x="7968621" y="3367403"/>
              <a:ext cx="355371" cy="355738"/>
            </a:xfrm>
            <a:custGeom>
              <a:rect b="b" l="l" r="r" t="t"/>
              <a:pathLst>
                <a:path extrusionOk="0" h="13570" w="13556">
                  <a:moveTo>
                    <a:pt x="6771" y="1"/>
                  </a:moveTo>
                  <a:cubicBezTo>
                    <a:pt x="3032" y="1"/>
                    <a:pt x="1" y="3032"/>
                    <a:pt x="1" y="6785"/>
                  </a:cubicBezTo>
                  <a:cubicBezTo>
                    <a:pt x="1" y="10524"/>
                    <a:pt x="3032" y="13570"/>
                    <a:pt x="6771" y="13570"/>
                  </a:cubicBezTo>
                  <a:cubicBezTo>
                    <a:pt x="10524" y="13570"/>
                    <a:pt x="13556" y="10524"/>
                    <a:pt x="13556" y="6785"/>
                  </a:cubicBezTo>
                  <a:cubicBezTo>
                    <a:pt x="13556" y="3032"/>
                    <a:pt x="10524" y="1"/>
                    <a:pt x="67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7" name="Google Shape;3117;p15"/>
            <p:cNvSpPr/>
            <p:nvPr/>
          </p:nvSpPr>
          <p:spPr>
            <a:xfrm>
              <a:off x="8123027" y="3459365"/>
              <a:ext cx="221412" cy="236538"/>
            </a:xfrm>
            <a:custGeom>
              <a:rect b="b" l="l" r="r" t="t"/>
              <a:pathLst>
                <a:path extrusionOk="0" h="9023" w="8446">
                  <a:moveTo>
                    <a:pt x="6857" y="0"/>
                  </a:moveTo>
                  <a:lnTo>
                    <a:pt x="6641" y="419"/>
                  </a:lnTo>
                  <a:cubicBezTo>
                    <a:pt x="6280" y="1069"/>
                    <a:pt x="5327" y="1231"/>
                    <a:pt x="4464" y="1231"/>
                  </a:cubicBezTo>
                  <a:cubicBezTo>
                    <a:pt x="3602" y="1231"/>
                    <a:pt x="2830" y="1069"/>
                    <a:pt x="2830" y="1069"/>
                  </a:cubicBezTo>
                  <a:lnTo>
                    <a:pt x="0" y="2685"/>
                  </a:lnTo>
                  <a:lnTo>
                    <a:pt x="4504" y="9022"/>
                  </a:lnTo>
                  <a:lnTo>
                    <a:pt x="4706" y="8893"/>
                  </a:lnTo>
                  <a:cubicBezTo>
                    <a:pt x="7449" y="7030"/>
                    <a:pt x="8445" y="3450"/>
                    <a:pt x="7059" y="433"/>
                  </a:cubicBezTo>
                  <a:lnTo>
                    <a:pt x="6857"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8" name="Google Shape;3118;p15"/>
            <p:cNvSpPr/>
            <p:nvPr/>
          </p:nvSpPr>
          <p:spPr>
            <a:xfrm>
              <a:off x="7993210" y="3552822"/>
              <a:ext cx="213102" cy="170319"/>
            </a:xfrm>
            <a:custGeom>
              <a:rect b="b" l="l" r="r" t="t"/>
              <a:pathLst>
                <a:path extrusionOk="0" h="6497" w="8129">
                  <a:moveTo>
                    <a:pt x="3769" y="1"/>
                  </a:moveTo>
                  <a:lnTo>
                    <a:pt x="1" y="3191"/>
                  </a:lnTo>
                  <a:lnTo>
                    <a:pt x="116" y="3364"/>
                  </a:lnTo>
                  <a:cubicBezTo>
                    <a:pt x="1358" y="5313"/>
                    <a:pt x="3523" y="6497"/>
                    <a:pt x="5833" y="6497"/>
                  </a:cubicBezTo>
                  <a:cubicBezTo>
                    <a:pt x="6511" y="6497"/>
                    <a:pt x="7190" y="6396"/>
                    <a:pt x="7839" y="6194"/>
                  </a:cubicBezTo>
                  <a:lnTo>
                    <a:pt x="8128" y="6107"/>
                  </a:lnTo>
                  <a:lnTo>
                    <a:pt x="376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9" name="Google Shape;3119;p15"/>
            <p:cNvSpPr/>
            <p:nvPr/>
          </p:nvSpPr>
          <p:spPr>
            <a:xfrm>
              <a:off x="8091988" y="3529753"/>
              <a:ext cx="149871" cy="183190"/>
            </a:xfrm>
            <a:custGeom>
              <a:rect b="b" l="l" r="r" t="t"/>
              <a:pathLst>
                <a:path extrusionOk="0" h="6988" w="5717">
                  <a:moveTo>
                    <a:pt x="1184" y="0"/>
                  </a:moveTo>
                  <a:lnTo>
                    <a:pt x="1" y="881"/>
                  </a:lnTo>
                  <a:lnTo>
                    <a:pt x="4346" y="6987"/>
                  </a:lnTo>
                  <a:lnTo>
                    <a:pt x="4519" y="6929"/>
                  </a:lnTo>
                  <a:cubicBezTo>
                    <a:pt x="4865" y="6785"/>
                    <a:pt x="5183" y="6641"/>
                    <a:pt x="5500" y="6453"/>
                  </a:cubicBezTo>
                  <a:lnTo>
                    <a:pt x="5717" y="6323"/>
                  </a:lnTo>
                  <a:lnTo>
                    <a:pt x="118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0" name="Google Shape;3120;p15"/>
            <p:cNvSpPr/>
            <p:nvPr/>
          </p:nvSpPr>
          <p:spPr>
            <a:xfrm>
              <a:off x="8168064" y="3365516"/>
              <a:ext cx="141928" cy="177607"/>
            </a:xfrm>
            <a:custGeom>
              <a:rect b="b" l="l" r="r" t="t"/>
              <a:pathLst>
                <a:path extrusionOk="0" h="6775" w="5414">
                  <a:moveTo>
                    <a:pt x="2700" y="0"/>
                  </a:moveTo>
                  <a:cubicBezTo>
                    <a:pt x="1198" y="0"/>
                    <a:pt x="0" y="1227"/>
                    <a:pt x="43" y="2729"/>
                  </a:cubicBezTo>
                  <a:cubicBezTo>
                    <a:pt x="43" y="4028"/>
                    <a:pt x="2122" y="6265"/>
                    <a:pt x="2541" y="6698"/>
                  </a:cubicBezTo>
                  <a:cubicBezTo>
                    <a:pt x="2584" y="6749"/>
                    <a:pt x="2645" y="6774"/>
                    <a:pt x="2707" y="6774"/>
                  </a:cubicBezTo>
                  <a:cubicBezTo>
                    <a:pt x="2768" y="6774"/>
                    <a:pt x="2829" y="6749"/>
                    <a:pt x="2873" y="6698"/>
                  </a:cubicBezTo>
                  <a:cubicBezTo>
                    <a:pt x="3291" y="6265"/>
                    <a:pt x="5370" y="4028"/>
                    <a:pt x="5370" y="2729"/>
                  </a:cubicBezTo>
                  <a:cubicBezTo>
                    <a:pt x="5413" y="1227"/>
                    <a:pt x="4201" y="0"/>
                    <a:pt x="270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1" name="Google Shape;3121;p15"/>
            <p:cNvSpPr/>
            <p:nvPr/>
          </p:nvSpPr>
          <p:spPr>
            <a:xfrm>
              <a:off x="8197189" y="3397944"/>
              <a:ext cx="73061" cy="62575"/>
            </a:xfrm>
            <a:custGeom>
              <a:rect b="b" l="l" r="r" t="t"/>
              <a:pathLst>
                <a:path extrusionOk="0" h="2387" w="2787">
                  <a:moveTo>
                    <a:pt x="1583" y="1"/>
                  </a:moveTo>
                  <a:cubicBezTo>
                    <a:pt x="1291" y="1"/>
                    <a:pt x="993" y="109"/>
                    <a:pt x="751" y="351"/>
                  </a:cubicBezTo>
                  <a:cubicBezTo>
                    <a:pt x="1" y="1102"/>
                    <a:pt x="535" y="2387"/>
                    <a:pt x="1589" y="2387"/>
                  </a:cubicBezTo>
                  <a:cubicBezTo>
                    <a:pt x="2253" y="2387"/>
                    <a:pt x="2787" y="1853"/>
                    <a:pt x="2787" y="1203"/>
                  </a:cubicBezTo>
                  <a:cubicBezTo>
                    <a:pt x="2787" y="479"/>
                    <a:pt x="2197" y="1"/>
                    <a:pt x="15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2" name="Google Shape;3122;p15"/>
            <p:cNvSpPr/>
            <p:nvPr/>
          </p:nvSpPr>
          <p:spPr>
            <a:xfrm>
              <a:off x="8025376" y="3423451"/>
              <a:ext cx="80270" cy="73402"/>
            </a:xfrm>
            <a:custGeom>
              <a:rect b="b" l="l" r="r" t="t"/>
              <a:pathLst>
                <a:path extrusionOk="0" h="2800" w="3062">
                  <a:moveTo>
                    <a:pt x="1662" y="1"/>
                  </a:moveTo>
                  <a:cubicBezTo>
                    <a:pt x="1107" y="1"/>
                    <a:pt x="566" y="325"/>
                    <a:pt x="347" y="908"/>
                  </a:cubicBezTo>
                  <a:cubicBezTo>
                    <a:pt x="1" y="1818"/>
                    <a:pt x="679" y="2799"/>
                    <a:pt x="1661" y="2799"/>
                  </a:cubicBezTo>
                  <a:cubicBezTo>
                    <a:pt x="2441" y="2799"/>
                    <a:pt x="3061" y="2179"/>
                    <a:pt x="3061" y="1399"/>
                  </a:cubicBezTo>
                  <a:cubicBezTo>
                    <a:pt x="3061" y="1284"/>
                    <a:pt x="2960" y="1183"/>
                    <a:pt x="2845" y="1183"/>
                  </a:cubicBezTo>
                  <a:lnTo>
                    <a:pt x="1964" y="1183"/>
                  </a:lnTo>
                  <a:cubicBezTo>
                    <a:pt x="1955" y="1182"/>
                    <a:pt x="1946" y="1181"/>
                    <a:pt x="1937" y="1181"/>
                  </a:cubicBezTo>
                  <a:cubicBezTo>
                    <a:pt x="1641" y="1181"/>
                    <a:pt x="1641" y="1631"/>
                    <a:pt x="1937" y="1631"/>
                  </a:cubicBezTo>
                  <a:cubicBezTo>
                    <a:pt x="1946" y="1631"/>
                    <a:pt x="1955" y="1631"/>
                    <a:pt x="1964" y="1630"/>
                  </a:cubicBezTo>
                  <a:lnTo>
                    <a:pt x="2599" y="1630"/>
                  </a:lnTo>
                  <a:cubicBezTo>
                    <a:pt x="2481" y="2112"/>
                    <a:pt x="2073" y="2358"/>
                    <a:pt x="1665" y="2358"/>
                  </a:cubicBezTo>
                  <a:cubicBezTo>
                    <a:pt x="1278" y="2358"/>
                    <a:pt x="892" y="2137"/>
                    <a:pt x="752" y="1688"/>
                  </a:cubicBezTo>
                  <a:cubicBezTo>
                    <a:pt x="528" y="1008"/>
                    <a:pt x="1072" y="437"/>
                    <a:pt x="1668" y="437"/>
                  </a:cubicBezTo>
                  <a:cubicBezTo>
                    <a:pt x="1882" y="437"/>
                    <a:pt x="2102" y="510"/>
                    <a:pt x="2296" y="677"/>
                  </a:cubicBezTo>
                  <a:cubicBezTo>
                    <a:pt x="2341" y="713"/>
                    <a:pt x="2388" y="729"/>
                    <a:pt x="2433" y="729"/>
                  </a:cubicBezTo>
                  <a:cubicBezTo>
                    <a:pt x="2601" y="729"/>
                    <a:pt x="2734" y="505"/>
                    <a:pt x="2585" y="345"/>
                  </a:cubicBezTo>
                  <a:cubicBezTo>
                    <a:pt x="2314" y="111"/>
                    <a:pt x="1985" y="1"/>
                    <a:pt x="166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3" name="Shape 2993"/>
        <p:cNvGrpSpPr/>
        <p:nvPr/>
      </p:nvGrpSpPr>
      <p:grpSpPr>
        <a:xfrm>
          <a:off x="0" y="0"/>
          <a:ext cx="0" cy="0"/>
          <a:chOff x="0" y="0"/>
          <a:chExt cx="0" cy="0"/>
        </a:xfrm>
      </p:grpSpPr>
      <p:sp>
        <p:nvSpPr>
          <p:cNvPr id="2994" name="Google Shape;2994;p2"/>
          <p:cNvSpPr txBox="1"/>
          <p:nvPr>
            <p:ph idx="2" type="title"/>
          </p:nvPr>
        </p:nvSpPr>
        <p:spPr>
          <a:xfrm>
            <a:off x="2665535" y="701399"/>
            <a:ext cx="3812925" cy="70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400"/>
              <a:buNone/>
            </a:pPr>
            <a:r>
              <a:rPr lang="en-US" sz="4800"/>
              <a:t>Minds-on Activity</a:t>
            </a:r>
            <a:endParaRPr sz="4800"/>
          </a:p>
        </p:txBody>
      </p:sp>
      <p:sp>
        <p:nvSpPr>
          <p:cNvPr id="2995" name="Google Shape;2995;p2"/>
          <p:cNvSpPr txBox="1"/>
          <p:nvPr>
            <p:ph idx="1" type="subTitle"/>
          </p:nvPr>
        </p:nvSpPr>
        <p:spPr>
          <a:xfrm>
            <a:off x="2737875" y="2167925"/>
            <a:ext cx="3668100" cy="1148100"/>
          </a:xfrm>
          <a:prstGeom prst="rect">
            <a:avLst/>
          </a:prstGeom>
          <a:solidFill>
            <a:srgbClr val="FFF9D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b="1" lang="en-US" sz="2000"/>
              <a:t>Please participate in the </a:t>
            </a:r>
            <a:r>
              <a:rPr b="1" lang="en-US" sz="2000" u="sng">
                <a:solidFill>
                  <a:schemeClr val="hlink"/>
                </a:solidFill>
                <a:hlinkClick r:id="rId3"/>
              </a:rPr>
              <a:t>Google Jamboard</a:t>
            </a:r>
            <a:r>
              <a:rPr b="1" lang="en-US" sz="2000"/>
              <a:t> that your teacher has shared with you.</a:t>
            </a:r>
            <a:endParaRPr b="1"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9" name="Shape 2999"/>
        <p:cNvGrpSpPr/>
        <p:nvPr/>
      </p:nvGrpSpPr>
      <p:grpSpPr>
        <a:xfrm>
          <a:off x="0" y="0"/>
          <a:ext cx="0" cy="0"/>
          <a:chOff x="0" y="0"/>
          <a:chExt cx="0" cy="0"/>
        </a:xfrm>
      </p:grpSpPr>
      <p:sp>
        <p:nvSpPr>
          <p:cNvPr id="3000" name="Google Shape;3000;p3"/>
          <p:cNvSpPr txBox="1"/>
          <p:nvPr>
            <p:ph idx="1" type="body"/>
          </p:nvPr>
        </p:nvSpPr>
        <p:spPr>
          <a:xfrm>
            <a:off x="715950" y="1430850"/>
            <a:ext cx="6352760" cy="3073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accent1"/>
              </a:buClr>
              <a:buSzPts val="1200"/>
              <a:buChar char="●"/>
            </a:pPr>
            <a:r>
              <a:rPr lang="en-US" sz="2400"/>
              <a:t>One of the reasons why we eat is to obtain </a:t>
            </a:r>
            <a:r>
              <a:rPr lang="en-US" sz="2400"/>
              <a:t>nutrients from our food.</a:t>
            </a:r>
            <a:endParaRPr/>
          </a:p>
          <a:p>
            <a:pPr indent="-304800" lvl="1" marL="914400" rtl="0" algn="l">
              <a:lnSpc>
                <a:spcPct val="100000"/>
              </a:lnSpc>
              <a:spcBef>
                <a:spcPts val="0"/>
              </a:spcBef>
              <a:spcAft>
                <a:spcPts val="0"/>
              </a:spcAft>
              <a:buSzPts val="1200"/>
              <a:buChar char="○"/>
            </a:pPr>
            <a:r>
              <a:rPr lang="en-US" sz="2400"/>
              <a:t>Nutrients are beneficial substances found in food that help our </a:t>
            </a:r>
            <a:r>
              <a:rPr lang="en-US" sz="2400"/>
              <a:t>bodies</a:t>
            </a:r>
            <a:r>
              <a:rPr lang="en-US" sz="2400"/>
              <a:t> to function. </a:t>
            </a:r>
            <a:endParaRPr/>
          </a:p>
          <a:p>
            <a:pPr indent="-304800" lvl="0" marL="457200" rtl="0" algn="l">
              <a:lnSpc>
                <a:spcPct val="100000"/>
              </a:lnSpc>
              <a:spcBef>
                <a:spcPts val="0"/>
              </a:spcBef>
              <a:spcAft>
                <a:spcPts val="0"/>
              </a:spcAft>
              <a:buClr>
                <a:schemeClr val="accent1"/>
              </a:buClr>
              <a:buSzPts val="1200"/>
              <a:buChar char="●"/>
            </a:pPr>
            <a:r>
              <a:rPr lang="en-US" sz="2400"/>
              <a:t>We need to eat many different foods in order to obtain all the nutrients that our body needs</a:t>
            </a:r>
            <a:endParaRPr/>
          </a:p>
          <a:p>
            <a:pPr indent="-304800" lvl="0" marL="457200" rtl="0" algn="l">
              <a:lnSpc>
                <a:spcPct val="100000"/>
              </a:lnSpc>
              <a:spcBef>
                <a:spcPts val="0"/>
              </a:spcBef>
              <a:spcAft>
                <a:spcPts val="0"/>
              </a:spcAft>
              <a:buClr>
                <a:schemeClr val="accent1"/>
              </a:buClr>
              <a:buSzPts val="1200"/>
              <a:buChar char="●"/>
            </a:pPr>
            <a:r>
              <a:rPr lang="en-US" sz="2400"/>
              <a:t>Some foods have more nutrients than others. </a:t>
            </a:r>
            <a:endParaRPr/>
          </a:p>
        </p:txBody>
      </p:sp>
      <p:sp>
        <p:nvSpPr>
          <p:cNvPr id="3001" name="Google Shape;3001;p3"/>
          <p:cNvSpPr txBox="1"/>
          <p:nvPr>
            <p:ph type="title"/>
          </p:nvPr>
        </p:nvSpPr>
        <p:spPr>
          <a:xfrm>
            <a:off x="718650" y="539500"/>
            <a:ext cx="4580400" cy="625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accent1"/>
              </a:buClr>
              <a:buSzPts val="3000"/>
              <a:buNone/>
            </a:pPr>
            <a:r>
              <a:rPr lang="en-US"/>
              <a:t>What does it mean to “eat well”?</a:t>
            </a:r>
            <a:endParaRPr/>
          </a:p>
        </p:txBody>
      </p:sp>
      <p:pic>
        <p:nvPicPr>
          <p:cNvPr descr="Question, Questions, Man, Head, Success" id="3002" name="Google Shape;3002;p3"/>
          <p:cNvPicPr preferRelativeResize="0"/>
          <p:nvPr/>
        </p:nvPicPr>
        <p:blipFill rotWithShape="1">
          <a:blip r:embed="rId3">
            <a:alphaModFix/>
          </a:blip>
          <a:srcRect b="0" l="13725" r="16301" t="5236"/>
          <a:stretch/>
        </p:blipFill>
        <p:spPr>
          <a:xfrm>
            <a:off x="7164125" y="1810173"/>
            <a:ext cx="1709531" cy="23151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6" name="Shape 3006"/>
        <p:cNvGrpSpPr/>
        <p:nvPr/>
      </p:nvGrpSpPr>
      <p:grpSpPr>
        <a:xfrm>
          <a:off x="0" y="0"/>
          <a:ext cx="0" cy="0"/>
          <a:chOff x="0" y="0"/>
          <a:chExt cx="0" cy="0"/>
        </a:xfrm>
      </p:grpSpPr>
      <p:sp>
        <p:nvSpPr>
          <p:cNvPr id="3007" name="Google Shape;3007;p4"/>
          <p:cNvSpPr txBox="1"/>
          <p:nvPr>
            <p:ph type="title"/>
          </p:nvPr>
        </p:nvSpPr>
        <p:spPr>
          <a:xfrm>
            <a:off x="3646195" y="3229902"/>
            <a:ext cx="1851600" cy="561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700"/>
              <a:buNone/>
            </a:pPr>
            <a:r>
              <a:rPr lang="en-US"/>
              <a:t>SATURN</a:t>
            </a:r>
            <a:endParaRPr/>
          </a:p>
        </p:txBody>
      </p:sp>
      <p:sp>
        <p:nvSpPr>
          <p:cNvPr id="3008" name="Google Shape;3008;p4"/>
          <p:cNvSpPr txBox="1"/>
          <p:nvPr>
            <p:ph idx="4" type="title"/>
          </p:nvPr>
        </p:nvSpPr>
        <p:spPr>
          <a:xfrm>
            <a:off x="1354063" y="3229902"/>
            <a:ext cx="1851600" cy="561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700"/>
              <a:buNone/>
            </a:pPr>
            <a:r>
              <a:rPr lang="en-US"/>
              <a:t>JUPITER</a:t>
            </a:r>
            <a:endParaRPr/>
          </a:p>
        </p:txBody>
      </p:sp>
      <p:sp>
        <p:nvSpPr>
          <p:cNvPr id="3009" name="Google Shape;3009;p4"/>
          <p:cNvSpPr txBox="1"/>
          <p:nvPr>
            <p:ph idx="6" type="title"/>
          </p:nvPr>
        </p:nvSpPr>
        <p:spPr>
          <a:xfrm>
            <a:off x="1458563" y="539500"/>
            <a:ext cx="6972187" cy="62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What are the names of different nutrients?</a:t>
            </a:r>
            <a:endParaRPr/>
          </a:p>
        </p:txBody>
      </p:sp>
      <p:sp>
        <p:nvSpPr>
          <p:cNvPr id="3010" name="Google Shape;3010;p4"/>
          <p:cNvSpPr txBox="1"/>
          <p:nvPr>
            <p:ph idx="9" type="title"/>
          </p:nvPr>
        </p:nvSpPr>
        <p:spPr>
          <a:xfrm>
            <a:off x="5938327" y="1835199"/>
            <a:ext cx="1851600" cy="561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700"/>
              <a:buNone/>
            </a:pPr>
            <a:r>
              <a:rPr lang="en-US"/>
              <a:t>MARS</a:t>
            </a:r>
            <a:endParaRPr/>
          </a:p>
        </p:txBody>
      </p:sp>
      <p:sp>
        <p:nvSpPr>
          <p:cNvPr id="3011" name="Google Shape;3011;p4"/>
          <p:cNvSpPr txBox="1"/>
          <p:nvPr/>
        </p:nvSpPr>
        <p:spPr>
          <a:xfrm>
            <a:off x="606768" y="1973802"/>
            <a:ext cx="3039427" cy="3073800"/>
          </a:xfrm>
          <a:prstGeom prst="rect">
            <a:avLst/>
          </a:prstGeom>
          <a:noFill/>
          <a:ln>
            <a:noFill/>
          </a:ln>
        </p:spPr>
        <p:txBody>
          <a:bodyPr anchorCtr="0" anchor="t" bIns="91425" lIns="91425" spcFirstLastPara="1" rIns="91425" wrap="square" tIns="91425">
            <a:noAutofit/>
          </a:bodyPr>
          <a:lstStyle/>
          <a:p>
            <a:pPr indent="-342900" lvl="0" marL="482600" marR="0" rtl="0" algn="l">
              <a:lnSpc>
                <a:spcPct val="100000"/>
              </a:lnSpc>
              <a:spcBef>
                <a:spcPts val="0"/>
              </a:spcBef>
              <a:spcAft>
                <a:spcPts val="0"/>
              </a:spcAft>
              <a:buClr>
                <a:schemeClr val="accent1"/>
              </a:buClr>
              <a:buSzPts val="1400"/>
              <a:buFont typeface="Arial"/>
              <a:buChar char="•"/>
            </a:pPr>
            <a:r>
              <a:rPr b="0" i="0" lang="en-US" sz="2400" u="none" cap="none" strike="noStrike">
                <a:solidFill>
                  <a:schemeClr val="accent1"/>
                </a:solidFill>
                <a:latin typeface="Barlow Semi Condensed"/>
                <a:ea typeface="Barlow Semi Condensed"/>
                <a:cs typeface="Barlow Semi Condensed"/>
                <a:sym typeface="Barlow Semi Condensed"/>
              </a:rPr>
              <a:t>Carbohydrates</a:t>
            </a:r>
            <a:endParaRPr/>
          </a:p>
          <a:p>
            <a:pPr indent="-342900" lvl="0" marL="482600" marR="0" rtl="0" algn="l">
              <a:lnSpc>
                <a:spcPct val="100000"/>
              </a:lnSpc>
              <a:spcBef>
                <a:spcPts val="0"/>
              </a:spcBef>
              <a:spcAft>
                <a:spcPts val="0"/>
              </a:spcAft>
              <a:buClr>
                <a:schemeClr val="accent1"/>
              </a:buClr>
              <a:buSzPts val="1400"/>
              <a:buFont typeface="Arial"/>
              <a:buChar char="•"/>
            </a:pPr>
            <a:r>
              <a:rPr b="0" i="0" lang="en-US" sz="2400" u="none" cap="none" strike="noStrike">
                <a:solidFill>
                  <a:schemeClr val="accent1"/>
                </a:solidFill>
                <a:latin typeface="Barlow Semi Condensed"/>
                <a:ea typeface="Barlow Semi Condensed"/>
                <a:cs typeface="Barlow Semi Condensed"/>
                <a:sym typeface="Barlow Semi Condensed"/>
              </a:rPr>
              <a:t>Proteins</a:t>
            </a:r>
            <a:endParaRPr/>
          </a:p>
          <a:p>
            <a:pPr indent="-342900" lvl="0" marL="482600" marR="0" rtl="0" algn="l">
              <a:lnSpc>
                <a:spcPct val="100000"/>
              </a:lnSpc>
              <a:spcBef>
                <a:spcPts val="0"/>
              </a:spcBef>
              <a:spcAft>
                <a:spcPts val="0"/>
              </a:spcAft>
              <a:buClr>
                <a:schemeClr val="accent1"/>
              </a:buClr>
              <a:buSzPts val="1400"/>
              <a:buFont typeface="Arial"/>
              <a:buChar char="•"/>
            </a:pPr>
            <a:r>
              <a:rPr b="0" i="0" lang="en-US" sz="2400" u="none" cap="none" strike="noStrike">
                <a:solidFill>
                  <a:schemeClr val="accent1"/>
                </a:solidFill>
                <a:latin typeface="Barlow Semi Condensed"/>
                <a:ea typeface="Barlow Semi Condensed"/>
                <a:cs typeface="Barlow Semi Condensed"/>
                <a:sym typeface="Barlow Semi Condensed"/>
              </a:rPr>
              <a:t>Fats</a:t>
            </a:r>
            <a:endParaRPr/>
          </a:p>
          <a:p>
            <a:pPr indent="-342900" lvl="0" marL="482600" marR="0" rtl="0" algn="l">
              <a:lnSpc>
                <a:spcPct val="100000"/>
              </a:lnSpc>
              <a:spcBef>
                <a:spcPts val="0"/>
              </a:spcBef>
              <a:spcAft>
                <a:spcPts val="0"/>
              </a:spcAft>
              <a:buClr>
                <a:schemeClr val="accent1"/>
              </a:buClr>
              <a:buSzPts val="1400"/>
              <a:buFont typeface="Arial"/>
              <a:buChar char="•"/>
            </a:pPr>
            <a:r>
              <a:rPr b="0" i="0" lang="en-US" sz="2400" u="none" cap="none" strike="noStrike">
                <a:solidFill>
                  <a:schemeClr val="accent1"/>
                </a:solidFill>
                <a:latin typeface="Barlow Semi Condensed"/>
                <a:ea typeface="Barlow Semi Condensed"/>
                <a:cs typeface="Barlow Semi Condensed"/>
                <a:sym typeface="Barlow Semi Condensed"/>
              </a:rPr>
              <a:t>Water</a:t>
            </a:r>
            <a:endParaRPr/>
          </a:p>
          <a:p>
            <a:pPr indent="0" lvl="0" marL="139700" marR="0" rtl="0" algn="l">
              <a:lnSpc>
                <a:spcPct val="100000"/>
              </a:lnSpc>
              <a:spcBef>
                <a:spcPts val="0"/>
              </a:spcBef>
              <a:spcAft>
                <a:spcPts val="0"/>
              </a:spcAft>
              <a:buClr>
                <a:schemeClr val="accent1"/>
              </a:buClr>
              <a:buSzPts val="1400"/>
              <a:buFont typeface="Barlow Semi Condensed"/>
              <a:buNone/>
            </a:pPr>
            <a:r>
              <a:t/>
            </a:r>
            <a:endParaRPr b="0" i="0" sz="2400" u="none" cap="none" strike="noStrike">
              <a:solidFill>
                <a:schemeClr val="accent1"/>
              </a:solidFill>
              <a:latin typeface="Barlow Semi Condensed"/>
              <a:ea typeface="Barlow Semi Condensed"/>
              <a:cs typeface="Barlow Semi Condensed"/>
              <a:sym typeface="Barlow Semi Condensed"/>
            </a:endParaRPr>
          </a:p>
          <a:p>
            <a:pPr indent="-342900" lvl="0" marL="482600" marR="0" rtl="0" algn="l">
              <a:lnSpc>
                <a:spcPct val="100000"/>
              </a:lnSpc>
              <a:spcBef>
                <a:spcPts val="0"/>
              </a:spcBef>
              <a:spcAft>
                <a:spcPts val="0"/>
              </a:spcAft>
              <a:buClr>
                <a:schemeClr val="accent1"/>
              </a:buClr>
              <a:buSzPts val="1400"/>
              <a:buFont typeface="Arial"/>
              <a:buChar char="•"/>
            </a:pPr>
            <a:r>
              <a:rPr b="0" i="0" lang="en-US" sz="2400" u="none" cap="none" strike="noStrike">
                <a:solidFill>
                  <a:schemeClr val="accent1"/>
                </a:solidFill>
                <a:latin typeface="Barlow Semi Condensed"/>
                <a:ea typeface="Barlow Semi Condensed"/>
                <a:cs typeface="Barlow Semi Condensed"/>
                <a:sym typeface="Barlow Semi Condensed"/>
              </a:rPr>
              <a:t>Vitamins</a:t>
            </a:r>
            <a:endParaRPr/>
          </a:p>
          <a:p>
            <a:pPr indent="-342900" lvl="0" marL="482600" marR="0" rtl="0" algn="l">
              <a:lnSpc>
                <a:spcPct val="100000"/>
              </a:lnSpc>
              <a:spcBef>
                <a:spcPts val="0"/>
              </a:spcBef>
              <a:spcAft>
                <a:spcPts val="0"/>
              </a:spcAft>
              <a:buClr>
                <a:schemeClr val="accent1"/>
              </a:buClr>
              <a:buSzPts val="1400"/>
              <a:buFont typeface="Arial"/>
              <a:buChar char="•"/>
            </a:pPr>
            <a:r>
              <a:rPr b="0" i="0" lang="en-US" sz="2400" u="none" cap="none" strike="noStrike">
                <a:solidFill>
                  <a:schemeClr val="accent1"/>
                </a:solidFill>
                <a:latin typeface="Barlow Semi Condensed"/>
                <a:ea typeface="Barlow Semi Condensed"/>
                <a:cs typeface="Barlow Semi Condensed"/>
                <a:sym typeface="Barlow Semi Condensed"/>
              </a:rPr>
              <a:t>Minerals</a:t>
            </a:r>
            <a:endParaRPr/>
          </a:p>
        </p:txBody>
      </p:sp>
      <p:sp>
        <p:nvSpPr>
          <p:cNvPr id="3012" name="Google Shape;3012;p4"/>
          <p:cNvSpPr/>
          <p:nvPr/>
        </p:nvSpPr>
        <p:spPr>
          <a:xfrm>
            <a:off x="3056300" y="2267221"/>
            <a:ext cx="4629249" cy="625200"/>
          </a:xfrm>
          <a:prstGeom prst="leftArrowCallout">
            <a:avLst>
              <a:gd fmla="val 25000" name="adj1"/>
              <a:gd fmla="val 25000" name="adj2"/>
              <a:gd fmla="val 25000" name="adj3"/>
              <a:gd fmla="val 64977" name="adj4"/>
            </a:avLst>
          </a:prstGeom>
          <a:solidFill>
            <a:srgbClr val="F0F0E1"/>
          </a:solidFill>
          <a:ln cap="flat" cmpd="sng" w="25400">
            <a:solidFill>
              <a:srgbClr val="483B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13" name="Google Shape;3013;p4"/>
          <p:cNvSpPr/>
          <p:nvPr/>
        </p:nvSpPr>
        <p:spPr>
          <a:xfrm>
            <a:off x="2649145" y="3958795"/>
            <a:ext cx="4885289" cy="590609"/>
          </a:xfrm>
          <a:prstGeom prst="leftArrowCallout">
            <a:avLst>
              <a:gd fmla="val 25000" name="adj1"/>
              <a:gd fmla="val 25000" name="adj2"/>
              <a:gd fmla="val 25000" name="adj3"/>
              <a:gd fmla="val 64977" name="adj4"/>
            </a:avLst>
          </a:prstGeom>
          <a:solidFill>
            <a:srgbClr val="F0F0E1"/>
          </a:solidFill>
          <a:ln cap="flat" cmpd="sng" w="25400">
            <a:solidFill>
              <a:srgbClr val="483B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14" name="Google Shape;3014;p4"/>
          <p:cNvSpPr txBox="1"/>
          <p:nvPr/>
        </p:nvSpPr>
        <p:spPr>
          <a:xfrm>
            <a:off x="4701260" y="2249108"/>
            <a:ext cx="283162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These nutrients are called </a:t>
            </a:r>
            <a:r>
              <a:rPr b="1" i="0" lang="en-US" sz="1800" u="none" cap="none" strike="noStrike">
                <a:solidFill>
                  <a:srgbClr val="000000"/>
                </a:solidFill>
                <a:latin typeface="Arial"/>
                <a:ea typeface="Arial"/>
                <a:cs typeface="Arial"/>
                <a:sym typeface="Arial"/>
              </a:rPr>
              <a:t>macronutrients</a:t>
            </a:r>
            <a:r>
              <a:rPr b="0" i="0" lang="en-US" sz="1800" u="none" cap="none" strike="noStrike">
                <a:solidFill>
                  <a:srgbClr val="000000"/>
                </a:solidFill>
                <a:latin typeface="Arial"/>
                <a:ea typeface="Arial"/>
                <a:cs typeface="Arial"/>
                <a:sym typeface="Arial"/>
              </a:rPr>
              <a:t>. </a:t>
            </a:r>
            <a:endParaRPr/>
          </a:p>
        </p:txBody>
      </p:sp>
      <p:sp>
        <p:nvSpPr>
          <p:cNvPr id="3015" name="Google Shape;3015;p4"/>
          <p:cNvSpPr txBox="1"/>
          <p:nvPr/>
        </p:nvSpPr>
        <p:spPr>
          <a:xfrm>
            <a:off x="4462818" y="3568533"/>
            <a:ext cx="180150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6" name="Google Shape;3016;p4"/>
          <p:cNvSpPr txBox="1"/>
          <p:nvPr/>
        </p:nvSpPr>
        <p:spPr>
          <a:xfrm>
            <a:off x="4306345" y="3921420"/>
            <a:ext cx="318714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These nutrients are called </a:t>
            </a:r>
            <a:r>
              <a:rPr b="1" i="0" lang="en-US" sz="1800" u="none" cap="none" strike="noStrike">
                <a:solidFill>
                  <a:srgbClr val="000000"/>
                </a:solidFill>
                <a:latin typeface="Arial"/>
                <a:ea typeface="Arial"/>
                <a:cs typeface="Arial"/>
                <a:sym typeface="Arial"/>
              </a:rPr>
              <a:t>micronutrients</a:t>
            </a:r>
            <a:r>
              <a:rPr b="0" i="0" lang="en-US" sz="1800" u="none" cap="none" strike="noStrike">
                <a:solidFill>
                  <a:srgbClr val="000000"/>
                </a:solidFill>
                <a:latin typeface="Arial"/>
                <a:ea typeface="Arial"/>
                <a:cs typeface="Arial"/>
                <a:sym typeface="Arial"/>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0" name="Shape 3020"/>
        <p:cNvGrpSpPr/>
        <p:nvPr/>
      </p:nvGrpSpPr>
      <p:grpSpPr>
        <a:xfrm>
          <a:off x="0" y="0"/>
          <a:ext cx="0" cy="0"/>
          <a:chOff x="0" y="0"/>
          <a:chExt cx="0" cy="0"/>
        </a:xfrm>
      </p:grpSpPr>
      <p:sp>
        <p:nvSpPr>
          <p:cNvPr id="3021" name="Google Shape;3021;p5"/>
          <p:cNvSpPr txBox="1"/>
          <p:nvPr>
            <p:ph type="title"/>
          </p:nvPr>
        </p:nvSpPr>
        <p:spPr>
          <a:xfrm>
            <a:off x="1746913" y="109182"/>
            <a:ext cx="5650173" cy="62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a:t>What is the difference between a macronutrient and micronutrient?</a:t>
            </a:r>
            <a:endParaRPr/>
          </a:p>
        </p:txBody>
      </p:sp>
      <p:sp>
        <p:nvSpPr>
          <p:cNvPr id="3022" name="Google Shape;3022;p5"/>
          <p:cNvSpPr txBox="1"/>
          <p:nvPr/>
        </p:nvSpPr>
        <p:spPr>
          <a:xfrm>
            <a:off x="0" y="1519997"/>
            <a:ext cx="6435477" cy="3073800"/>
          </a:xfrm>
          <a:prstGeom prst="rect">
            <a:avLst/>
          </a:prstGeom>
          <a:noFill/>
          <a:ln>
            <a:noFill/>
          </a:ln>
        </p:spPr>
        <p:txBody>
          <a:bodyPr anchorCtr="0" anchor="t" bIns="91425" lIns="91425" spcFirstLastPara="1" rIns="91425" wrap="square" tIns="91425">
            <a:noAutofit/>
          </a:bodyPr>
          <a:lstStyle/>
          <a:p>
            <a:pPr indent="-342900" lvl="0" marL="482600" marR="0" rtl="0" algn="l">
              <a:lnSpc>
                <a:spcPct val="100000"/>
              </a:lnSpc>
              <a:spcBef>
                <a:spcPts val="0"/>
              </a:spcBef>
              <a:spcAft>
                <a:spcPts val="0"/>
              </a:spcAft>
              <a:buClr>
                <a:schemeClr val="accent1"/>
              </a:buClr>
              <a:buSzPts val="1400"/>
              <a:buFont typeface="Arial"/>
              <a:buChar char="•"/>
            </a:pPr>
            <a:r>
              <a:rPr b="0" i="0" lang="en-US" sz="2400" u="none" cap="none" strike="noStrike">
                <a:solidFill>
                  <a:schemeClr val="accent1"/>
                </a:solidFill>
                <a:latin typeface="Barlow Semi Condensed"/>
                <a:ea typeface="Barlow Semi Condensed"/>
                <a:cs typeface="Barlow Semi Condensed"/>
                <a:sym typeface="Barlow Semi Condensed"/>
              </a:rPr>
              <a:t>Macro means BIG</a:t>
            </a:r>
            <a:endParaRPr/>
          </a:p>
          <a:p>
            <a:pPr indent="-342900" lvl="1" marL="939800" marR="0" rtl="0" algn="l">
              <a:lnSpc>
                <a:spcPct val="100000"/>
              </a:lnSpc>
              <a:spcBef>
                <a:spcPts val="0"/>
              </a:spcBef>
              <a:spcAft>
                <a:spcPts val="0"/>
              </a:spcAft>
              <a:buClr>
                <a:schemeClr val="accent1"/>
              </a:buClr>
              <a:buSzPts val="1400"/>
              <a:buFont typeface="Arial"/>
              <a:buChar char="•"/>
            </a:pPr>
            <a:r>
              <a:rPr lang="en-US" sz="2000">
                <a:solidFill>
                  <a:schemeClr val="accent1"/>
                </a:solidFill>
                <a:latin typeface="Barlow Semi Condensed"/>
                <a:ea typeface="Barlow Semi Condensed"/>
                <a:cs typeface="Barlow Semi Condensed"/>
                <a:sym typeface="Barlow Semi Condensed"/>
              </a:rPr>
              <a:t>W</a:t>
            </a:r>
            <a:r>
              <a:rPr b="0" i="0" lang="en-US" sz="2000" u="none" cap="none" strike="noStrike">
                <a:solidFill>
                  <a:schemeClr val="accent1"/>
                </a:solidFill>
                <a:latin typeface="Barlow Semi Condensed"/>
                <a:ea typeface="Barlow Semi Condensed"/>
                <a:cs typeface="Barlow Semi Condensed"/>
                <a:sym typeface="Barlow Semi Condensed"/>
              </a:rPr>
              <a:t>e need macronutrients in bigger quantities</a:t>
            </a:r>
            <a:endParaRPr/>
          </a:p>
          <a:p>
            <a:pPr indent="-342900" lvl="1" marL="939800" marR="0" rtl="0" algn="l">
              <a:lnSpc>
                <a:spcPct val="100000"/>
              </a:lnSpc>
              <a:spcBef>
                <a:spcPts val="0"/>
              </a:spcBef>
              <a:spcAft>
                <a:spcPts val="0"/>
              </a:spcAft>
              <a:buClr>
                <a:schemeClr val="accent1"/>
              </a:buClr>
              <a:buSzPts val="1400"/>
              <a:buFont typeface="Arial"/>
              <a:buChar char="•"/>
            </a:pPr>
            <a:r>
              <a:rPr b="0" i="0" lang="en-US" sz="2000" u="none" cap="none" strike="noStrike">
                <a:solidFill>
                  <a:schemeClr val="accent1"/>
                </a:solidFill>
                <a:latin typeface="Barlow Semi Condensed"/>
                <a:ea typeface="Barlow Semi Condensed"/>
                <a:cs typeface="Barlow Semi Condensed"/>
                <a:sym typeface="Barlow Semi Condensed"/>
              </a:rPr>
              <a:t>Macronutrients provide our body with energy and help our bodies to gro</a:t>
            </a:r>
            <a:r>
              <a:rPr lang="en-US" sz="2000">
                <a:solidFill>
                  <a:schemeClr val="accent1"/>
                </a:solidFill>
                <a:latin typeface="Barlow Semi Condensed"/>
                <a:ea typeface="Barlow Semi Condensed"/>
                <a:cs typeface="Barlow Semi Condensed"/>
                <a:sym typeface="Barlow Semi Condensed"/>
              </a:rPr>
              <a:t>w and repair themselves. </a:t>
            </a:r>
            <a:r>
              <a:rPr b="0" i="0" lang="en-US" sz="2000" u="none" cap="none" strike="noStrike">
                <a:solidFill>
                  <a:schemeClr val="accent1"/>
                </a:solidFill>
                <a:latin typeface="Barlow Semi Condensed"/>
                <a:ea typeface="Barlow Semi Condensed"/>
                <a:cs typeface="Barlow Semi Condensed"/>
                <a:sym typeface="Barlow Semi Condensed"/>
              </a:rPr>
              <a:t> </a:t>
            </a:r>
            <a:endParaRPr/>
          </a:p>
          <a:p>
            <a:pPr indent="-254000" lvl="1" marL="939800" marR="0" rtl="0" algn="l">
              <a:lnSpc>
                <a:spcPct val="100000"/>
              </a:lnSpc>
              <a:spcBef>
                <a:spcPts val="0"/>
              </a:spcBef>
              <a:spcAft>
                <a:spcPts val="0"/>
              </a:spcAft>
              <a:buClr>
                <a:schemeClr val="accent1"/>
              </a:buClr>
              <a:buSzPts val="1400"/>
              <a:buFont typeface="Arial"/>
              <a:buNone/>
            </a:pPr>
            <a:r>
              <a:t/>
            </a:r>
            <a:endParaRPr b="0" i="0" sz="1100" u="none" cap="none" strike="noStrike">
              <a:solidFill>
                <a:schemeClr val="accent1"/>
              </a:solidFill>
              <a:latin typeface="Barlow Semi Condensed"/>
              <a:ea typeface="Barlow Semi Condensed"/>
              <a:cs typeface="Barlow Semi Condensed"/>
              <a:sym typeface="Barlow Semi Condensed"/>
            </a:endParaRPr>
          </a:p>
          <a:p>
            <a:pPr indent="-254000" lvl="1" marL="939800" marR="0" rtl="0" algn="l">
              <a:lnSpc>
                <a:spcPct val="100000"/>
              </a:lnSpc>
              <a:spcBef>
                <a:spcPts val="0"/>
              </a:spcBef>
              <a:spcAft>
                <a:spcPts val="0"/>
              </a:spcAft>
              <a:buClr>
                <a:schemeClr val="accent1"/>
              </a:buClr>
              <a:buSzPts val="1400"/>
              <a:buFont typeface="Arial"/>
              <a:buNone/>
            </a:pPr>
            <a:r>
              <a:t/>
            </a:r>
            <a:endParaRPr b="0" i="0" sz="100" u="none" cap="none" strike="noStrike">
              <a:solidFill>
                <a:schemeClr val="accent1"/>
              </a:solidFill>
              <a:latin typeface="Barlow Semi Condensed"/>
              <a:ea typeface="Barlow Semi Condensed"/>
              <a:cs typeface="Barlow Semi Condensed"/>
              <a:sym typeface="Barlow Semi Condensed"/>
            </a:endParaRPr>
          </a:p>
          <a:p>
            <a:pPr indent="-342900" lvl="0" marL="482600" marR="0" rtl="0" algn="l">
              <a:lnSpc>
                <a:spcPct val="100000"/>
              </a:lnSpc>
              <a:spcBef>
                <a:spcPts val="0"/>
              </a:spcBef>
              <a:spcAft>
                <a:spcPts val="0"/>
              </a:spcAft>
              <a:buClr>
                <a:schemeClr val="accent1"/>
              </a:buClr>
              <a:buSzPts val="1400"/>
              <a:buFont typeface="Arial"/>
              <a:buChar char="•"/>
            </a:pPr>
            <a:r>
              <a:rPr b="0" i="0" lang="en-US" sz="2400" u="none" cap="none" strike="noStrike">
                <a:solidFill>
                  <a:schemeClr val="accent1"/>
                </a:solidFill>
                <a:latin typeface="Barlow Semi Condensed"/>
                <a:ea typeface="Barlow Semi Condensed"/>
                <a:cs typeface="Barlow Semi Condensed"/>
                <a:sym typeface="Barlow Semi Condensed"/>
              </a:rPr>
              <a:t>Micro means SMALL</a:t>
            </a:r>
            <a:endParaRPr/>
          </a:p>
          <a:p>
            <a:pPr indent="-342900" lvl="1" marL="939800" marR="0" rtl="0" algn="l">
              <a:lnSpc>
                <a:spcPct val="100000"/>
              </a:lnSpc>
              <a:spcBef>
                <a:spcPts val="0"/>
              </a:spcBef>
              <a:spcAft>
                <a:spcPts val="0"/>
              </a:spcAft>
              <a:buClr>
                <a:schemeClr val="accent1"/>
              </a:buClr>
              <a:buSzPts val="1400"/>
              <a:buFont typeface="Arial"/>
              <a:buChar char="•"/>
            </a:pPr>
            <a:r>
              <a:rPr lang="en-US" sz="2000">
                <a:solidFill>
                  <a:schemeClr val="accent1"/>
                </a:solidFill>
                <a:latin typeface="Barlow Semi Condensed"/>
                <a:ea typeface="Barlow Semi Condensed"/>
                <a:cs typeface="Barlow Semi Condensed"/>
                <a:sym typeface="Barlow Semi Condensed"/>
              </a:rPr>
              <a:t>We</a:t>
            </a:r>
            <a:r>
              <a:rPr b="0" i="0" lang="en-US" sz="2000" u="none" cap="none" strike="noStrike">
                <a:solidFill>
                  <a:schemeClr val="accent1"/>
                </a:solidFill>
                <a:latin typeface="Barlow Semi Condensed"/>
                <a:ea typeface="Barlow Semi Condensed"/>
                <a:cs typeface="Barlow Semi Condensed"/>
                <a:sym typeface="Barlow Semi Condensed"/>
              </a:rPr>
              <a:t> need micronutrients in smaller quantities</a:t>
            </a:r>
            <a:endParaRPr/>
          </a:p>
          <a:p>
            <a:pPr indent="-342900" lvl="1" marL="939800" marR="0" rtl="0" algn="l">
              <a:lnSpc>
                <a:spcPct val="100000"/>
              </a:lnSpc>
              <a:spcBef>
                <a:spcPts val="0"/>
              </a:spcBef>
              <a:spcAft>
                <a:spcPts val="0"/>
              </a:spcAft>
              <a:buClr>
                <a:schemeClr val="accent1"/>
              </a:buClr>
              <a:buSzPts val="1400"/>
              <a:buFont typeface="Arial"/>
              <a:buChar char="•"/>
            </a:pPr>
            <a:r>
              <a:rPr b="0" i="0" lang="en-US" sz="2000" u="none" cap="none" strike="noStrike">
                <a:solidFill>
                  <a:schemeClr val="accent1"/>
                </a:solidFill>
                <a:latin typeface="Barlow Semi Condensed"/>
                <a:ea typeface="Barlow Semi Condensed"/>
                <a:cs typeface="Barlow Semi Condensed"/>
                <a:sym typeface="Barlow Semi Condensed"/>
              </a:rPr>
              <a:t>Micronutrients can help prevent disease in our body a</a:t>
            </a:r>
            <a:r>
              <a:rPr lang="en-US" sz="2000">
                <a:solidFill>
                  <a:schemeClr val="accent1"/>
                </a:solidFill>
                <a:latin typeface="Barlow Semi Condensed"/>
                <a:ea typeface="Barlow Semi Condensed"/>
                <a:cs typeface="Barlow Semi Condensed"/>
                <a:sym typeface="Barlow Semi Condensed"/>
              </a:rPr>
              <a:t>nd perform specific functions to maintain health.</a:t>
            </a:r>
            <a:endParaRPr/>
          </a:p>
        </p:txBody>
      </p:sp>
      <p:pic>
        <p:nvPicPr>
          <p:cNvPr descr="The Differences Between Running a Small Company and a Big One | Inc.com" id="3023" name="Google Shape;3023;p5"/>
          <p:cNvPicPr preferRelativeResize="0"/>
          <p:nvPr/>
        </p:nvPicPr>
        <p:blipFill rotWithShape="1">
          <a:blip r:embed="rId3">
            <a:alphaModFix/>
          </a:blip>
          <a:srcRect b="0" l="0" r="0" t="0"/>
          <a:stretch/>
        </p:blipFill>
        <p:spPr>
          <a:xfrm>
            <a:off x="6822287" y="2571750"/>
            <a:ext cx="2243636" cy="1263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7" name="Shape 3027"/>
        <p:cNvGrpSpPr/>
        <p:nvPr/>
      </p:nvGrpSpPr>
      <p:grpSpPr>
        <a:xfrm>
          <a:off x="0" y="0"/>
          <a:ext cx="0" cy="0"/>
          <a:chOff x="0" y="0"/>
          <a:chExt cx="0" cy="0"/>
        </a:xfrm>
      </p:grpSpPr>
      <p:sp>
        <p:nvSpPr>
          <p:cNvPr id="3028" name="Google Shape;3028;p6"/>
          <p:cNvSpPr txBox="1"/>
          <p:nvPr>
            <p:ph type="title"/>
          </p:nvPr>
        </p:nvSpPr>
        <p:spPr>
          <a:xfrm>
            <a:off x="715950" y="390034"/>
            <a:ext cx="5943600" cy="625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US"/>
              <a:t>Carbohydrates (Carbs)</a:t>
            </a:r>
            <a:endParaRPr/>
          </a:p>
        </p:txBody>
      </p:sp>
      <p:sp>
        <p:nvSpPr>
          <p:cNvPr id="3029" name="Google Shape;3029;p6"/>
          <p:cNvSpPr txBox="1"/>
          <p:nvPr>
            <p:ph idx="1" type="body"/>
          </p:nvPr>
        </p:nvSpPr>
        <p:spPr>
          <a:xfrm>
            <a:off x="715950" y="1028879"/>
            <a:ext cx="7712100" cy="3073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accent1"/>
              </a:buClr>
              <a:buSzPts val="1200"/>
              <a:buChar char="●"/>
            </a:pPr>
            <a:r>
              <a:rPr lang="en-US" sz="2400"/>
              <a:t>Carbohydrates are the body’s main source of energy</a:t>
            </a:r>
            <a:endParaRPr/>
          </a:p>
          <a:p>
            <a:pPr indent="-304800" lvl="0" marL="457200" rtl="0" algn="l">
              <a:lnSpc>
                <a:spcPct val="100000"/>
              </a:lnSpc>
              <a:spcBef>
                <a:spcPts val="0"/>
              </a:spcBef>
              <a:spcAft>
                <a:spcPts val="0"/>
              </a:spcAft>
              <a:buClr>
                <a:schemeClr val="accent1"/>
              </a:buClr>
              <a:buSzPts val="1200"/>
              <a:buChar char="●"/>
            </a:pPr>
            <a:r>
              <a:rPr lang="en-US" sz="2400"/>
              <a:t>They are the starches, fibre, and sugars that are found inside of:</a:t>
            </a:r>
            <a:endParaRPr/>
          </a:p>
          <a:p>
            <a:pPr indent="-304800" lvl="1" marL="914400" rtl="0" algn="l">
              <a:lnSpc>
                <a:spcPct val="100000"/>
              </a:lnSpc>
              <a:spcBef>
                <a:spcPts val="0"/>
              </a:spcBef>
              <a:spcAft>
                <a:spcPts val="0"/>
              </a:spcAft>
              <a:buSzPts val="1200"/>
              <a:buChar char="○"/>
            </a:pPr>
            <a:r>
              <a:rPr lang="en-US" sz="2400"/>
              <a:t>Fruits </a:t>
            </a:r>
            <a:endParaRPr/>
          </a:p>
          <a:p>
            <a:pPr indent="-304800" lvl="1" marL="914400" rtl="0" algn="l">
              <a:lnSpc>
                <a:spcPct val="100000"/>
              </a:lnSpc>
              <a:spcBef>
                <a:spcPts val="0"/>
              </a:spcBef>
              <a:spcAft>
                <a:spcPts val="0"/>
              </a:spcAft>
              <a:buSzPts val="1200"/>
              <a:buChar char="○"/>
            </a:pPr>
            <a:r>
              <a:rPr lang="en-US" sz="2400"/>
              <a:t>Vegetables </a:t>
            </a:r>
            <a:endParaRPr/>
          </a:p>
          <a:p>
            <a:pPr indent="-304800" lvl="1" marL="914400" rtl="0" algn="l">
              <a:lnSpc>
                <a:spcPct val="100000"/>
              </a:lnSpc>
              <a:spcBef>
                <a:spcPts val="0"/>
              </a:spcBef>
              <a:spcAft>
                <a:spcPts val="0"/>
              </a:spcAft>
              <a:buSzPts val="1200"/>
              <a:buChar char="○"/>
            </a:pPr>
            <a:r>
              <a:rPr lang="en-US" sz="2400"/>
              <a:t>Grains</a:t>
            </a:r>
            <a:endParaRPr/>
          </a:p>
        </p:txBody>
      </p:sp>
      <p:sp>
        <p:nvSpPr>
          <p:cNvPr id="3030" name="Google Shape;3030;p6"/>
          <p:cNvSpPr txBox="1"/>
          <p:nvPr/>
        </p:nvSpPr>
        <p:spPr>
          <a:xfrm>
            <a:off x="4349025" y="1933226"/>
            <a:ext cx="4621200" cy="3073800"/>
          </a:xfrm>
          <a:prstGeom prst="rect">
            <a:avLst/>
          </a:prstGeom>
          <a:solidFill>
            <a:srgbClr val="F0F0E1"/>
          </a:solid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accent1"/>
              </a:buClr>
              <a:buSzPts val="1800"/>
              <a:buFont typeface="Barlow Semi Condensed"/>
              <a:buChar char="●"/>
            </a:pPr>
            <a:r>
              <a:rPr lang="en-US" sz="1800">
                <a:solidFill>
                  <a:schemeClr val="accent1"/>
                </a:solidFill>
                <a:latin typeface="Barlow Semi Condensed"/>
                <a:ea typeface="Barlow Semi Condensed"/>
                <a:cs typeface="Barlow Semi Condensed"/>
                <a:sym typeface="Barlow Semi Condensed"/>
              </a:rPr>
              <a:t>Some carbohydrates and provide our bodies with energy as well the fibre that helps our digestion. </a:t>
            </a:r>
            <a:endParaRPr sz="1800">
              <a:solidFill>
                <a:schemeClr val="accent1"/>
              </a:solidFill>
              <a:latin typeface="Barlow Semi Condensed"/>
              <a:ea typeface="Barlow Semi Condensed"/>
              <a:cs typeface="Barlow Semi Condensed"/>
              <a:sym typeface="Barlow Semi Condensed"/>
            </a:endParaRPr>
          </a:p>
          <a:p>
            <a:pPr indent="-342900" lvl="1" marL="914400" marR="0" rtl="0" algn="l">
              <a:lnSpc>
                <a:spcPct val="100000"/>
              </a:lnSpc>
              <a:spcBef>
                <a:spcPts val="0"/>
              </a:spcBef>
              <a:spcAft>
                <a:spcPts val="0"/>
              </a:spcAft>
              <a:buClr>
                <a:schemeClr val="accent1"/>
              </a:buClr>
              <a:buSzPts val="1800"/>
              <a:buFont typeface="Barlow Semi Condensed"/>
              <a:buChar char="○"/>
            </a:pPr>
            <a:r>
              <a:rPr lang="en-US" sz="1800">
                <a:solidFill>
                  <a:schemeClr val="accent1"/>
                </a:solidFill>
                <a:latin typeface="Barlow Semi Condensed"/>
                <a:ea typeface="Barlow Semi Condensed"/>
                <a:cs typeface="Barlow Semi Condensed"/>
                <a:sym typeface="Barlow Semi Condensed"/>
              </a:rPr>
              <a:t>Eg: Whole Grains</a:t>
            </a:r>
            <a:endParaRPr sz="1800">
              <a:solidFill>
                <a:schemeClr val="accent1"/>
              </a:solidFill>
              <a:latin typeface="Barlow Semi Condensed"/>
              <a:ea typeface="Barlow Semi Condensed"/>
              <a:cs typeface="Barlow Semi Condensed"/>
              <a:sym typeface="Barlow Semi Condensed"/>
            </a:endParaRPr>
          </a:p>
          <a:p>
            <a:pPr indent="-342900" lvl="0" marL="457200" marR="0" rtl="0" algn="l">
              <a:lnSpc>
                <a:spcPct val="100000"/>
              </a:lnSpc>
              <a:spcBef>
                <a:spcPts val="0"/>
              </a:spcBef>
              <a:spcAft>
                <a:spcPts val="0"/>
              </a:spcAft>
              <a:buClr>
                <a:schemeClr val="accent1"/>
              </a:buClr>
              <a:buSzPts val="1800"/>
              <a:buFont typeface="Barlow Semi Condensed"/>
              <a:buChar char="●"/>
            </a:pPr>
            <a:r>
              <a:rPr lang="en-US" sz="1800">
                <a:solidFill>
                  <a:schemeClr val="accent1"/>
                </a:solidFill>
                <a:latin typeface="Barlow Semi Condensed"/>
                <a:ea typeface="Barlow Semi Condensed"/>
                <a:cs typeface="Barlow Semi Condensed"/>
                <a:sym typeface="Barlow Semi Condensed"/>
              </a:rPr>
              <a:t>Some carbohydrates provide us with </a:t>
            </a:r>
            <a:r>
              <a:rPr lang="en-US" sz="1800">
                <a:solidFill>
                  <a:schemeClr val="accent1"/>
                </a:solidFill>
                <a:latin typeface="Barlow Semi Condensed"/>
                <a:ea typeface="Barlow Semi Condensed"/>
                <a:cs typeface="Barlow Semi Condensed"/>
                <a:sym typeface="Barlow Semi Condensed"/>
              </a:rPr>
              <a:t>macronutrients</a:t>
            </a:r>
            <a:r>
              <a:rPr lang="en-US" sz="1800">
                <a:solidFill>
                  <a:schemeClr val="accent1"/>
                </a:solidFill>
                <a:latin typeface="Barlow Semi Condensed"/>
                <a:ea typeface="Barlow Semi Condensed"/>
                <a:cs typeface="Barlow Semi Condensed"/>
                <a:sym typeface="Barlow Semi Condensed"/>
              </a:rPr>
              <a:t> in addition to energy.</a:t>
            </a:r>
            <a:endParaRPr sz="1800">
              <a:solidFill>
                <a:schemeClr val="accent1"/>
              </a:solidFill>
              <a:latin typeface="Barlow Semi Condensed"/>
              <a:ea typeface="Barlow Semi Condensed"/>
              <a:cs typeface="Barlow Semi Condensed"/>
              <a:sym typeface="Barlow Semi Condensed"/>
            </a:endParaRPr>
          </a:p>
          <a:p>
            <a:pPr indent="-342900" lvl="1" marL="914400" marR="0" rtl="0" algn="l">
              <a:lnSpc>
                <a:spcPct val="100000"/>
              </a:lnSpc>
              <a:spcBef>
                <a:spcPts val="0"/>
              </a:spcBef>
              <a:spcAft>
                <a:spcPts val="0"/>
              </a:spcAft>
              <a:buClr>
                <a:schemeClr val="accent1"/>
              </a:buClr>
              <a:buSzPts val="1800"/>
              <a:buFont typeface="Barlow Semi Condensed"/>
              <a:buChar char="○"/>
            </a:pPr>
            <a:r>
              <a:rPr lang="en-US" sz="1800">
                <a:solidFill>
                  <a:schemeClr val="accent1"/>
                </a:solidFill>
                <a:latin typeface="Barlow Semi Condensed"/>
                <a:ea typeface="Barlow Semi Condensed"/>
                <a:cs typeface="Barlow Semi Condensed"/>
                <a:sym typeface="Barlow Semi Condensed"/>
              </a:rPr>
              <a:t>Eg: Vegetables and Fruits</a:t>
            </a:r>
            <a:endParaRPr sz="1800">
              <a:solidFill>
                <a:schemeClr val="accent1"/>
              </a:solidFill>
              <a:latin typeface="Barlow Semi Condensed"/>
              <a:ea typeface="Barlow Semi Condensed"/>
              <a:cs typeface="Barlow Semi Condensed"/>
              <a:sym typeface="Barlow Semi Condensed"/>
            </a:endParaRPr>
          </a:p>
          <a:p>
            <a:pPr indent="-342900" lvl="0" marL="457200" marR="0" rtl="0" algn="l">
              <a:lnSpc>
                <a:spcPct val="100000"/>
              </a:lnSpc>
              <a:spcBef>
                <a:spcPts val="0"/>
              </a:spcBef>
              <a:spcAft>
                <a:spcPts val="0"/>
              </a:spcAft>
              <a:buClr>
                <a:schemeClr val="accent1"/>
              </a:buClr>
              <a:buSzPts val="1800"/>
              <a:buFont typeface="Barlow Semi Condensed"/>
              <a:buChar char="●"/>
            </a:pPr>
            <a:r>
              <a:rPr lang="en-US" sz="1800">
                <a:solidFill>
                  <a:schemeClr val="accent1"/>
                </a:solidFill>
                <a:latin typeface="Barlow Semi Condensed"/>
                <a:ea typeface="Barlow Semi Condensed"/>
                <a:cs typeface="Barlow Semi Condensed"/>
                <a:sym typeface="Barlow Semi Condensed"/>
              </a:rPr>
              <a:t>Some carbohydrates provide us with a quick source of energy. </a:t>
            </a:r>
            <a:endParaRPr sz="1800">
              <a:solidFill>
                <a:schemeClr val="accent1"/>
              </a:solidFill>
              <a:latin typeface="Barlow Semi Condensed"/>
              <a:ea typeface="Barlow Semi Condensed"/>
              <a:cs typeface="Barlow Semi Condensed"/>
              <a:sym typeface="Barlow Semi Condensed"/>
            </a:endParaRPr>
          </a:p>
          <a:p>
            <a:pPr indent="-342900" lvl="1" marL="914400" marR="0" rtl="0" algn="l">
              <a:lnSpc>
                <a:spcPct val="100000"/>
              </a:lnSpc>
              <a:spcBef>
                <a:spcPts val="0"/>
              </a:spcBef>
              <a:spcAft>
                <a:spcPts val="0"/>
              </a:spcAft>
              <a:buClr>
                <a:schemeClr val="accent1"/>
              </a:buClr>
              <a:buSzPts val="1800"/>
              <a:buFont typeface="Barlow Semi Condensed"/>
              <a:buChar char="○"/>
            </a:pPr>
            <a:r>
              <a:rPr lang="en-US" sz="1800">
                <a:solidFill>
                  <a:schemeClr val="accent1"/>
                </a:solidFill>
                <a:latin typeface="Barlow Semi Condensed"/>
                <a:ea typeface="Barlow Semi Condensed"/>
                <a:cs typeface="Barlow Semi Condensed"/>
                <a:sym typeface="Barlow Semi Condensed"/>
              </a:rPr>
              <a:t>Eg: Sugar or refined grains</a:t>
            </a:r>
            <a:endParaRPr sz="1800">
              <a:solidFill>
                <a:schemeClr val="accent1"/>
              </a:solidFill>
              <a:latin typeface="Barlow Semi Condensed"/>
              <a:ea typeface="Barlow Semi Condensed"/>
              <a:cs typeface="Barlow Semi Condensed"/>
              <a:sym typeface="Barlow Semi Condensed"/>
            </a:endParaRPr>
          </a:p>
        </p:txBody>
      </p:sp>
      <p:pic>
        <p:nvPicPr>
          <p:cNvPr descr="Salad, Fruits, Berries, Healthy" id="3031" name="Google Shape;3031;p6"/>
          <p:cNvPicPr preferRelativeResize="0"/>
          <p:nvPr/>
        </p:nvPicPr>
        <p:blipFill rotWithShape="1">
          <a:blip r:embed="rId3">
            <a:alphaModFix/>
          </a:blip>
          <a:srcRect b="0" l="0" r="0" t="0"/>
          <a:stretch/>
        </p:blipFill>
        <p:spPr>
          <a:xfrm>
            <a:off x="4899983" y="92059"/>
            <a:ext cx="1540573" cy="1029066"/>
          </a:xfrm>
          <a:prstGeom prst="rect">
            <a:avLst/>
          </a:prstGeom>
          <a:noFill/>
          <a:ln>
            <a:noFill/>
          </a:ln>
        </p:spPr>
      </p:pic>
      <p:pic>
        <p:nvPicPr>
          <p:cNvPr descr="Bread, Bakery, Preparation, Fresh Bread" id="3032" name="Google Shape;3032;p6"/>
          <p:cNvPicPr preferRelativeResize="0"/>
          <p:nvPr/>
        </p:nvPicPr>
        <p:blipFill rotWithShape="1">
          <a:blip r:embed="rId4">
            <a:alphaModFix/>
          </a:blip>
          <a:srcRect b="0" l="0" r="0" t="0"/>
          <a:stretch/>
        </p:blipFill>
        <p:spPr>
          <a:xfrm>
            <a:off x="1967941" y="3807373"/>
            <a:ext cx="1641950" cy="1094633"/>
          </a:xfrm>
          <a:prstGeom prst="rect">
            <a:avLst/>
          </a:prstGeom>
          <a:noFill/>
          <a:ln>
            <a:noFill/>
          </a:ln>
        </p:spPr>
      </p:pic>
      <p:pic>
        <p:nvPicPr>
          <p:cNvPr descr="Milk, Glass, Pitcher, Fresh, Fresh Milk" id="3033" name="Google Shape;3033;p6"/>
          <p:cNvPicPr preferRelativeResize="0"/>
          <p:nvPr/>
        </p:nvPicPr>
        <p:blipFill rotWithShape="1">
          <a:blip r:embed="rId5">
            <a:alphaModFix/>
          </a:blip>
          <a:srcRect b="0" l="0" r="21979" t="0"/>
          <a:stretch/>
        </p:blipFill>
        <p:spPr>
          <a:xfrm>
            <a:off x="132896" y="2648397"/>
            <a:ext cx="1076407" cy="919758"/>
          </a:xfrm>
          <a:prstGeom prst="rect">
            <a:avLst/>
          </a:prstGeom>
          <a:noFill/>
          <a:ln>
            <a:noFill/>
          </a:ln>
        </p:spPr>
      </p:pic>
      <p:pic>
        <p:nvPicPr>
          <p:cNvPr descr="Sponsored image" id="3034" name="Google Shape;3034;p6"/>
          <p:cNvPicPr preferRelativeResize="0"/>
          <p:nvPr/>
        </p:nvPicPr>
        <p:blipFill rotWithShape="1">
          <a:blip r:embed="rId6">
            <a:alphaModFix/>
          </a:blip>
          <a:srcRect b="0" l="0" r="0" t="0"/>
          <a:stretch/>
        </p:blipFill>
        <p:spPr>
          <a:xfrm>
            <a:off x="7623313" y="568548"/>
            <a:ext cx="1198989" cy="799326"/>
          </a:xfrm>
          <a:prstGeom prst="rect">
            <a:avLst/>
          </a:prstGeom>
          <a:noFill/>
          <a:ln>
            <a:noFill/>
          </a:ln>
        </p:spPr>
      </p:pic>
      <p:pic>
        <p:nvPicPr>
          <p:cNvPr descr="Noodles, Rice, Potatoes, Food, Pasta" id="3035" name="Google Shape;3035;p6"/>
          <p:cNvPicPr preferRelativeResize="0"/>
          <p:nvPr/>
        </p:nvPicPr>
        <p:blipFill rotWithShape="1">
          <a:blip r:embed="rId7">
            <a:alphaModFix/>
          </a:blip>
          <a:srcRect b="0" l="0" r="0" t="0"/>
          <a:stretch/>
        </p:blipFill>
        <p:spPr>
          <a:xfrm>
            <a:off x="3119662" y="1869399"/>
            <a:ext cx="1342609" cy="8898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9" name="Shape 3039"/>
        <p:cNvGrpSpPr/>
        <p:nvPr/>
      </p:nvGrpSpPr>
      <p:grpSpPr>
        <a:xfrm>
          <a:off x="0" y="0"/>
          <a:ext cx="0" cy="0"/>
          <a:chOff x="0" y="0"/>
          <a:chExt cx="0" cy="0"/>
        </a:xfrm>
      </p:grpSpPr>
      <p:sp>
        <p:nvSpPr>
          <p:cNvPr id="3040" name="Google Shape;3040;p7"/>
          <p:cNvSpPr txBox="1"/>
          <p:nvPr>
            <p:ph type="title"/>
          </p:nvPr>
        </p:nvSpPr>
        <p:spPr>
          <a:xfrm>
            <a:off x="715949" y="254564"/>
            <a:ext cx="5943600" cy="625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US"/>
              <a:t>Proteins</a:t>
            </a:r>
            <a:endParaRPr/>
          </a:p>
        </p:txBody>
      </p:sp>
      <p:sp>
        <p:nvSpPr>
          <p:cNvPr id="3041" name="Google Shape;3041;p7"/>
          <p:cNvSpPr txBox="1"/>
          <p:nvPr>
            <p:ph idx="1" type="body"/>
          </p:nvPr>
        </p:nvSpPr>
        <p:spPr>
          <a:xfrm>
            <a:off x="715949" y="1034850"/>
            <a:ext cx="8018617" cy="3073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a:p>
            <a:pPr indent="-304800" lvl="0" marL="457200" rtl="0" algn="l">
              <a:lnSpc>
                <a:spcPct val="100000"/>
              </a:lnSpc>
              <a:spcBef>
                <a:spcPts val="0"/>
              </a:spcBef>
              <a:spcAft>
                <a:spcPts val="0"/>
              </a:spcAft>
              <a:buClr>
                <a:schemeClr val="accent1"/>
              </a:buClr>
              <a:buSzPts val="1200"/>
              <a:buChar char="●"/>
            </a:pPr>
            <a:r>
              <a:rPr lang="en-US" sz="2400"/>
              <a:t>The main role of protein in our body is to: </a:t>
            </a:r>
            <a:endParaRPr/>
          </a:p>
          <a:p>
            <a:pPr indent="-304800" lvl="1" marL="914400" rtl="0" algn="l">
              <a:lnSpc>
                <a:spcPct val="100000"/>
              </a:lnSpc>
              <a:spcBef>
                <a:spcPts val="0"/>
              </a:spcBef>
              <a:spcAft>
                <a:spcPts val="0"/>
              </a:spcAft>
              <a:buSzPts val="1200"/>
              <a:buChar char="○"/>
            </a:pPr>
            <a:r>
              <a:rPr lang="en-US" sz="2400"/>
              <a:t>Repair our tissues </a:t>
            </a:r>
            <a:endParaRPr/>
          </a:p>
          <a:p>
            <a:pPr indent="-304800" lvl="1" marL="914400" rtl="0" algn="l">
              <a:lnSpc>
                <a:spcPct val="100000"/>
              </a:lnSpc>
              <a:spcBef>
                <a:spcPts val="0"/>
              </a:spcBef>
              <a:spcAft>
                <a:spcPts val="0"/>
              </a:spcAft>
              <a:buSzPts val="1200"/>
              <a:buChar char="○"/>
            </a:pPr>
            <a:r>
              <a:rPr lang="en-US" sz="2400"/>
              <a:t>Help with tissue growth</a:t>
            </a:r>
            <a:endParaRPr/>
          </a:p>
          <a:p>
            <a:pPr indent="-304800" lvl="0" marL="457200" rtl="0" algn="l">
              <a:lnSpc>
                <a:spcPct val="100000"/>
              </a:lnSpc>
              <a:spcBef>
                <a:spcPts val="0"/>
              </a:spcBef>
              <a:spcAft>
                <a:spcPts val="0"/>
              </a:spcAft>
              <a:buClr>
                <a:schemeClr val="accent1"/>
              </a:buClr>
              <a:buSzPts val="1200"/>
              <a:buChar char="●"/>
            </a:pPr>
            <a:r>
              <a:rPr lang="en-US" sz="2400"/>
              <a:t>Examples of foods that contain lots of protein include:</a:t>
            </a:r>
            <a:endParaRPr/>
          </a:p>
          <a:p>
            <a:pPr indent="-304800" lvl="1" marL="914400" rtl="0" algn="l">
              <a:lnSpc>
                <a:spcPct val="100000"/>
              </a:lnSpc>
              <a:spcBef>
                <a:spcPts val="0"/>
              </a:spcBef>
              <a:spcAft>
                <a:spcPts val="0"/>
              </a:spcAft>
              <a:buSzPts val="1200"/>
              <a:buChar char="○"/>
            </a:pPr>
            <a:r>
              <a:rPr lang="en-US" sz="2400"/>
              <a:t>Beans, peas, and legumes</a:t>
            </a:r>
            <a:endParaRPr/>
          </a:p>
          <a:p>
            <a:pPr indent="-304800" lvl="1" marL="914400" rtl="0" algn="l">
              <a:lnSpc>
                <a:spcPct val="100000"/>
              </a:lnSpc>
              <a:spcBef>
                <a:spcPts val="0"/>
              </a:spcBef>
              <a:spcAft>
                <a:spcPts val="0"/>
              </a:spcAft>
              <a:buSzPts val="1200"/>
              <a:buChar char="○"/>
            </a:pPr>
            <a:r>
              <a:rPr lang="en-US" sz="2400"/>
              <a:t>Nuts and seeds</a:t>
            </a:r>
            <a:endParaRPr/>
          </a:p>
          <a:p>
            <a:pPr indent="-304800" lvl="1" marL="914400" rtl="0" algn="l">
              <a:lnSpc>
                <a:spcPct val="100000"/>
              </a:lnSpc>
              <a:spcBef>
                <a:spcPts val="0"/>
              </a:spcBef>
              <a:spcAft>
                <a:spcPts val="0"/>
              </a:spcAft>
              <a:buSzPts val="1200"/>
              <a:buChar char="○"/>
            </a:pPr>
            <a:r>
              <a:rPr lang="en-US" sz="2400"/>
              <a:t>Eggs/ milk products</a:t>
            </a:r>
            <a:endParaRPr/>
          </a:p>
          <a:p>
            <a:pPr indent="-304800" lvl="1" marL="914400" rtl="0" algn="l">
              <a:lnSpc>
                <a:spcPct val="100000"/>
              </a:lnSpc>
              <a:spcBef>
                <a:spcPts val="0"/>
              </a:spcBef>
              <a:spcAft>
                <a:spcPts val="0"/>
              </a:spcAft>
              <a:buSzPts val="1200"/>
              <a:buChar char="○"/>
            </a:pPr>
            <a:r>
              <a:rPr lang="en-US" sz="2400"/>
              <a:t>Lean Meat</a:t>
            </a:r>
            <a:endParaRPr/>
          </a:p>
          <a:p>
            <a:pPr indent="-304800" lvl="1" marL="914400" rtl="0" algn="l">
              <a:lnSpc>
                <a:spcPct val="100000"/>
              </a:lnSpc>
              <a:spcBef>
                <a:spcPts val="0"/>
              </a:spcBef>
              <a:spcAft>
                <a:spcPts val="0"/>
              </a:spcAft>
              <a:buSzPts val="1200"/>
              <a:buChar char="○"/>
            </a:pPr>
            <a:r>
              <a:rPr lang="en-US" sz="2400"/>
              <a:t>Tofu</a:t>
            </a:r>
            <a:endParaRPr/>
          </a:p>
          <a:p>
            <a:pPr indent="-228600" lvl="1" marL="914400" rtl="0" algn="l">
              <a:lnSpc>
                <a:spcPct val="100000"/>
              </a:lnSpc>
              <a:spcBef>
                <a:spcPts val="0"/>
              </a:spcBef>
              <a:spcAft>
                <a:spcPts val="0"/>
              </a:spcAft>
              <a:buSzPts val="1200"/>
              <a:buNone/>
            </a:pPr>
            <a:r>
              <a:t/>
            </a:r>
            <a:endParaRPr sz="2400"/>
          </a:p>
        </p:txBody>
      </p:sp>
      <p:sp>
        <p:nvSpPr>
          <p:cNvPr id="3042" name="Google Shape;3042;p7"/>
          <p:cNvSpPr txBox="1"/>
          <p:nvPr/>
        </p:nvSpPr>
        <p:spPr>
          <a:xfrm>
            <a:off x="4989317" y="4248760"/>
            <a:ext cx="4047831" cy="806924"/>
          </a:xfrm>
          <a:prstGeom prst="rect">
            <a:avLst/>
          </a:prstGeom>
          <a:solidFill>
            <a:srgbClr val="F0F0E1"/>
          </a:solidFill>
          <a:ln>
            <a:noFill/>
          </a:ln>
        </p:spPr>
        <p:txBody>
          <a:bodyPr anchorCtr="0" anchor="t" bIns="91425" lIns="91425" spcFirstLastPara="1" rIns="91425" wrap="square" tIns="91425">
            <a:noAutofit/>
          </a:bodyPr>
          <a:lstStyle/>
          <a:p>
            <a:pPr indent="0" lvl="0" marL="152400" marR="0" rtl="0" algn="l">
              <a:lnSpc>
                <a:spcPct val="100000"/>
              </a:lnSpc>
              <a:spcBef>
                <a:spcPts val="0"/>
              </a:spcBef>
              <a:spcAft>
                <a:spcPts val="0"/>
              </a:spcAft>
              <a:buClr>
                <a:schemeClr val="accent1"/>
              </a:buClr>
              <a:buSzPts val="1200"/>
              <a:buFont typeface="Barlow Semi Condensed"/>
              <a:buNone/>
            </a:pPr>
            <a:r>
              <a:rPr b="1" i="0" lang="en-US" sz="2400" u="none" cap="none" strike="noStrike">
                <a:solidFill>
                  <a:schemeClr val="accent1"/>
                </a:solidFill>
                <a:latin typeface="Barlow Semi Condensed"/>
                <a:ea typeface="Barlow Semi Condensed"/>
                <a:cs typeface="Barlow Semi Condensed"/>
                <a:sym typeface="Barlow Semi Condensed"/>
              </a:rPr>
              <a:t>Did You Know?</a:t>
            </a:r>
            <a:endParaRPr/>
          </a:p>
          <a:p>
            <a:pPr indent="0" lvl="0" marL="152400" marR="0" rtl="0" algn="l">
              <a:lnSpc>
                <a:spcPct val="100000"/>
              </a:lnSpc>
              <a:spcBef>
                <a:spcPts val="0"/>
              </a:spcBef>
              <a:spcAft>
                <a:spcPts val="0"/>
              </a:spcAft>
              <a:buClr>
                <a:schemeClr val="accent1"/>
              </a:buClr>
              <a:buSzPts val="1200"/>
              <a:buFont typeface="Barlow Semi Condensed"/>
              <a:buNone/>
            </a:pPr>
            <a:r>
              <a:rPr b="0" i="0" lang="en-US" sz="1800" u="none" cap="none" strike="noStrike">
                <a:solidFill>
                  <a:schemeClr val="accent1"/>
                </a:solidFill>
                <a:latin typeface="Barlow Semi Condensed"/>
                <a:ea typeface="Barlow Semi Condensed"/>
                <a:cs typeface="Barlow Semi Condensed"/>
                <a:sym typeface="Barlow Semi Condensed"/>
              </a:rPr>
              <a:t>Protein can come from plants or animals!</a:t>
            </a:r>
            <a:endParaRPr/>
          </a:p>
        </p:txBody>
      </p:sp>
      <p:pic>
        <p:nvPicPr>
          <p:cNvPr descr="Egg, Broken, Cracked, Yolk, Raw" id="3043" name="Google Shape;3043;p7"/>
          <p:cNvPicPr preferRelativeResize="0"/>
          <p:nvPr/>
        </p:nvPicPr>
        <p:blipFill rotWithShape="1">
          <a:blip r:embed="rId3">
            <a:alphaModFix/>
          </a:blip>
          <a:srcRect b="0" l="0" r="0" t="0"/>
          <a:stretch/>
        </p:blipFill>
        <p:spPr>
          <a:xfrm>
            <a:off x="6854012" y="168136"/>
            <a:ext cx="1513811" cy="1979599"/>
          </a:xfrm>
          <a:prstGeom prst="rect">
            <a:avLst/>
          </a:prstGeom>
          <a:noFill/>
          <a:ln>
            <a:noFill/>
          </a:ln>
        </p:spPr>
      </p:pic>
      <p:pic>
        <p:nvPicPr>
          <p:cNvPr descr="Sponsored image" id="3044" name="Google Shape;3044;p7"/>
          <p:cNvPicPr preferRelativeResize="0"/>
          <p:nvPr/>
        </p:nvPicPr>
        <p:blipFill rotWithShape="1">
          <a:blip r:embed="rId4">
            <a:alphaModFix/>
          </a:blip>
          <a:srcRect b="0" l="0" r="0" t="0"/>
          <a:stretch/>
        </p:blipFill>
        <p:spPr>
          <a:xfrm>
            <a:off x="7562043" y="2995766"/>
            <a:ext cx="1363593" cy="908169"/>
          </a:xfrm>
          <a:prstGeom prst="rect">
            <a:avLst/>
          </a:prstGeom>
          <a:noFill/>
          <a:ln>
            <a:noFill/>
          </a:ln>
        </p:spPr>
      </p:pic>
      <p:pic>
        <p:nvPicPr>
          <p:cNvPr descr="Sponsored image" id="3045" name="Google Shape;3045;p7"/>
          <p:cNvPicPr preferRelativeResize="0"/>
          <p:nvPr/>
        </p:nvPicPr>
        <p:blipFill rotWithShape="1">
          <a:blip r:embed="rId5">
            <a:alphaModFix/>
          </a:blip>
          <a:srcRect b="0" l="0" r="0" t="0"/>
          <a:stretch/>
        </p:blipFill>
        <p:spPr>
          <a:xfrm>
            <a:off x="2500901" y="63056"/>
            <a:ext cx="1513810" cy="1008215"/>
          </a:xfrm>
          <a:prstGeom prst="rect">
            <a:avLst/>
          </a:prstGeom>
          <a:noFill/>
          <a:ln>
            <a:noFill/>
          </a:ln>
        </p:spPr>
      </p:pic>
      <p:pic>
        <p:nvPicPr>
          <p:cNvPr descr="Food, Salmon, Teriyaki, Fish, Eat, Dish" id="3046" name="Google Shape;3046;p7"/>
          <p:cNvPicPr preferRelativeResize="0"/>
          <p:nvPr/>
        </p:nvPicPr>
        <p:blipFill rotWithShape="1">
          <a:blip r:embed="rId6">
            <a:alphaModFix/>
          </a:blip>
          <a:srcRect b="0" l="0" r="0" t="0"/>
          <a:stretch/>
        </p:blipFill>
        <p:spPr>
          <a:xfrm>
            <a:off x="4174236" y="3402437"/>
            <a:ext cx="1059320" cy="706213"/>
          </a:xfrm>
          <a:prstGeom prst="rect">
            <a:avLst/>
          </a:prstGeom>
          <a:noFill/>
          <a:ln>
            <a:noFill/>
          </a:ln>
        </p:spPr>
      </p:pic>
      <p:pic>
        <p:nvPicPr>
          <p:cNvPr descr="Sponsored image" id="3047" name="Google Shape;3047;p7"/>
          <p:cNvPicPr preferRelativeResize="0"/>
          <p:nvPr/>
        </p:nvPicPr>
        <p:blipFill rotWithShape="1">
          <a:blip r:embed="rId7">
            <a:alphaModFix/>
          </a:blip>
          <a:srcRect b="0" l="0" r="0" t="0"/>
          <a:stretch/>
        </p:blipFill>
        <p:spPr>
          <a:xfrm>
            <a:off x="4877805" y="88482"/>
            <a:ext cx="1616836" cy="10694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1" name="Shape 3051"/>
        <p:cNvGrpSpPr/>
        <p:nvPr/>
      </p:nvGrpSpPr>
      <p:grpSpPr>
        <a:xfrm>
          <a:off x="0" y="0"/>
          <a:ext cx="0" cy="0"/>
          <a:chOff x="0" y="0"/>
          <a:chExt cx="0" cy="0"/>
        </a:xfrm>
      </p:grpSpPr>
      <p:sp>
        <p:nvSpPr>
          <p:cNvPr id="3052" name="Google Shape;3052;p8"/>
          <p:cNvSpPr txBox="1"/>
          <p:nvPr>
            <p:ph type="title"/>
          </p:nvPr>
        </p:nvSpPr>
        <p:spPr>
          <a:xfrm>
            <a:off x="718650" y="539500"/>
            <a:ext cx="5943600" cy="625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US"/>
              <a:t>Fats</a:t>
            </a:r>
            <a:endParaRPr/>
          </a:p>
        </p:txBody>
      </p:sp>
      <p:sp>
        <p:nvSpPr>
          <p:cNvPr id="3053" name="Google Shape;3053;p8"/>
          <p:cNvSpPr txBox="1"/>
          <p:nvPr>
            <p:ph idx="1" type="body"/>
          </p:nvPr>
        </p:nvSpPr>
        <p:spPr>
          <a:xfrm>
            <a:off x="715950" y="1267077"/>
            <a:ext cx="7712100" cy="3073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accent1"/>
              </a:buClr>
              <a:buSzPts val="1200"/>
              <a:buChar char="●"/>
            </a:pPr>
            <a:r>
              <a:rPr lang="en-US" sz="2400"/>
              <a:t>Fats are important for our body because: </a:t>
            </a:r>
            <a:endParaRPr/>
          </a:p>
          <a:p>
            <a:pPr indent="-381000" lvl="1" marL="914400" rtl="0" algn="l">
              <a:lnSpc>
                <a:spcPct val="100000"/>
              </a:lnSpc>
              <a:spcBef>
                <a:spcPts val="0"/>
              </a:spcBef>
              <a:spcAft>
                <a:spcPts val="0"/>
              </a:spcAft>
              <a:buSzPts val="2400"/>
              <a:buChar char="○"/>
            </a:pPr>
            <a:r>
              <a:rPr lang="en-US" sz="2400"/>
              <a:t>They give us energy</a:t>
            </a:r>
            <a:endParaRPr sz="2400"/>
          </a:p>
          <a:p>
            <a:pPr indent="-381000" lvl="1" marL="914400" rtl="0" algn="l">
              <a:lnSpc>
                <a:spcPct val="100000"/>
              </a:lnSpc>
              <a:spcBef>
                <a:spcPts val="0"/>
              </a:spcBef>
              <a:spcAft>
                <a:spcPts val="0"/>
              </a:spcAft>
              <a:buSzPts val="2400"/>
              <a:buChar char="○"/>
            </a:pPr>
            <a:r>
              <a:rPr lang="en-US" sz="2400"/>
              <a:t>They help us feel full and satisfied after eating</a:t>
            </a:r>
            <a:endParaRPr sz="2400"/>
          </a:p>
          <a:p>
            <a:pPr indent="-381000" lvl="1" marL="914400" rtl="0" algn="l">
              <a:lnSpc>
                <a:spcPct val="100000"/>
              </a:lnSpc>
              <a:spcBef>
                <a:spcPts val="0"/>
              </a:spcBef>
              <a:spcAft>
                <a:spcPts val="0"/>
              </a:spcAft>
              <a:buSzPts val="2400"/>
              <a:buChar char="○"/>
            </a:pPr>
            <a:r>
              <a:rPr lang="en-US" sz="2400"/>
              <a:t>They can help protect our organs</a:t>
            </a:r>
            <a:endParaRPr sz="2400"/>
          </a:p>
          <a:p>
            <a:pPr indent="-381000" lvl="1" marL="914400" rtl="0" algn="l">
              <a:lnSpc>
                <a:spcPct val="100000"/>
              </a:lnSpc>
              <a:spcBef>
                <a:spcPts val="0"/>
              </a:spcBef>
              <a:spcAft>
                <a:spcPts val="0"/>
              </a:spcAft>
              <a:buSzPts val="2400"/>
              <a:buChar char="○"/>
            </a:pPr>
            <a:r>
              <a:rPr lang="en-US" sz="2400"/>
              <a:t>They help our body to use certain vitamins and minerals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7" name="Shape 3057"/>
        <p:cNvGrpSpPr/>
        <p:nvPr/>
      </p:nvGrpSpPr>
      <p:grpSpPr>
        <a:xfrm>
          <a:off x="0" y="0"/>
          <a:ext cx="0" cy="0"/>
          <a:chOff x="0" y="0"/>
          <a:chExt cx="0" cy="0"/>
        </a:xfrm>
      </p:grpSpPr>
      <p:sp>
        <p:nvSpPr>
          <p:cNvPr id="3058" name="Google Shape;3058;p9"/>
          <p:cNvSpPr txBox="1"/>
          <p:nvPr>
            <p:ph type="title"/>
          </p:nvPr>
        </p:nvSpPr>
        <p:spPr>
          <a:xfrm>
            <a:off x="937014" y="109615"/>
            <a:ext cx="5943600" cy="625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US"/>
              <a:t>Three Different Types of Fats</a:t>
            </a:r>
            <a:endParaRPr/>
          </a:p>
        </p:txBody>
      </p:sp>
      <p:sp>
        <p:nvSpPr>
          <p:cNvPr id="3059" name="Google Shape;3059;p9"/>
          <p:cNvSpPr txBox="1"/>
          <p:nvPr>
            <p:ph idx="1" type="body"/>
          </p:nvPr>
        </p:nvSpPr>
        <p:spPr>
          <a:xfrm>
            <a:off x="192950" y="706300"/>
            <a:ext cx="6747600" cy="3073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accent1"/>
              </a:buClr>
              <a:buSzPts val="1200"/>
              <a:buChar char="●"/>
            </a:pPr>
            <a:r>
              <a:rPr lang="en-US" sz="2400"/>
              <a:t>Unsaturated fats</a:t>
            </a:r>
            <a:endParaRPr/>
          </a:p>
          <a:p>
            <a:pPr indent="-304800" lvl="1" marL="914400" rtl="0" algn="l">
              <a:lnSpc>
                <a:spcPct val="100000"/>
              </a:lnSpc>
              <a:spcBef>
                <a:spcPts val="0"/>
              </a:spcBef>
              <a:spcAft>
                <a:spcPts val="0"/>
              </a:spcAft>
              <a:buSzPts val="1200"/>
              <a:buChar char="○"/>
            </a:pPr>
            <a:r>
              <a:rPr lang="en-US" sz="2000"/>
              <a:t>There are benefits to eating </a:t>
            </a:r>
            <a:r>
              <a:rPr lang="en-US" sz="2000"/>
              <a:t>unsaturated</a:t>
            </a:r>
            <a:r>
              <a:rPr lang="en-US" sz="2000"/>
              <a:t> fats</a:t>
            </a:r>
            <a:endParaRPr/>
          </a:p>
          <a:p>
            <a:pPr indent="-304800" lvl="1" marL="914400" rtl="0" algn="l">
              <a:lnSpc>
                <a:spcPct val="100000"/>
              </a:lnSpc>
              <a:spcBef>
                <a:spcPts val="0"/>
              </a:spcBef>
              <a:spcAft>
                <a:spcPts val="0"/>
              </a:spcAft>
              <a:buSzPts val="1200"/>
              <a:buChar char="○"/>
            </a:pPr>
            <a:r>
              <a:rPr lang="en-US" sz="2000"/>
              <a:t>They are good for our heart</a:t>
            </a:r>
            <a:endParaRPr/>
          </a:p>
          <a:p>
            <a:pPr indent="-304800" lvl="1" marL="914400" rtl="0" algn="l">
              <a:lnSpc>
                <a:spcPct val="100000"/>
              </a:lnSpc>
              <a:spcBef>
                <a:spcPts val="0"/>
              </a:spcBef>
              <a:spcAft>
                <a:spcPts val="0"/>
              </a:spcAft>
              <a:buSzPts val="1200"/>
              <a:buChar char="○"/>
            </a:pPr>
            <a:r>
              <a:rPr lang="en-US" sz="2000"/>
              <a:t>Examples: plants, fish, avocados, olives, walnuts</a:t>
            </a:r>
            <a:endParaRPr/>
          </a:p>
          <a:p>
            <a:pPr indent="-304800" lvl="0" marL="457200" rtl="0" algn="l">
              <a:lnSpc>
                <a:spcPct val="100000"/>
              </a:lnSpc>
              <a:spcBef>
                <a:spcPts val="0"/>
              </a:spcBef>
              <a:spcAft>
                <a:spcPts val="0"/>
              </a:spcAft>
              <a:buClr>
                <a:schemeClr val="accent1"/>
              </a:buClr>
              <a:buSzPts val="1200"/>
              <a:buChar char="●"/>
            </a:pPr>
            <a:r>
              <a:rPr lang="en-US" sz="2400"/>
              <a:t>Saturated fats</a:t>
            </a:r>
            <a:endParaRPr/>
          </a:p>
          <a:p>
            <a:pPr indent="-304800" lvl="1" marL="914400" rtl="0" algn="l">
              <a:lnSpc>
                <a:spcPct val="100000"/>
              </a:lnSpc>
              <a:spcBef>
                <a:spcPts val="0"/>
              </a:spcBef>
              <a:spcAft>
                <a:spcPts val="0"/>
              </a:spcAft>
              <a:buSzPts val="1200"/>
              <a:buChar char="○"/>
            </a:pPr>
            <a:r>
              <a:rPr lang="en-US" sz="2000"/>
              <a:t>This type of fat adds flavour to our foods, but our bodies don’t need it in large </a:t>
            </a:r>
            <a:r>
              <a:rPr lang="en-US" sz="2000"/>
              <a:t>quantities</a:t>
            </a:r>
            <a:r>
              <a:rPr lang="en-US" sz="2000"/>
              <a:t>.</a:t>
            </a:r>
            <a:endParaRPr/>
          </a:p>
          <a:p>
            <a:pPr indent="-304800" lvl="1" marL="914400" rtl="0" algn="l">
              <a:lnSpc>
                <a:spcPct val="100000"/>
              </a:lnSpc>
              <a:spcBef>
                <a:spcPts val="0"/>
              </a:spcBef>
              <a:spcAft>
                <a:spcPts val="0"/>
              </a:spcAft>
              <a:buSzPts val="1200"/>
              <a:buChar char="○"/>
            </a:pPr>
            <a:r>
              <a:rPr lang="en-US" sz="2000"/>
              <a:t>Examples: meats, cheese, butter</a:t>
            </a:r>
            <a:endParaRPr/>
          </a:p>
          <a:p>
            <a:pPr indent="-304800" lvl="0" marL="457200" rtl="0" algn="l">
              <a:lnSpc>
                <a:spcPct val="100000"/>
              </a:lnSpc>
              <a:spcBef>
                <a:spcPts val="0"/>
              </a:spcBef>
              <a:spcAft>
                <a:spcPts val="0"/>
              </a:spcAft>
              <a:buClr>
                <a:schemeClr val="accent1"/>
              </a:buClr>
              <a:buSzPts val="1200"/>
              <a:buChar char="●"/>
            </a:pPr>
            <a:r>
              <a:rPr lang="en-US" sz="2400"/>
              <a:t>Trans fats</a:t>
            </a:r>
            <a:endParaRPr/>
          </a:p>
          <a:p>
            <a:pPr indent="-304800" lvl="1" marL="914400" rtl="0" algn="l">
              <a:lnSpc>
                <a:spcPct val="100000"/>
              </a:lnSpc>
              <a:spcBef>
                <a:spcPts val="0"/>
              </a:spcBef>
              <a:spcAft>
                <a:spcPts val="0"/>
              </a:spcAft>
              <a:buSzPts val="1200"/>
              <a:buChar char="○"/>
            </a:pPr>
            <a:r>
              <a:rPr lang="en-US" sz="2000"/>
              <a:t>These types of fats were once common in many </a:t>
            </a:r>
            <a:r>
              <a:rPr lang="en-US" sz="2000"/>
              <a:t>types</a:t>
            </a:r>
            <a:r>
              <a:rPr lang="en-US" sz="2000"/>
              <a:t> of processed foods, but manufacturers have switched to alternatives. </a:t>
            </a:r>
            <a:endParaRPr/>
          </a:p>
        </p:txBody>
      </p:sp>
      <p:pic>
        <p:nvPicPr>
          <p:cNvPr id="3060" name="Google Shape;3060;p9"/>
          <p:cNvPicPr preferRelativeResize="0"/>
          <p:nvPr/>
        </p:nvPicPr>
        <p:blipFill rotWithShape="1">
          <a:blip r:embed="rId3">
            <a:alphaModFix/>
          </a:blip>
          <a:srcRect b="0" l="0" r="0" t="0"/>
          <a:stretch/>
        </p:blipFill>
        <p:spPr>
          <a:xfrm>
            <a:off x="6760367" y="1019144"/>
            <a:ext cx="861358" cy="1106115"/>
          </a:xfrm>
          <a:prstGeom prst="rect">
            <a:avLst/>
          </a:prstGeom>
          <a:noFill/>
          <a:ln>
            <a:noFill/>
          </a:ln>
        </p:spPr>
      </p:pic>
      <p:pic>
        <p:nvPicPr>
          <p:cNvPr descr="Sponsored image" id="3061" name="Google Shape;3061;p9"/>
          <p:cNvPicPr preferRelativeResize="0"/>
          <p:nvPr/>
        </p:nvPicPr>
        <p:blipFill rotWithShape="1">
          <a:blip r:embed="rId4">
            <a:alphaModFix/>
          </a:blip>
          <a:srcRect b="0" l="0" r="0" t="0"/>
          <a:stretch/>
        </p:blipFill>
        <p:spPr>
          <a:xfrm>
            <a:off x="6760385" y="2560438"/>
            <a:ext cx="1303186" cy="868791"/>
          </a:xfrm>
          <a:prstGeom prst="rect">
            <a:avLst/>
          </a:prstGeom>
          <a:noFill/>
          <a:ln>
            <a:noFill/>
          </a:ln>
        </p:spPr>
      </p:pic>
      <p:pic>
        <p:nvPicPr>
          <p:cNvPr descr="Cheese, Cheesy, Closeup, Close-Up" id="3062" name="Google Shape;3062;p9"/>
          <p:cNvPicPr preferRelativeResize="0"/>
          <p:nvPr/>
        </p:nvPicPr>
        <p:blipFill rotWithShape="1">
          <a:blip r:embed="rId5">
            <a:alphaModFix/>
          </a:blip>
          <a:srcRect b="6875" l="8235" r="11838" t="7458"/>
          <a:stretch/>
        </p:blipFill>
        <p:spPr>
          <a:xfrm>
            <a:off x="7277127" y="3718694"/>
            <a:ext cx="1308488" cy="934960"/>
          </a:xfrm>
          <a:prstGeom prst="rect">
            <a:avLst/>
          </a:prstGeom>
          <a:noFill/>
          <a:ln>
            <a:noFill/>
          </a:ln>
        </p:spPr>
      </p:pic>
      <p:pic>
        <p:nvPicPr>
          <p:cNvPr descr="Cookies, Macarons, Sweetness, Dessert" id="3063" name="Google Shape;3063;p9"/>
          <p:cNvPicPr preferRelativeResize="0"/>
          <p:nvPr/>
        </p:nvPicPr>
        <p:blipFill rotWithShape="1">
          <a:blip r:embed="rId6">
            <a:alphaModFix/>
          </a:blip>
          <a:srcRect b="0" l="11209" r="43359" t="0"/>
          <a:stretch/>
        </p:blipFill>
        <p:spPr>
          <a:xfrm>
            <a:off x="8448291" y="2571758"/>
            <a:ext cx="607557" cy="891513"/>
          </a:xfrm>
          <a:prstGeom prst="rect">
            <a:avLst/>
          </a:prstGeom>
          <a:noFill/>
          <a:ln>
            <a:noFill/>
          </a:ln>
        </p:spPr>
      </p:pic>
      <p:pic>
        <p:nvPicPr>
          <p:cNvPr id="3064" name="Google Shape;3064;p9"/>
          <p:cNvPicPr preferRelativeResize="0"/>
          <p:nvPr/>
        </p:nvPicPr>
        <p:blipFill rotWithShape="1">
          <a:blip r:embed="rId7">
            <a:alphaModFix/>
          </a:blip>
          <a:srcRect b="0" l="0" r="0" t="0"/>
          <a:stretch/>
        </p:blipFill>
        <p:spPr>
          <a:xfrm>
            <a:off x="7650650" y="1381362"/>
            <a:ext cx="1405206" cy="9349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B6344"/>
      </a:accent1>
      <a:accent2>
        <a:srgbClr val="FFB19E"/>
      </a:accent2>
      <a:accent3>
        <a:srgbClr val="F7D79F"/>
      </a:accent3>
      <a:accent4>
        <a:srgbClr val="C2A256"/>
      </a:accent4>
      <a:accent5>
        <a:srgbClr val="637357"/>
      </a:accent5>
      <a:accent6>
        <a:srgbClr val="FFDEDE"/>
      </a:accent6>
      <a:hlink>
        <a:srgbClr val="4C63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635252"/>
      </a:accent1>
      <a:accent2>
        <a:srgbClr val="B9B872"/>
      </a:accent2>
      <a:accent3>
        <a:srgbClr val="EEC1D9"/>
      </a:accent3>
      <a:accent4>
        <a:srgbClr val="D4A373"/>
      </a:accent4>
      <a:accent5>
        <a:srgbClr val="947474"/>
      </a:accent5>
      <a:accent6>
        <a:srgbClr val="DFE6BC"/>
      </a:accent6>
      <a:hlink>
        <a:srgbClr val="6352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Camille Naranjit</dc:creator>
</cp:coreProperties>
</file>