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Comic Sans MS" panose="030F0902030302020204" pitchFamily="66" charset="0"/>
      <p:regular r:id="rId26"/>
    </p:embeddedFont>
    <p:embeddedFont>
      <p:font typeface="Garamond" panose="02020404030301010803" pitchFamily="18"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ivYOuvtYbj1LDDFpwNm4l0BmDdd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177F4BA-FEE9-4AD8-AC38-6184373FEE34}">
  <a:tblStyle styleId="{8177F4BA-FEE9-4AD8-AC38-6184373FEE34}" styleName="Table_0">
    <a:wholeTbl>
      <a:tcTxStyle b="off" i="off">
        <a:font>
          <a:latin typeface="Arial"/>
          <a:ea typeface="Arial"/>
          <a:cs typeface="Arial"/>
        </a:font>
        <a:schemeClr val="dk1"/>
      </a:tcTxStyle>
      <a:tcStyle>
        <a:tcBdr>
          <a:left>
            <a:ln w="9525" cap="flat" cmpd="sng">
              <a:solidFill>
                <a:schemeClr val="dk1"/>
              </a:solidFill>
              <a:prstDash val="solid"/>
              <a:round/>
              <a:headEnd type="none" w="sm" len="sm"/>
              <a:tailEnd type="none" w="sm" len="sm"/>
            </a:ln>
          </a:left>
          <a:right>
            <a:ln w="9525" cap="flat" cmpd="sng">
              <a:solidFill>
                <a:schemeClr val="dk1"/>
              </a:solidFill>
              <a:prstDash val="solid"/>
              <a:round/>
              <a:headEnd type="none" w="sm" len="sm"/>
              <a:tailEnd type="none" w="sm" len="sm"/>
            </a:ln>
          </a:right>
          <a:top>
            <a:ln w="9525" cap="flat" cmpd="sng">
              <a:solidFill>
                <a:schemeClr val="dk1"/>
              </a:solidFill>
              <a:prstDash val="solid"/>
              <a:round/>
              <a:headEnd type="none" w="sm" len="sm"/>
              <a:tailEnd type="none" w="sm" len="sm"/>
            </a:ln>
          </a:top>
          <a:bottom>
            <a:ln w="9525"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dk1"/>
              </a:solidFill>
              <a:prstDash val="solid"/>
              <a:round/>
              <a:headEnd type="none" w="sm" len="sm"/>
              <a:tailEnd type="none" w="sm" len="sm"/>
            </a:ln>
          </a:top>
          <a:bottom>
            <a:ln w="9525" cap="flat" cmpd="sng">
              <a:solidFill>
                <a:schemeClr val="dk1"/>
              </a:solidFill>
              <a:prstDash val="solid"/>
              <a:round/>
              <a:headEnd type="none" w="sm" len="sm"/>
              <a:tailEnd type="none" w="sm" len="sm"/>
            </a:ln>
          </a:bottom>
        </a:tcBdr>
      </a:tcStyle>
    </a:band1H>
    <a:band2H>
      <a:tcTxStyle/>
      <a:tcStyle>
        <a:tcBdr/>
      </a:tcStyle>
    </a:band2H>
    <a:band1V>
      <a:tcTxStyle/>
      <a:tcStyle>
        <a:tcBdr>
          <a:left>
            <a:ln w="9525" cap="flat" cmpd="sng">
              <a:solidFill>
                <a:schemeClr val="dk1"/>
              </a:solidFill>
              <a:prstDash val="solid"/>
              <a:round/>
              <a:headEnd type="none" w="sm" len="sm"/>
              <a:tailEnd type="none" w="sm" len="sm"/>
            </a:ln>
          </a:left>
          <a:right>
            <a:ln w="9525" cap="flat" cmpd="sng">
              <a:solidFill>
                <a:schemeClr val="dk1"/>
              </a:solidFill>
              <a:prstDash val="solid"/>
              <a:round/>
              <a:headEnd type="none" w="sm" len="sm"/>
              <a:tailEnd type="none" w="sm" len="sm"/>
            </a:ln>
          </a:right>
        </a:tcBdr>
      </a:tcStyle>
    </a:band1V>
    <a:band2V>
      <a:tcTxStyle/>
      <a:tcStyle>
        <a:tcBdr>
          <a:left>
            <a:ln w="9525" cap="flat" cmpd="sng">
              <a:solidFill>
                <a:schemeClr val="dk1"/>
              </a:solidFill>
              <a:prstDash val="solid"/>
              <a:round/>
              <a:headEnd type="none" w="sm" len="sm"/>
              <a:tailEnd type="none" w="sm" len="sm"/>
            </a:ln>
          </a:left>
          <a:right>
            <a:ln w="9525" cap="flat" cmpd="sng">
              <a:solidFill>
                <a:schemeClr val="dk1"/>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Arial"/>
          <a:ea typeface="Arial"/>
          <a:cs typeface="Arial"/>
        </a:font>
        <a:schemeClr val="lt1"/>
      </a:tcTxStyle>
      <a:tcStyle>
        <a:tcBdr/>
        <a:fill>
          <a:solidFill>
            <a:schemeClr val="dk1"/>
          </a:solidFill>
        </a:fill>
      </a:tcStyle>
    </a:firstRow>
    <a:neCell>
      <a:tcTxStyle/>
      <a:tcStyle>
        <a:tcBdr/>
      </a:tcStyle>
    </a:neCell>
    <a:nwCell>
      <a:tcTxStyle/>
      <a:tcStyle>
        <a:tcBdr/>
      </a:tcStyle>
    </a:nwCell>
  </a:tblStyle>
  <a:tblStyle styleId="{75F2E40B-9682-4620-B1DF-A3F8D4FF21AE}" styleName="Table_1">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E6E6E6"/>
          </a:solidFill>
        </a:fill>
      </a:tcStyle>
    </a:wholeTbl>
    <a:band1H>
      <a:tcTxStyle/>
      <a:tcStyle>
        <a:tcBdr/>
        <a:fill>
          <a:solidFill>
            <a:srgbClr val="CACACA"/>
          </a:solidFill>
        </a:fill>
      </a:tcStyle>
    </a:band1H>
    <a:band2H>
      <a:tcTxStyle/>
      <a:tcStyle>
        <a:tcBdr/>
      </a:tcStyle>
    </a:band2H>
    <a:band1V>
      <a:tcTxStyle/>
      <a:tcStyle>
        <a:tcBdr/>
        <a:fill>
          <a:solidFill>
            <a:srgbClr val="CACACA"/>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dk1"/>
              </a:solidFill>
              <a:prstDash val="solid"/>
              <a:round/>
              <a:headEnd type="none" w="sm" len="sm"/>
              <a:tailEnd type="none" w="sm" len="sm"/>
            </a:ln>
          </a:top>
        </a:tcBdr>
        <a:fill>
          <a:solidFill>
            <a:srgbClr val="E6E6E6"/>
          </a:solidFill>
        </a:fill>
      </a:tcStyle>
    </a:lastRow>
    <a:seCell>
      <a:tcTxStyle/>
      <a:tcStyle>
        <a:tcBdr/>
      </a:tcStyle>
    </a:seCell>
    <a:swCell>
      <a:tcTxStyle/>
      <a:tcStyle>
        <a:tcBdr/>
      </a:tcStyle>
    </a:swCell>
    <a:firstRow>
      <a:tcTxStyle b="on" i="off"/>
      <a:tcStyle>
        <a:tcBdr/>
        <a:fill>
          <a:solidFill>
            <a:srgbClr val="E6E6E6"/>
          </a:solidFill>
        </a:fill>
      </a:tcStyle>
    </a:firstRow>
    <a:neCell>
      <a:tcTxStyle/>
      <a:tcStyle>
        <a:tcBdr/>
      </a:tcStyle>
    </a:neCell>
    <a:nwCell>
      <a:tcTxStyle/>
      <a:tcStyle>
        <a:tcBdr/>
      </a:tcStyle>
    </a:nwCell>
  </a:tblStyle>
  <a:tblStyle styleId="{84D74B28-D394-43A5-9B55-B003D42119F9}" styleName="Table_2">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3F9FA"/>
          </a:solidFill>
        </a:fill>
      </a:tcStyle>
    </a:wholeTbl>
    <a:band1H>
      <a:tcTxStyle/>
      <a:tcStyle>
        <a:tcBdr/>
        <a:fill>
          <a:solidFill>
            <a:srgbClr val="E7F3F4"/>
          </a:solidFill>
        </a:fill>
      </a:tcStyle>
    </a:band1H>
    <a:band2H>
      <a:tcTxStyle/>
      <a:tcStyle>
        <a:tcBdr/>
      </a:tcStyle>
    </a:band2H>
    <a:band1V>
      <a:tcTxStyle/>
      <a:tcStyle>
        <a:tcBdr/>
        <a:fill>
          <a:solidFill>
            <a:srgbClr val="E7F3F4"/>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4"/>
  </p:normalViewPr>
  <p:slideViewPr>
    <p:cSldViewPr snapToGrid="0">
      <p:cViewPr varScale="1">
        <p:scale>
          <a:sx n="137" d="100"/>
          <a:sy n="137" d="100"/>
        </p:scale>
        <p:origin x="920"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a:t>Teacher’s Notes:</a:t>
            </a:r>
            <a:r>
              <a:rPr lang="en-CA" dirty="0"/>
              <a:t> Try to enunciate as much as possible for ELLs. Read slowly and check often for understanding. If required, pause lesson for mini-explanations, examples, and/or clarification.</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Google Shape;29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rmAutofit/>
          </a:bodyPr>
          <a:lstStyle/>
          <a:p>
            <a:pPr marL="457200" lvl="0" indent="-298450" algn="l" rtl="0">
              <a:lnSpc>
                <a:spcPct val="100000"/>
              </a:lnSpc>
              <a:spcBef>
                <a:spcPts val="0"/>
              </a:spcBef>
              <a:spcAft>
                <a:spcPts val="0"/>
              </a:spcAft>
              <a:buSzPts val="1100"/>
              <a:buChar char="●"/>
            </a:pPr>
            <a:r>
              <a:rPr lang="en-US"/>
              <a:t>As teacher follow your Board’s protocol</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8" name="Google Shape;30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 name="Google Shape;318;p1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0" name="Google Shape;330;p1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0" name="Google Shape;340;p1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The Australian Raising Children Website (2020). Burn Image.  https://raisingchildren.net.au/</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0"/>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0"/>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3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3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56"/>
        <p:cNvGrpSpPr/>
        <p:nvPr/>
      </p:nvGrpSpPr>
      <p:grpSpPr>
        <a:xfrm>
          <a:off x="0" y="0"/>
          <a:ext cx="0" cy="0"/>
          <a:chOff x="0" y="0"/>
          <a:chExt cx="0" cy="0"/>
        </a:xfrm>
      </p:grpSpPr>
      <p:sp>
        <p:nvSpPr>
          <p:cNvPr id="57" name="Google Shape;57;p23"/>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8" name="Google Shape;58;p23"/>
          <p:cNvSpPr txBox="1">
            <a:spLocks noGrp="1"/>
          </p:cNvSpPr>
          <p:nvPr>
            <p:ph type="body" idx="1"/>
          </p:nvPr>
        </p:nvSpPr>
        <p:spPr>
          <a:xfrm>
            <a:off x="457200" y="1200150"/>
            <a:ext cx="4038600" cy="3394472"/>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23"/>
          <p:cNvSpPr txBox="1">
            <a:spLocks noGrp="1"/>
          </p:cNvSpPr>
          <p:nvPr>
            <p:ph type="body" idx="2"/>
          </p:nvPr>
        </p:nvSpPr>
        <p:spPr>
          <a:xfrm>
            <a:off x="4648200" y="1200150"/>
            <a:ext cx="4038600" cy="3394472"/>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23"/>
          <p:cNvSpPr txBox="1">
            <a:spLocks noGrp="1"/>
          </p:cNvSpPr>
          <p:nvPr>
            <p:ph type="dt" idx="10"/>
          </p:nvPr>
        </p:nvSpPr>
        <p:spPr>
          <a:xfrm>
            <a:off x="457200" y="4683919"/>
            <a:ext cx="2133600" cy="35718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3"/>
          <p:cNvSpPr txBox="1">
            <a:spLocks noGrp="1"/>
          </p:cNvSpPr>
          <p:nvPr>
            <p:ph type="ftr" idx="11"/>
          </p:nvPr>
        </p:nvSpPr>
        <p:spPr>
          <a:xfrm>
            <a:off x="3124200" y="4683919"/>
            <a:ext cx="2895600" cy="35718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3"/>
          <p:cNvSpPr txBox="1">
            <a:spLocks noGrp="1"/>
          </p:cNvSpPr>
          <p:nvPr>
            <p:ph type="sldNum" idx="12"/>
          </p:nvPr>
        </p:nvSpPr>
        <p:spPr>
          <a:xfrm>
            <a:off x="6553200" y="4683919"/>
            <a:ext cx="2133600" cy="357187"/>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3"/>
        <p:cNvGrpSpPr/>
        <p:nvPr/>
      </p:nvGrpSpPr>
      <p:grpSpPr>
        <a:xfrm>
          <a:off x="0" y="0"/>
          <a:ext cx="0" cy="0"/>
          <a:chOff x="0" y="0"/>
          <a:chExt cx="0" cy="0"/>
        </a:xfrm>
      </p:grpSpPr>
      <p:sp>
        <p:nvSpPr>
          <p:cNvPr id="64" name="Google Shape;64;p33"/>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sz="6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5" name="Google Shape;65;p33"/>
          <p:cNvSpPr txBox="1">
            <a:spLocks noGrp="1"/>
          </p:cNvSpPr>
          <p:nvPr>
            <p:ph type="subTitle" idx="1"/>
          </p:nvPr>
        </p:nvSpPr>
        <p:spPr>
          <a:xfrm>
            <a:off x="1143000" y="2701528"/>
            <a:ext cx="6858000" cy="1241821"/>
          </a:xfrm>
          <a:prstGeom prst="rect">
            <a:avLst/>
          </a:prstGeom>
          <a:noFill/>
          <a:ln>
            <a:noFill/>
          </a:ln>
        </p:spPr>
        <p:txBody>
          <a:bodyPr spcFirstLastPara="1" wrap="square" lIns="91425" tIns="45700" rIns="91425" bIns="45700" anchor="t" anchorCtr="0">
            <a:noAutofit/>
          </a:bodyPr>
          <a:lstStyle>
            <a:lvl1pPr lvl="0" algn="ctr">
              <a:lnSpc>
                <a:spcPct val="100000"/>
              </a:lnSpc>
              <a:spcBef>
                <a:spcPts val="480"/>
              </a:spcBef>
              <a:spcAft>
                <a:spcPts val="0"/>
              </a:spcAft>
              <a:buClr>
                <a:schemeClr val="dk1"/>
              </a:buClr>
              <a:buSzPts val="2400"/>
              <a:buFont typeface="Arial"/>
              <a:buNone/>
              <a:defRPr sz="2400"/>
            </a:lvl1pPr>
            <a:lvl2pPr lvl="1" algn="ctr">
              <a:lnSpc>
                <a:spcPct val="100000"/>
              </a:lnSpc>
              <a:spcBef>
                <a:spcPts val="400"/>
              </a:spcBef>
              <a:spcAft>
                <a:spcPts val="0"/>
              </a:spcAft>
              <a:buClr>
                <a:schemeClr val="dk1"/>
              </a:buClr>
              <a:buSzPts val="2000"/>
              <a:buFont typeface="Arial"/>
              <a:buNone/>
              <a:defRPr sz="2000"/>
            </a:lvl2pPr>
            <a:lvl3pPr lvl="2" algn="ctr">
              <a:lnSpc>
                <a:spcPct val="100000"/>
              </a:lnSpc>
              <a:spcBef>
                <a:spcPts val="360"/>
              </a:spcBef>
              <a:spcAft>
                <a:spcPts val="0"/>
              </a:spcAft>
              <a:buClr>
                <a:schemeClr val="dk1"/>
              </a:buClr>
              <a:buSzPts val="1800"/>
              <a:buFont typeface="Arial"/>
              <a:buNone/>
              <a:defRPr sz="1800"/>
            </a:lvl3pPr>
            <a:lvl4pPr lvl="3" algn="ctr">
              <a:lnSpc>
                <a:spcPct val="100000"/>
              </a:lnSpc>
              <a:spcBef>
                <a:spcPts val="320"/>
              </a:spcBef>
              <a:spcAft>
                <a:spcPts val="0"/>
              </a:spcAft>
              <a:buClr>
                <a:schemeClr val="dk1"/>
              </a:buClr>
              <a:buSzPts val="1600"/>
              <a:buFont typeface="Arial"/>
              <a:buNone/>
              <a:defRPr sz="1600"/>
            </a:lvl4pPr>
            <a:lvl5pPr lvl="4" algn="ctr">
              <a:lnSpc>
                <a:spcPct val="100000"/>
              </a:lnSpc>
              <a:spcBef>
                <a:spcPts val="320"/>
              </a:spcBef>
              <a:spcAft>
                <a:spcPts val="0"/>
              </a:spcAft>
              <a:buClr>
                <a:schemeClr val="dk1"/>
              </a:buClr>
              <a:buSzPts val="1600"/>
              <a:buFont typeface="Arial"/>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6" name="Google Shape;66;p33"/>
          <p:cNvSpPr txBox="1">
            <a:spLocks noGrp="1"/>
          </p:cNvSpPr>
          <p:nvPr>
            <p:ph type="dt" idx="10"/>
          </p:nvPr>
        </p:nvSpPr>
        <p:spPr>
          <a:xfrm>
            <a:off x="457200" y="4683919"/>
            <a:ext cx="2133600" cy="35718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3"/>
          <p:cNvSpPr txBox="1">
            <a:spLocks noGrp="1"/>
          </p:cNvSpPr>
          <p:nvPr>
            <p:ph type="ftr" idx="11"/>
          </p:nvPr>
        </p:nvSpPr>
        <p:spPr>
          <a:xfrm>
            <a:off x="3124200" y="4683919"/>
            <a:ext cx="2895600" cy="35718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3"/>
          <p:cNvSpPr txBox="1">
            <a:spLocks noGrp="1"/>
          </p:cNvSpPr>
          <p:nvPr>
            <p:ph type="sldNum" idx="12"/>
          </p:nvPr>
        </p:nvSpPr>
        <p:spPr>
          <a:xfrm>
            <a:off x="6553200" y="4683919"/>
            <a:ext cx="2133600" cy="357187"/>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Clip Art and Text" type="clipArtAndTx">
  <p:cSld name="CLIPART_AND_TEXT">
    <p:spTree>
      <p:nvGrpSpPr>
        <p:cNvPr id="1" name="Shape 69"/>
        <p:cNvGrpSpPr/>
        <p:nvPr/>
      </p:nvGrpSpPr>
      <p:grpSpPr>
        <a:xfrm>
          <a:off x="0" y="0"/>
          <a:ext cx="0" cy="0"/>
          <a:chOff x="0" y="0"/>
          <a:chExt cx="0" cy="0"/>
        </a:xfrm>
      </p:grpSpPr>
      <p:sp>
        <p:nvSpPr>
          <p:cNvPr id="70" name="Google Shape;70;p34"/>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1" name="Google Shape;71;p34"/>
          <p:cNvSpPr>
            <a:spLocks noGrp="1"/>
          </p:cNvSpPr>
          <p:nvPr>
            <p:ph type="clipArt" idx="2"/>
          </p:nvPr>
        </p:nvSpPr>
        <p:spPr>
          <a:xfrm>
            <a:off x="457200" y="1200150"/>
            <a:ext cx="4038600" cy="339447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2" name="Google Shape;72;p34"/>
          <p:cNvSpPr txBox="1">
            <a:spLocks noGrp="1"/>
          </p:cNvSpPr>
          <p:nvPr>
            <p:ph type="body" idx="1"/>
          </p:nvPr>
        </p:nvSpPr>
        <p:spPr>
          <a:xfrm>
            <a:off x="4648200" y="1200150"/>
            <a:ext cx="4038600" cy="3394472"/>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34"/>
          <p:cNvSpPr txBox="1">
            <a:spLocks noGrp="1"/>
          </p:cNvSpPr>
          <p:nvPr>
            <p:ph type="dt" idx="10"/>
          </p:nvPr>
        </p:nvSpPr>
        <p:spPr>
          <a:xfrm>
            <a:off x="457200" y="4683919"/>
            <a:ext cx="2133600" cy="35718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4"/>
          <p:cNvSpPr txBox="1">
            <a:spLocks noGrp="1"/>
          </p:cNvSpPr>
          <p:nvPr>
            <p:ph type="ftr" idx="11"/>
          </p:nvPr>
        </p:nvSpPr>
        <p:spPr>
          <a:xfrm>
            <a:off x="3124200" y="4683919"/>
            <a:ext cx="2895600" cy="35718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4"/>
          <p:cNvSpPr txBox="1">
            <a:spLocks noGrp="1"/>
          </p:cNvSpPr>
          <p:nvPr>
            <p:ph type="sldNum" idx="12"/>
          </p:nvPr>
        </p:nvSpPr>
        <p:spPr>
          <a:xfrm>
            <a:off x="6553200" y="4683919"/>
            <a:ext cx="2133600" cy="357187"/>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Over Content" type="txOverObj">
  <p:cSld name="TEXT_OVER_OBJECT">
    <p:spTree>
      <p:nvGrpSpPr>
        <p:cNvPr id="1" name="Shape 76"/>
        <p:cNvGrpSpPr/>
        <p:nvPr/>
      </p:nvGrpSpPr>
      <p:grpSpPr>
        <a:xfrm>
          <a:off x="0" y="0"/>
          <a:ext cx="0" cy="0"/>
          <a:chOff x="0" y="0"/>
          <a:chExt cx="0" cy="0"/>
        </a:xfrm>
      </p:grpSpPr>
      <p:sp>
        <p:nvSpPr>
          <p:cNvPr id="77" name="Google Shape;77;p35"/>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8" name="Google Shape;78;p35"/>
          <p:cNvSpPr txBox="1">
            <a:spLocks noGrp="1"/>
          </p:cNvSpPr>
          <p:nvPr>
            <p:ph type="body" idx="1"/>
          </p:nvPr>
        </p:nvSpPr>
        <p:spPr>
          <a:xfrm>
            <a:off x="457200" y="1200150"/>
            <a:ext cx="8229600" cy="1639491"/>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35"/>
          <p:cNvSpPr txBox="1">
            <a:spLocks noGrp="1"/>
          </p:cNvSpPr>
          <p:nvPr>
            <p:ph type="body" idx="2"/>
          </p:nvPr>
        </p:nvSpPr>
        <p:spPr>
          <a:xfrm>
            <a:off x="457200" y="2953941"/>
            <a:ext cx="8229600" cy="1640681"/>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35"/>
          <p:cNvSpPr txBox="1">
            <a:spLocks noGrp="1"/>
          </p:cNvSpPr>
          <p:nvPr>
            <p:ph type="dt" idx="10"/>
          </p:nvPr>
        </p:nvSpPr>
        <p:spPr>
          <a:xfrm>
            <a:off x="457200" y="4683919"/>
            <a:ext cx="2133600" cy="35718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5"/>
          <p:cNvSpPr txBox="1">
            <a:spLocks noGrp="1"/>
          </p:cNvSpPr>
          <p:nvPr>
            <p:ph type="ftr" idx="11"/>
          </p:nvPr>
        </p:nvSpPr>
        <p:spPr>
          <a:xfrm>
            <a:off x="3124200" y="4683919"/>
            <a:ext cx="2895600" cy="35718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5"/>
          <p:cNvSpPr txBox="1">
            <a:spLocks noGrp="1"/>
          </p:cNvSpPr>
          <p:nvPr>
            <p:ph type="sldNum" idx="12"/>
          </p:nvPr>
        </p:nvSpPr>
        <p:spPr>
          <a:xfrm>
            <a:off x="6553200" y="4683919"/>
            <a:ext cx="2133600" cy="357187"/>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Over Text" type="objOverTx">
  <p:cSld name="OBJECT_OVER_TEXT">
    <p:spTree>
      <p:nvGrpSpPr>
        <p:cNvPr id="1" name="Shape 83"/>
        <p:cNvGrpSpPr/>
        <p:nvPr/>
      </p:nvGrpSpPr>
      <p:grpSpPr>
        <a:xfrm>
          <a:off x="0" y="0"/>
          <a:ext cx="0" cy="0"/>
          <a:chOff x="0" y="0"/>
          <a:chExt cx="0" cy="0"/>
        </a:xfrm>
      </p:grpSpPr>
      <p:sp>
        <p:nvSpPr>
          <p:cNvPr id="84" name="Google Shape;84;p36"/>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5" name="Google Shape;85;p36"/>
          <p:cNvSpPr txBox="1">
            <a:spLocks noGrp="1"/>
          </p:cNvSpPr>
          <p:nvPr>
            <p:ph type="body" idx="1"/>
          </p:nvPr>
        </p:nvSpPr>
        <p:spPr>
          <a:xfrm>
            <a:off x="457200" y="1200150"/>
            <a:ext cx="8229600" cy="1639491"/>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36"/>
          <p:cNvSpPr txBox="1">
            <a:spLocks noGrp="1"/>
          </p:cNvSpPr>
          <p:nvPr>
            <p:ph type="body" idx="2"/>
          </p:nvPr>
        </p:nvSpPr>
        <p:spPr>
          <a:xfrm>
            <a:off x="457200" y="2953941"/>
            <a:ext cx="8229600" cy="1640681"/>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36"/>
          <p:cNvSpPr txBox="1">
            <a:spLocks noGrp="1"/>
          </p:cNvSpPr>
          <p:nvPr>
            <p:ph type="dt" idx="10"/>
          </p:nvPr>
        </p:nvSpPr>
        <p:spPr>
          <a:xfrm>
            <a:off x="457200" y="4683919"/>
            <a:ext cx="2133600" cy="35718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6"/>
          <p:cNvSpPr txBox="1">
            <a:spLocks noGrp="1"/>
          </p:cNvSpPr>
          <p:nvPr>
            <p:ph type="ftr" idx="11"/>
          </p:nvPr>
        </p:nvSpPr>
        <p:spPr>
          <a:xfrm>
            <a:off x="3124200" y="4683919"/>
            <a:ext cx="2895600" cy="35718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6"/>
          <p:cNvSpPr txBox="1">
            <a:spLocks noGrp="1"/>
          </p:cNvSpPr>
          <p:nvPr>
            <p:ph type="sldNum" idx="12"/>
          </p:nvPr>
        </p:nvSpPr>
        <p:spPr>
          <a:xfrm>
            <a:off x="6553200" y="4683919"/>
            <a:ext cx="2133600" cy="357187"/>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Content and Text" type="objAndTx">
  <p:cSld name="OBJECT_AND_TEXT">
    <p:spTree>
      <p:nvGrpSpPr>
        <p:cNvPr id="1" name="Shape 90"/>
        <p:cNvGrpSpPr/>
        <p:nvPr/>
      </p:nvGrpSpPr>
      <p:grpSpPr>
        <a:xfrm>
          <a:off x="0" y="0"/>
          <a:ext cx="0" cy="0"/>
          <a:chOff x="0" y="0"/>
          <a:chExt cx="0" cy="0"/>
        </a:xfrm>
      </p:grpSpPr>
      <p:sp>
        <p:nvSpPr>
          <p:cNvPr id="91" name="Google Shape;91;p37"/>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92" name="Google Shape;92;p37"/>
          <p:cNvSpPr txBox="1">
            <a:spLocks noGrp="1"/>
          </p:cNvSpPr>
          <p:nvPr>
            <p:ph type="body" idx="1"/>
          </p:nvPr>
        </p:nvSpPr>
        <p:spPr>
          <a:xfrm>
            <a:off x="457200" y="1200150"/>
            <a:ext cx="4038600" cy="3394472"/>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37"/>
          <p:cNvSpPr txBox="1">
            <a:spLocks noGrp="1"/>
          </p:cNvSpPr>
          <p:nvPr>
            <p:ph type="body" idx="2"/>
          </p:nvPr>
        </p:nvSpPr>
        <p:spPr>
          <a:xfrm>
            <a:off x="4648200" y="1200150"/>
            <a:ext cx="4038600" cy="3394472"/>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37"/>
          <p:cNvSpPr txBox="1">
            <a:spLocks noGrp="1"/>
          </p:cNvSpPr>
          <p:nvPr>
            <p:ph type="dt" idx="10"/>
          </p:nvPr>
        </p:nvSpPr>
        <p:spPr>
          <a:xfrm>
            <a:off x="457200" y="4683919"/>
            <a:ext cx="2133600" cy="35718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37"/>
          <p:cNvSpPr txBox="1">
            <a:spLocks noGrp="1"/>
          </p:cNvSpPr>
          <p:nvPr>
            <p:ph type="ftr" idx="11"/>
          </p:nvPr>
        </p:nvSpPr>
        <p:spPr>
          <a:xfrm>
            <a:off x="3124200" y="4683919"/>
            <a:ext cx="2895600" cy="35718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37"/>
          <p:cNvSpPr txBox="1">
            <a:spLocks noGrp="1"/>
          </p:cNvSpPr>
          <p:nvPr>
            <p:ph type="sldNum" idx="12"/>
          </p:nvPr>
        </p:nvSpPr>
        <p:spPr>
          <a:xfrm>
            <a:off x="6553200" y="4683919"/>
            <a:ext cx="2133600" cy="357187"/>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7"/>
        <p:cNvGrpSpPr/>
        <p:nvPr/>
      </p:nvGrpSpPr>
      <p:grpSpPr>
        <a:xfrm>
          <a:off x="0" y="0"/>
          <a:ext cx="0" cy="0"/>
          <a:chOff x="0" y="0"/>
          <a:chExt cx="0" cy="0"/>
        </a:xfrm>
      </p:grpSpPr>
      <p:sp>
        <p:nvSpPr>
          <p:cNvPr id="98" name="Google Shape;98;p38"/>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99" name="Google Shape;99;p38"/>
          <p:cNvSpPr txBox="1">
            <a:spLocks noGrp="1"/>
          </p:cNvSpPr>
          <p:nvPr>
            <p:ph type="body" idx="1"/>
          </p:nvPr>
        </p:nvSpPr>
        <p:spPr>
          <a:xfrm>
            <a:off x="457200" y="1200150"/>
            <a:ext cx="4038600" cy="3394472"/>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38"/>
          <p:cNvSpPr txBox="1">
            <a:spLocks noGrp="1"/>
          </p:cNvSpPr>
          <p:nvPr>
            <p:ph type="body" idx="2"/>
          </p:nvPr>
        </p:nvSpPr>
        <p:spPr>
          <a:xfrm>
            <a:off x="4648200" y="1200150"/>
            <a:ext cx="4038600" cy="3394472"/>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38"/>
          <p:cNvSpPr txBox="1">
            <a:spLocks noGrp="1"/>
          </p:cNvSpPr>
          <p:nvPr>
            <p:ph type="dt" idx="10"/>
          </p:nvPr>
        </p:nvSpPr>
        <p:spPr>
          <a:xfrm>
            <a:off x="457200" y="4683919"/>
            <a:ext cx="2133600" cy="35718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38"/>
          <p:cNvSpPr txBox="1">
            <a:spLocks noGrp="1"/>
          </p:cNvSpPr>
          <p:nvPr>
            <p:ph type="ftr" idx="11"/>
          </p:nvPr>
        </p:nvSpPr>
        <p:spPr>
          <a:xfrm>
            <a:off x="3124200" y="4683919"/>
            <a:ext cx="2895600" cy="35718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38"/>
          <p:cNvSpPr txBox="1">
            <a:spLocks noGrp="1"/>
          </p:cNvSpPr>
          <p:nvPr>
            <p:ph type="sldNum" idx="12"/>
          </p:nvPr>
        </p:nvSpPr>
        <p:spPr>
          <a:xfrm>
            <a:off x="6553200" y="4683919"/>
            <a:ext cx="2133600" cy="357187"/>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4"/>
        <p:cNvGrpSpPr/>
        <p:nvPr/>
      </p:nvGrpSpPr>
      <p:grpSpPr>
        <a:xfrm>
          <a:off x="0" y="0"/>
          <a:ext cx="0" cy="0"/>
          <a:chOff x="0" y="0"/>
          <a:chExt cx="0" cy="0"/>
        </a:xfrm>
      </p:grpSpPr>
      <p:sp>
        <p:nvSpPr>
          <p:cNvPr id="105" name="Google Shape;105;p39"/>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06" name="Google Shape;106;p39"/>
          <p:cNvSpPr txBox="1">
            <a:spLocks noGrp="1"/>
          </p:cNvSpPr>
          <p:nvPr>
            <p:ph type="dt" idx="10"/>
          </p:nvPr>
        </p:nvSpPr>
        <p:spPr>
          <a:xfrm>
            <a:off x="457200" y="4683919"/>
            <a:ext cx="2133600" cy="35718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39"/>
          <p:cNvSpPr txBox="1">
            <a:spLocks noGrp="1"/>
          </p:cNvSpPr>
          <p:nvPr>
            <p:ph type="ftr" idx="11"/>
          </p:nvPr>
        </p:nvSpPr>
        <p:spPr>
          <a:xfrm>
            <a:off x="3124200" y="4683919"/>
            <a:ext cx="2895600" cy="35718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39"/>
          <p:cNvSpPr txBox="1">
            <a:spLocks noGrp="1"/>
          </p:cNvSpPr>
          <p:nvPr>
            <p:ph type="sldNum" idx="12"/>
          </p:nvPr>
        </p:nvSpPr>
        <p:spPr>
          <a:xfrm>
            <a:off x="6553200" y="4683919"/>
            <a:ext cx="2133600" cy="357187"/>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9"/>
        <p:cNvGrpSpPr/>
        <p:nvPr/>
      </p:nvGrpSpPr>
      <p:grpSpPr>
        <a:xfrm>
          <a:off x="0" y="0"/>
          <a:ext cx="0" cy="0"/>
          <a:chOff x="0" y="0"/>
          <a:chExt cx="0" cy="0"/>
        </a:xfrm>
      </p:grpSpPr>
      <p:sp>
        <p:nvSpPr>
          <p:cNvPr id="110" name="Google Shape;110;p40"/>
          <p:cNvSpPr txBox="1">
            <a:spLocks noGrp="1"/>
          </p:cNvSpPr>
          <p:nvPr>
            <p:ph type="title"/>
          </p:nvPr>
        </p:nvSpPr>
        <p:spPr>
          <a:xfrm rot="5400000">
            <a:off x="5463778" y="1371600"/>
            <a:ext cx="4388644"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11" name="Google Shape;111;p40"/>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40"/>
          <p:cNvSpPr txBox="1">
            <a:spLocks noGrp="1"/>
          </p:cNvSpPr>
          <p:nvPr>
            <p:ph type="dt" idx="10"/>
          </p:nvPr>
        </p:nvSpPr>
        <p:spPr>
          <a:xfrm>
            <a:off x="457200" y="4683919"/>
            <a:ext cx="2133600" cy="35718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40"/>
          <p:cNvSpPr txBox="1">
            <a:spLocks noGrp="1"/>
          </p:cNvSpPr>
          <p:nvPr>
            <p:ph type="ftr" idx="11"/>
          </p:nvPr>
        </p:nvSpPr>
        <p:spPr>
          <a:xfrm>
            <a:off x="3124200" y="4683919"/>
            <a:ext cx="2895600" cy="35718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40"/>
          <p:cNvSpPr txBox="1">
            <a:spLocks noGrp="1"/>
          </p:cNvSpPr>
          <p:nvPr>
            <p:ph type="sldNum" idx="12"/>
          </p:nvPr>
        </p:nvSpPr>
        <p:spPr>
          <a:xfrm>
            <a:off x="6553200" y="4683919"/>
            <a:ext cx="2133600" cy="357187"/>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5"/>
        <p:cNvGrpSpPr/>
        <p:nvPr/>
      </p:nvGrpSpPr>
      <p:grpSpPr>
        <a:xfrm>
          <a:off x="0" y="0"/>
          <a:ext cx="0" cy="0"/>
          <a:chOff x="0" y="0"/>
          <a:chExt cx="0" cy="0"/>
        </a:xfrm>
      </p:grpSpPr>
      <p:sp>
        <p:nvSpPr>
          <p:cNvPr id="116" name="Google Shape;116;p41"/>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17" name="Google Shape;117;p41"/>
          <p:cNvSpPr txBox="1">
            <a:spLocks noGrp="1"/>
          </p:cNvSpPr>
          <p:nvPr>
            <p:ph type="body" idx="1"/>
          </p:nvPr>
        </p:nvSpPr>
        <p:spPr>
          <a:xfrm rot="5400000">
            <a:off x="2874764" y="-1217414"/>
            <a:ext cx="3394471"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41"/>
          <p:cNvSpPr txBox="1">
            <a:spLocks noGrp="1"/>
          </p:cNvSpPr>
          <p:nvPr>
            <p:ph type="dt" idx="10"/>
          </p:nvPr>
        </p:nvSpPr>
        <p:spPr>
          <a:xfrm>
            <a:off x="457200" y="4683919"/>
            <a:ext cx="2133600" cy="35718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41"/>
          <p:cNvSpPr txBox="1">
            <a:spLocks noGrp="1"/>
          </p:cNvSpPr>
          <p:nvPr>
            <p:ph type="ftr" idx="11"/>
          </p:nvPr>
        </p:nvSpPr>
        <p:spPr>
          <a:xfrm>
            <a:off x="3124200" y="4683919"/>
            <a:ext cx="2895600" cy="35718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41"/>
          <p:cNvSpPr txBox="1">
            <a:spLocks noGrp="1"/>
          </p:cNvSpPr>
          <p:nvPr>
            <p:ph type="sldNum" idx="12"/>
          </p:nvPr>
        </p:nvSpPr>
        <p:spPr>
          <a:xfrm>
            <a:off x="6553200" y="4683919"/>
            <a:ext cx="2133600" cy="357187"/>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1"/>
        <p:cNvGrpSpPr/>
        <p:nvPr/>
      </p:nvGrpSpPr>
      <p:grpSpPr>
        <a:xfrm>
          <a:off x="0" y="0"/>
          <a:ext cx="0" cy="0"/>
          <a:chOff x="0" y="0"/>
          <a:chExt cx="0" cy="0"/>
        </a:xfrm>
      </p:grpSpPr>
      <p:sp>
        <p:nvSpPr>
          <p:cNvPr id="122" name="Google Shape;122;p42"/>
          <p:cNvSpPr txBox="1">
            <a:spLocks noGrp="1"/>
          </p:cNvSpPr>
          <p:nvPr>
            <p:ph type="title"/>
          </p:nvPr>
        </p:nvSpPr>
        <p:spPr>
          <a:xfrm>
            <a:off x="630238" y="342900"/>
            <a:ext cx="2949575" cy="120015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sz="32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23" name="Google Shape;123;p42"/>
          <p:cNvSpPr>
            <a:spLocks noGrp="1"/>
          </p:cNvSpPr>
          <p:nvPr>
            <p:ph type="pic" idx="2"/>
          </p:nvPr>
        </p:nvSpPr>
        <p:spPr>
          <a:xfrm>
            <a:off x="3887788" y="740569"/>
            <a:ext cx="4629150" cy="365521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24" name="Google Shape;124;p42"/>
          <p:cNvSpPr txBox="1">
            <a:spLocks noGrp="1"/>
          </p:cNvSpPr>
          <p:nvPr>
            <p:ph type="body" idx="1"/>
          </p:nvPr>
        </p:nvSpPr>
        <p:spPr>
          <a:xfrm>
            <a:off x="630238" y="1543050"/>
            <a:ext cx="2949575" cy="2858691"/>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20"/>
              </a:spcBef>
              <a:spcAft>
                <a:spcPts val="0"/>
              </a:spcAft>
              <a:buClr>
                <a:schemeClr val="dk1"/>
              </a:buClr>
              <a:buSzPts val="1600"/>
              <a:buFont typeface="Arial"/>
              <a:buNone/>
              <a:defRPr sz="1600"/>
            </a:lvl1pPr>
            <a:lvl2pPr marL="914400" lvl="1" indent="-228600" algn="l">
              <a:lnSpc>
                <a:spcPct val="100000"/>
              </a:lnSpc>
              <a:spcBef>
                <a:spcPts val="280"/>
              </a:spcBef>
              <a:spcAft>
                <a:spcPts val="0"/>
              </a:spcAft>
              <a:buClr>
                <a:schemeClr val="dk1"/>
              </a:buClr>
              <a:buSzPts val="1400"/>
              <a:buFont typeface="Arial"/>
              <a:buNone/>
              <a:defRPr sz="1400"/>
            </a:lvl2pPr>
            <a:lvl3pPr marL="1371600" lvl="2" indent="-228600" algn="l">
              <a:lnSpc>
                <a:spcPct val="100000"/>
              </a:lnSpc>
              <a:spcBef>
                <a:spcPts val="240"/>
              </a:spcBef>
              <a:spcAft>
                <a:spcPts val="0"/>
              </a:spcAft>
              <a:buClr>
                <a:schemeClr val="dk1"/>
              </a:buClr>
              <a:buSzPts val="1200"/>
              <a:buFont typeface="Arial"/>
              <a:buNone/>
              <a:defRPr sz="1200"/>
            </a:lvl3pPr>
            <a:lvl4pPr marL="1828800" lvl="3" indent="-228600" algn="l">
              <a:lnSpc>
                <a:spcPct val="100000"/>
              </a:lnSpc>
              <a:spcBef>
                <a:spcPts val="200"/>
              </a:spcBef>
              <a:spcAft>
                <a:spcPts val="0"/>
              </a:spcAft>
              <a:buClr>
                <a:schemeClr val="dk1"/>
              </a:buClr>
              <a:buSzPts val="1000"/>
              <a:buFont typeface="Arial"/>
              <a:buNone/>
              <a:defRPr sz="1000"/>
            </a:lvl4pPr>
            <a:lvl5pPr marL="2286000" lvl="4" indent="-228600" algn="l">
              <a:lnSpc>
                <a:spcPct val="100000"/>
              </a:lnSpc>
              <a:spcBef>
                <a:spcPts val="200"/>
              </a:spcBef>
              <a:spcAft>
                <a:spcPts val="0"/>
              </a:spcAft>
              <a:buClr>
                <a:schemeClr val="dk1"/>
              </a:buClr>
              <a:buSzPts val="1000"/>
              <a:buFont typeface="Arial"/>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5" name="Google Shape;125;p42"/>
          <p:cNvSpPr txBox="1">
            <a:spLocks noGrp="1"/>
          </p:cNvSpPr>
          <p:nvPr>
            <p:ph type="dt" idx="10"/>
          </p:nvPr>
        </p:nvSpPr>
        <p:spPr>
          <a:xfrm>
            <a:off x="457200" y="4683919"/>
            <a:ext cx="2133600" cy="35718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42"/>
          <p:cNvSpPr txBox="1">
            <a:spLocks noGrp="1"/>
          </p:cNvSpPr>
          <p:nvPr>
            <p:ph type="ftr" idx="11"/>
          </p:nvPr>
        </p:nvSpPr>
        <p:spPr>
          <a:xfrm>
            <a:off x="3124200" y="4683919"/>
            <a:ext cx="2895600" cy="35718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42"/>
          <p:cNvSpPr txBox="1">
            <a:spLocks noGrp="1"/>
          </p:cNvSpPr>
          <p:nvPr>
            <p:ph type="sldNum" idx="12"/>
          </p:nvPr>
        </p:nvSpPr>
        <p:spPr>
          <a:xfrm>
            <a:off x="6553200" y="4683919"/>
            <a:ext cx="2133600" cy="357187"/>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8"/>
        <p:cNvGrpSpPr/>
        <p:nvPr/>
      </p:nvGrpSpPr>
      <p:grpSpPr>
        <a:xfrm>
          <a:off x="0" y="0"/>
          <a:ext cx="0" cy="0"/>
          <a:chOff x="0" y="0"/>
          <a:chExt cx="0" cy="0"/>
        </a:xfrm>
      </p:grpSpPr>
      <p:sp>
        <p:nvSpPr>
          <p:cNvPr id="129" name="Google Shape;129;p43"/>
          <p:cNvSpPr txBox="1">
            <a:spLocks noGrp="1"/>
          </p:cNvSpPr>
          <p:nvPr>
            <p:ph type="title"/>
          </p:nvPr>
        </p:nvSpPr>
        <p:spPr>
          <a:xfrm>
            <a:off x="630238" y="342900"/>
            <a:ext cx="2949575" cy="120015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sz="32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30" name="Google Shape;130;p43"/>
          <p:cNvSpPr txBox="1">
            <a:spLocks noGrp="1"/>
          </p:cNvSpPr>
          <p:nvPr>
            <p:ph type="body" idx="1"/>
          </p:nvPr>
        </p:nvSpPr>
        <p:spPr>
          <a:xfrm>
            <a:off x="3887788" y="740569"/>
            <a:ext cx="4629150" cy="3655219"/>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Arial"/>
              <a:buChar char="•"/>
              <a:defRPr sz="3200"/>
            </a:lvl1pPr>
            <a:lvl2pPr marL="914400" lvl="1" indent="-406400" algn="l">
              <a:lnSpc>
                <a:spcPct val="100000"/>
              </a:lnSpc>
              <a:spcBef>
                <a:spcPts val="560"/>
              </a:spcBef>
              <a:spcAft>
                <a:spcPts val="0"/>
              </a:spcAft>
              <a:buClr>
                <a:schemeClr val="dk1"/>
              </a:buClr>
              <a:buSzPts val="2800"/>
              <a:buFont typeface="Arial"/>
              <a:buChar char="–"/>
              <a:defRPr sz="2800"/>
            </a:lvl2pPr>
            <a:lvl3pPr marL="1371600" lvl="2" indent="-381000" algn="l">
              <a:lnSpc>
                <a:spcPct val="100000"/>
              </a:lnSpc>
              <a:spcBef>
                <a:spcPts val="480"/>
              </a:spcBef>
              <a:spcAft>
                <a:spcPts val="0"/>
              </a:spcAft>
              <a:buClr>
                <a:schemeClr val="dk1"/>
              </a:buClr>
              <a:buSzPts val="2400"/>
              <a:buFont typeface="Arial"/>
              <a:buChar char="•"/>
              <a:defRPr sz="2400"/>
            </a:lvl3pPr>
            <a:lvl4pPr marL="1828800" lvl="3" indent="-355600" algn="l">
              <a:lnSpc>
                <a:spcPct val="100000"/>
              </a:lnSpc>
              <a:spcBef>
                <a:spcPts val="400"/>
              </a:spcBef>
              <a:spcAft>
                <a:spcPts val="0"/>
              </a:spcAft>
              <a:buClr>
                <a:schemeClr val="dk1"/>
              </a:buClr>
              <a:buSzPts val="2000"/>
              <a:buFont typeface="Arial"/>
              <a:buChar char="–"/>
              <a:defRPr sz="2000"/>
            </a:lvl4pPr>
            <a:lvl5pPr marL="2286000" lvl="4" indent="-355600" algn="l">
              <a:lnSpc>
                <a:spcPct val="100000"/>
              </a:lnSpc>
              <a:spcBef>
                <a:spcPts val="400"/>
              </a:spcBef>
              <a:spcAft>
                <a:spcPts val="0"/>
              </a:spcAft>
              <a:buClr>
                <a:schemeClr val="dk1"/>
              </a:buClr>
              <a:buSzPts val="2000"/>
              <a:buFont typeface="Arial"/>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1" name="Google Shape;131;p43"/>
          <p:cNvSpPr txBox="1">
            <a:spLocks noGrp="1"/>
          </p:cNvSpPr>
          <p:nvPr>
            <p:ph type="body" idx="2"/>
          </p:nvPr>
        </p:nvSpPr>
        <p:spPr>
          <a:xfrm>
            <a:off x="630238" y="1543050"/>
            <a:ext cx="2949575" cy="2858691"/>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20"/>
              </a:spcBef>
              <a:spcAft>
                <a:spcPts val="0"/>
              </a:spcAft>
              <a:buClr>
                <a:schemeClr val="dk1"/>
              </a:buClr>
              <a:buSzPts val="1600"/>
              <a:buFont typeface="Arial"/>
              <a:buNone/>
              <a:defRPr sz="1600"/>
            </a:lvl1pPr>
            <a:lvl2pPr marL="914400" lvl="1" indent="-228600" algn="l">
              <a:lnSpc>
                <a:spcPct val="100000"/>
              </a:lnSpc>
              <a:spcBef>
                <a:spcPts val="280"/>
              </a:spcBef>
              <a:spcAft>
                <a:spcPts val="0"/>
              </a:spcAft>
              <a:buClr>
                <a:schemeClr val="dk1"/>
              </a:buClr>
              <a:buSzPts val="1400"/>
              <a:buFont typeface="Arial"/>
              <a:buNone/>
              <a:defRPr sz="1400"/>
            </a:lvl2pPr>
            <a:lvl3pPr marL="1371600" lvl="2" indent="-228600" algn="l">
              <a:lnSpc>
                <a:spcPct val="100000"/>
              </a:lnSpc>
              <a:spcBef>
                <a:spcPts val="240"/>
              </a:spcBef>
              <a:spcAft>
                <a:spcPts val="0"/>
              </a:spcAft>
              <a:buClr>
                <a:schemeClr val="dk1"/>
              </a:buClr>
              <a:buSzPts val="1200"/>
              <a:buFont typeface="Arial"/>
              <a:buNone/>
              <a:defRPr sz="1200"/>
            </a:lvl3pPr>
            <a:lvl4pPr marL="1828800" lvl="3" indent="-228600" algn="l">
              <a:lnSpc>
                <a:spcPct val="100000"/>
              </a:lnSpc>
              <a:spcBef>
                <a:spcPts val="200"/>
              </a:spcBef>
              <a:spcAft>
                <a:spcPts val="0"/>
              </a:spcAft>
              <a:buClr>
                <a:schemeClr val="dk1"/>
              </a:buClr>
              <a:buSzPts val="1000"/>
              <a:buFont typeface="Arial"/>
              <a:buNone/>
              <a:defRPr sz="1000"/>
            </a:lvl4pPr>
            <a:lvl5pPr marL="2286000" lvl="4" indent="-228600" algn="l">
              <a:lnSpc>
                <a:spcPct val="100000"/>
              </a:lnSpc>
              <a:spcBef>
                <a:spcPts val="200"/>
              </a:spcBef>
              <a:spcAft>
                <a:spcPts val="0"/>
              </a:spcAft>
              <a:buClr>
                <a:schemeClr val="dk1"/>
              </a:buClr>
              <a:buSzPts val="1000"/>
              <a:buFont typeface="Arial"/>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2" name="Google Shape;132;p43"/>
          <p:cNvSpPr txBox="1">
            <a:spLocks noGrp="1"/>
          </p:cNvSpPr>
          <p:nvPr>
            <p:ph type="dt" idx="10"/>
          </p:nvPr>
        </p:nvSpPr>
        <p:spPr>
          <a:xfrm>
            <a:off x="457200" y="4683919"/>
            <a:ext cx="2133600" cy="35718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43"/>
          <p:cNvSpPr txBox="1">
            <a:spLocks noGrp="1"/>
          </p:cNvSpPr>
          <p:nvPr>
            <p:ph type="ftr" idx="11"/>
          </p:nvPr>
        </p:nvSpPr>
        <p:spPr>
          <a:xfrm>
            <a:off x="3124200" y="4683919"/>
            <a:ext cx="2895600" cy="35718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43"/>
          <p:cNvSpPr txBox="1">
            <a:spLocks noGrp="1"/>
          </p:cNvSpPr>
          <p:nvPr>
            <p:ph type="sldNum" idx="12"/>
          </p:nvPr>
        </p:nvSpPr>
        <p:spPr>
          <a:xfrm>
            <a:off x="6553200" y="4683919"/>
            <a:ext cx="2133600" cy="357187"/>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5"/>
        <p:cNvGrpSpPr/>
        <p:nvPr/>
      </p:nvGrpSpPr>
      <p:grpSpPr>
        <a:xfrm>
          <a:off x="0" y="0"/>
          <a:ext cx="0" cy="0"/>
          <a:chOff x="0" y="0"/>
          <a:chExt cx="0" cy="0"/>
        </a:xfrm>
      </p:grpSpPr>
      <p:sp>
        <p:nvSpPr>
          <p:cNvPr id="136" name="Google Shape;136;p44"/>
          <p:cNvSpPr txBox="1">
            <a:spLocks noGrp="1"/>
          </p:cNvSpPr>
          <p:nvPr>
            <p:ph type="dt" idx="10"/>
          </p:nvPr>
        </p:nvSpPr>
        <p:spPr>
          <a:xfrm>
            <a:off x="457200" y="4683919"/>
            <a:ext cx="2133600" cy="35718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44"/>
          <p:cNvSpPr txBox="1">
            <a:spLocks noGrp="1"/>
          </p:cNvSpPr>
          <p:nvPr>
            <p:ph type="ftr" idx="11"/>
          </p:nvPr>
        </p:nvSpPr>
        <p:spPr>
          <a:xfrm>
            <a:off x="3124200" y="4683919"/>
            <a:ext cx="2895600" cy="35718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44"/>
          <p:cNvSpPr txBox="1">
            <a:spLocks noGrp="1"/>
          </p:cNvSpPr>
          <p:nvPr>
            <p:ph type="sldNum" idx="12"/>
          </p:nvPr>
        </p:nvSpPr>
        <p:spPr>
          <a:xfrm>
            <a:off x="6553200" y="4683919"/>
            <a:ext cx="2133600" cy="357187"/>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9"/>
        <p:cNvGrpSpPr/>
        <p:nvPr/>
      </p:nvGrpSpPr>
      <p:grpSpPr>
        <a:xfrm>
          <a:off x="0" y="0"/>
          <a:ext cx="0" cy="0"/>
          <a:chOff x="0" y="0"/>
          <a:chExt cx="0" cy="0"/>
        </a:xfrm>
      </p:grpSpPr>
      <p:sp>
        <p:nvSpPr>
          <p:cNvPr id="140" name="Google Shape;140;p45"/>
          <p:cNvSpPr txBox="1">
            <a:spLocks noGrp="1"/>
          </p:cNvSpPr>
          <p:nvPr>
            <p:ph type="title"/>
          </p:nvPr>
        </p:nvSpPr>
        <p:spPr>
          <a:xfrm>
            <a:off x="630238" y="273844"/>
            <a:ext cx="7886700" cy="99417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41" name="Google Shape;141;p45"/>
          <p:cNvSpPr txBox="1">
            <a:spLocks noGrp="1"/>
          </p:cNvSpPr>
          <p:nvPr>
            <p:ph type="body" idx="1"/>
          </p:nvPr>
        </p:nvSpPr>
        <p:spPr>
          <a:xfrm>
            <a:off x="630238" y="1260872"/>
            <a:ext cx="3868737" cy="617934"/>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Arial"/>
              <a:buNone/>
              <a:defRPr sz="2400" b="1"/>
            </a:lvl1pPr>
            <a:lvl2pPr marL="914400" lvl="1" indent="-228600" algn="l">
              <a:lnSpc>
                <a:spcPct val="100000"/>
              </a:lnSpc>
              <a:spcBef>
                <a:spcPts val="400"/>
              </a:spcBef>
              <a:spcAft>
                <a:spcPts val="0"/>
              </a:spcAft>
              <a:buClr>
                <a:schemeClr val="dk1"/>
              </a:buClr>
              <a:buSzPts val="2000"/>
              <a:buFont typeface="Arial"/>
              <a:buNone/>
              <a:defRPr sz="2000" b="1"/>
            </a:lvl2pPr>
            <a:lvl3pPr marL="1371600" lvl="2" indent="-228600" algn="l">
              <a:lnSpc>
                <a:spcPct val="100000"/>
              </a:lnSpc>
              <a:spcBef>
                <a:spcPts val="360"/>
              </a:spcBef>
              <a:spcAft>
                <a:spcPts val="0"/>
              </a:spcAft>
              <a:buClr>
                <a:schemeClr val="dk1"/>
              </a:buClr>
              <a:buSzPts val="1800"/>
              <a:buFont typeface="Arial"/>
              <a:buNone/>
              <a:defRPr sz="1800" b="1"/>
            </a:lvl3pPr>
            <a:lvl4pPr marL="1828800" lvl="3" indent="-228600" algn="l">
              <a:lnSpc>
                <a:spcPct val="100000"/>
              </a:lnSpc>
              <a:spcBef>
                <a:spcPts val="320"/>
              </a:spcBef>
              <a:spcAft>
                <a:spcPts val="0"/>
              </a:spcAft>
              <a:buClr>
                <a:schemeClr val="dk1"/>
              </a:buClr>
              <a:buSzPts val="1600"/>
              <a:buFont typeface="Arial"/>
              <a:buNone/>
              <a:defRPr sz="1600" b="1"/>
            </a:lvl4pPr>
            <a:lvl5pPr marL="2286000" lvl="4" indent="-228600" algn="l">
              <a:lnSpc>
                <a:spcPct val="100000"/>
              </a:lnSpc>
              <a:spcBef>
                <a:spcPts val="320"/>
              </a:spcBef>
              <a:spcAft>
                <a:spcPts val="0"/>
              </a:spcAft>
              <a:buClr>
                <a:schemeClr val="dk1"/>
              </a:buClr>
              <a:buSzPts val="1600"/>
              <a:buFont typeface="Arial"/>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2" name="Google Shape;142;p45"/>
          <p:cNvSpPr txBox="1">
            <a:spLocks noGrp="1"/>
          </p:cNvSpPr>
          <p:nvPr>
            <p:ph type="body" idx="2"/>
          </p:nvPr>
        </p:nvSpPr>
        <p:spPr>
          <a:xfrm>
            <a:off x="630238" y="1878806"/>
            <a:ext cx="3868737" cy="2763441"/>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45"/>
          <p:cNvSpPr txBox="1">
            <a:spLocks noGrp="1"/>
          </p:cNvSpPr>
          <p:nvPr>
            <p:ph type="body" idx="3"/>
          </p:nvPr>
        </p:nvSpPr>
        <p:spPr>
          <a:xfrm>
            <a:off x="4629150" y="1260872"/>
            <a:ext cx="3887788" cy="617934"/>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Arial"/>
              <a:buNone/>
              <a:defRPr sz="2400" b="1"/>
            </a:lvl1pPr>
            <a:lvl2pPr marL="914400" lvl="1" indent="-228600" algn="l">
              <a:lnSpc>
                <a:spcPct val="100000"/>
              </a:lnSpc>
              <a:spcBef>
                <a:spcPts val="400"/>
              </a:spcBef>
              <a:spcAft>
                <a:spcPts val="0"/>
              </a:spcAft>
              <a:buClr>
                <a:schemeClr val="dk1"/>
              </a:buClr>
              <a:buSzPts val="2000"/>
              <a:buFont typeface="Arial"/>
              <a:buNone/>
              <a:defRPr sz="2000" b="1"/>
            </a:lvl2pPr>
            <a:lvl3pPr marL="1371600" lvl="2" indent="-228600" algn="l">
              <a:lnSpc>
                <a:spcPct val="100000"/>
              </a:lnSpc>
              <a:spcBef>
                <a:spcPts val="360"/>
              </a:spcBef>
              <a:spcAft>
                <a:spcPts val="0"/>
              </a:spcAft>
              <a:buClr>
                <a:schemeClr val="dk1"/>
              </a:buClr>
              <a:buSzPts val="1800"/>
              <a:buFont typeface="Arial"/>
              <a:buNone/>
              <a:defRPr sz="1800" b="1"/>
            </a:lvl3pPr>
            <a:lvl4pPr marL="1828800" lvl="3" indent="-228600" algn="l">
              <a:lnSpc>
                <a:spcPct val="100000"/>
              </a:lnSpc>
              <a:spcBef>
                <a:spcPts val="320"/>
              </a:spcBef>
              <a:spcAft>
                <a:spcPts val="0"/>
              </a:spcAft>
              <a:buClr>
                <a:schemeClr val="dk1"/>
              </a:buClr>
              <a:buSzPts val="1600"/>
              <a:buFont typeface="Arial"/>
              <a:buNone/>
              <a:defRPr sz="1600" b="1"/>
            </a:lvl4pPr>
            <a:lvl5pPr marL="2286000" lvl="4" indent="-228600" algn="l">
              <a:lnSpc>
                <a:spcPct val="100000"/>
              </a:lnSpc>
              <a:spcBef>
                <a:spcPts val="320"/>
              </a:spcBef>
              <a:spcAft>
                <a:spcPts val="0"/>
              </a:spcAft>
              <a:buClr>
                <a:schemeClr val="dk1"/>
              </a:buClr>
              <a:buSzPts val="1600"/>
              <a:buFont typeface="Arial"/>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4" name="Google Shape;144;p45"/>
          <p:cNvSpPr txBox="1">
            <a:spLocks noGrp="1"/>
          </p:cNvSpPr>
          <p:nvPr>
            <p:ph type="body" idx="4"/>
          </p:nvPr>
        </p:nvSpPr>
        <p:spPr>
          <a:xfrm>
            <a:off x="4629150" y="1878806"/>
            <a:ext cx="3887788" cy="2763441"/>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45"/>
          <p:cNvSpPr txBox="1">
            <a:spLocks noGrp="1"/>
          </p:cNvSpPr>
          <p:nvPr>
            <p:ph type="dt" idx="10"/>
          </p:nvPr>
        </p:nvSpPr>
        <p:spPr>
          <a:xfrm>
            <a:off x="457200" y="4683919"/>
            <a:ext cx="2133600" cy="35718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45"/>
          <p:cNvSpPr txBox="1">
            <a:spLocks noGrp="1"/>
          </p:cNvSpPr>
          <p:nvPr>
            <p:ph type="ftr" idx="11"/>
          </p:nvPr>
        </p:nvSpPr>
        <p:spPr>
          <a:xfrm>
            <a:off x="3124200" y="4683919"/>
            <a:ext cx="2895600" cy="35718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45"/>
          <p:cNvSpPr txBox="1">
            <a:spLocks noGrp="1"/>
          </p:cNvSpPr>
          <p:nvPr>
            <p:ph type="sldNum" idx="12"/>
          </p:nvPr>
        </p:nvSpPr>
        <p:spPr>
          <a:xfrm>
            <a:off x="6553200" y="4683919"/>
            <a:ext cx="2133600" cy="357187"/>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8"/>
        <p:cNvGrpSpPr/>
        <p:nvPr/>
      </p:nvGrpSpPr>
      <p:grpSpPr>
        <a:xfrm>
          <a:off x="0" y="0"/>
          <a:ext cx="0" cy="0"/>
          <a:chOff x="0" y="0"/>
          <a:chExt cx="0" cy="0"/>
        </a:xfrm>
      </p:grpSpPr>
      <p:sp>
        <p:nvSpPr>
          <p:cNvPr id="149" name="Google Shape;149;p46"/>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sz="6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50" name="Google Shape;150;p46"/>
          <p:cNvSpPr txBox="1">
            <a:spLocks noGrp="1"/>
          </p:cNvSpPr>
          <p:nvPr>
            <p:ph type="body" idx="1"/>
          </p:nvPr>
        </p:nvSpPr>
        <p:spPr>
          <a:xfrm>
            <a:off x="623888" y="3442097"/>
            <a:ext cx="7886700" cy="11251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80"/>
              </a:spcBef>
              <a:spcAft>
                <a:spcPts val="0"/>
              </a:spcAft>
              <a:buClr>
                <a:schemeClr val="dk1"/>
              </a:buClr>
              <a:buSzPts val="2400"/>
              <a:buFont typeface="Arial"/>
              <a:buNone/>
              <a:defRPr sz="2400"/>
            </a:lvl1pPr>
            <a:lvl2pPr marL="914400" lvl="1" indent="-228600" algn="l">
              <a:lnSpc>
                <a:spcPct val="100000"/>
              </a:lnSpc>
              <a:spcBef>
                <a:spcPts val="400"/>
              </a:spcBef>
              <a:spcAft>
                <a:spcPts val="0"/>
              </a:spcAft>
              <a:buClr>
                <a:schemeClr val="dk1"/>
              </a:buClr>
              <a:buSzPts val="2000"/>
              <a:buFont typeface="Arial"/>
              <a:buNone/>
              <a:defRPr sz="2000"/>
            </a:lvl2pPr>
            <a:lvl3pPr marL="1371600" lvl="2" indent="-228600" algn="l">
              <a:lnSpc>
                <a:spcPct val="100000"/>
              </a:lnSpc>
              <a:spcBef>
                <a:spcPts val="360"/>
              </a:spcBef>
              <a:spcAft>
                <a:spcPts val="0"/>
              </a:spcAft>
              <a:buClr>
                <a:schemeClr val="dk1"/>
              </a:buClr>
              <a:buSzPts val="1800"/>
              <a:buFont typeface="Arial"/>
              <a:buNone/>
              <a:defRPr sz="1800"/>
            </a:lvl3pPr>
            <a:lvl4pPr marL="1828800" lvl="3" indent="-228600" algn="l">
              <a:lnSpc>
                <a:spcPct val="100000"/>
              </a:lnSpc>
              <a:spcBef>
                <a:spcPts val="320"/>
              </a:spcBef>
              <a:spcAft>
                <a:spcPts val="0"/>
              </a:spcAft>
              <a:buClr>
                <a:schemeClr val="dk1"/>
              </a:buClr>
              <a:buSzPts val="1600"/>
              <a:buFont typeface="Arial"/>
              <a:buNone/>
              <a:defRPr sz="1600"/>
            </a:lvl4pPr>
            <a:lvl5pPr marL="2286000" lvl="4" indent="-228600" algn="l">
              <a:lnSpc>
                <a:spcPct val="100000"/>
              </a:lnSpc>
              <a:spcBef>
                <a:spcPts val="320"/>
              </a:spcBef>
              <a:spcAft>
                <a:spcPts val="0"/>
              </a:spcAft>
              <a:buClr>
                <a:schemeClr val="dk1"/>
              </a:buClr>
              <a:buSzPts val="1600"/>
              <a:buFont typeface="Arial"/>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151" name="Google Shape;151;p46"/>
          <p:cNvSpPr txBox="1">
            <a:spLocks noGrp="1"/>
          </p:cNvSpPr>
          <p:nvPr>
            <p:ph type="dt" idx="10"/>
          </p:nvPr>
        </p:nvSpPr>
        <p:spPr>
          <a:xfrm>
            <a:off x="457200" y="4683919"/>
            <a:ext cx="2133600" cy="35718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46"/>
          <p:cNvSpPr txBox="1">
            <a:spLocks noGrp="1"/>
          </p:cNvSpPr>
          <p:nvPr>
            <p:ph type="ftr" idx="11"/>
          </p:nvPr>
        </p:nvSpPr>
        <p:spPr>
          <a:xfrm>
            <a:off x="3124200" y="4683919"/>
            <a:ext cx="2895600" cy="35718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46"/>
          <p:cNvSpPr txBox="1">
            <a:spLocks noGrp="1"/>
          </p:cNvSpPr>
          <p:nvPr>
            <p:ph type="sldNum" idx="12"/>
          </p:nvPr>
        </p:nvSpPr>
        <p:spPr>
          <a:xfrm>
            <a:off x="6553200" y="4683919"/>
            <a:ext cx="2133600" cy="357187"/>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2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2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2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2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2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2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2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2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3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22"/>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52" name="Google Shape;52;p22"/>
          <p:cNvSpPr txBox="1">
            <a:spLocks noGrp="1"/>
          </p:cNvSpPr>
          <p:nvPr>
            <p:ph type="body" idx="1"/>
          </p:nvPr>
        </p:nvSpPr>
        <p:spPr>
          <a:xfrm>
            <a:off x="457200" y="1200150"/>
            <a:ext cx="8229600" cy="3394471"/>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3" name="Google Shape;53;p22"/>
          <p:cNvSpPr txBox="1">
            <a:spLocks noGrp="1"/>
          </p:cNvSpPr>
          <p:nvPr>
            <p:ph type="dt" idx="10"/>
          </p:nvPr>
        </p:nvSpPr>
        <p:spPr>
          <a:xfrm>
            <a:off x="457200" y="4683919"/>
            <a:ext cx="2133600" cy="3571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4" name="Google Shape;54;p22"/>
          <p:cNvSpPr txBox="1">
            <a:spLocks noGrp="1"/>
          </p:cNvSpPr>
          <p:nvPr>
            <p:ph type="ftr" idx="11"/>
          </p:nvPr>
        </p:nvSpPr>
        <p:spPr>
          <a:xfrm>
            <a:off x="3124200" y="4683919"/>
            <a:ext cx="2895600" cy="3571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5" name="Google Shape;55;p22"/>
          <p:cNvSpPr txBox="1">
            <a:spLocks noGrp="1"/>
          </p:cNvSpPr>
          <p:nvPr>
            <p:ph type="sldNum" idx="12"/>
          </p:nvPr>
        </p:nvSpPr>
        <p:spPr>
          <a:xfrm>
            <a:off x="6553200" y="4683919"/>
            <a:ext cx="2133600" cy="357187"/>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2.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3.png"/><Relationship Id="rId7" Type="http://schemas.openxmlformats.org/officeDocument/2006/relationships/image" Target="../media/image26.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11.gi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2.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png"/><Relationship Id="rId10" Type="http://schemas.openxmlformats.org/officeDocument/2006/relationships/image" Target="../media/image11.gif"/><Relationship Id="rId4" Type="http://schemas.openxmlformats.org/officeDocument/2006/relationships/image" Target="../media/image2.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15.jpg"/></Relationships>
</file>

<file path=ppt/slides/_rels/slide6.xml.rels><?xml version="1.0" encoding="UTF-8" standalone="yes"?>
<Relationships xmlns="http://schemas.openxmlformats.org/package/2006/relationships"><Relationship Id="rId8" Type="http://schemas.openxmlformats.org/officeDocument/2006/relationships/hyperlink" Target="https://www.google.com/search?q=how+to+pronounce+chemical&amp;stick=H4sIAAAAAAAAAOMIfcRoxS3w8sc9YSnDSWtOXmPU5uINKMrPK81LzkwsyczPExLhYglJLcoV4pHi4uJIzkjNzUxOzLFiUWJKzeNZxCqZkV-uUJKvUADUkw_UlKoAUwIAnVk4b1sAAAA&amp;pron_lang=en&amp;pron_country=us&amp;sa=X&amp;ved=2ahUKEwjApf_zr9bvAhVNGFkFHfQ3CFYQ3eEDegQIARAF" TargetMode="External"/><Relationship Id="rId3" Type="http://schemas.openxmlformats.org/officeDocument/2006/relationships/image" Target="../media/image3.png"/><Relationship Id="rId7"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3.png"/><Relationship Id="rId7"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2.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1" descr="Diagram, engineering drawing&#10;&#10;Description automatically generated"/>
          <p:cNvPicPr preferRelativeResize="0"/>
          <p:nvPr/>
        </p:nvPicPr>
        <p:blipFill rotWithShape="1">
          <a:blip r:embed="rId3">
            <a:alphaModFix/>
          </a:blip>
          <a:srcRect/>
          <a:stretch/>
        </p:blipFill>
        <p:spPr>
          <a:xfrm>
            <a:off x="1417737" y="313101"/>
            <a:ext cx="6308523" cy="4573679"/>
          </a:xfrm>
          <a:prstGeom prst="rect">
            <a:avLst/>
          </a:prstGeom>
          <a:noFill/>
          <a:ln>
            <a:noFill/>
          </a:ln>
        </p:spPr>
      </p:pic>
      <p:sp>
        <p:nvSpPr>
          <p:cNvPr id="159" name="Google Shape;159;p1"/>
          <p:cNvSpPr txBox="1">
            <a:spLocks noGrp="1"/>
          </p:cNvSpPr>
          <p:nvPr>
            <p:ph type="ctrTitle"/>
          </p:nvPr>
        </p:nvSpPr>
        <p:spPr>
          <a:xfrm>
            <a:off x="2367825" y="691099"/>
            <a:ext cx="4531800" cy="11541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2800"/>
              <a:buFont typeface="Arial"/>
              <a:buNone/>
            </a:pPr>
            <a:r>
              <a:rPr lang="en-US" sz="3600" b="1" dirty="0">
                <a:highlight>
                  <a:srgbClr val="FFFF00"/>
                </a:highlight>
              </a:rPr>
              <a:t>Kitchen Safety</a:t>
            </a:r>
            <a:endParaRPr sz="3600" b="1" dirty="0">
              <a:highlight>
                <a:srgbClr val="FFFF00"/>
              </a:highlight>
            </a:endParaRPr>
          </a:p>
          <a:p>
            <a:pPr marL="0" lvl="0" indent="0" algn="ctr" rtl="0">
              <a:spcBef>
                <a:spcPts val="0"/>
              </a:spcBef>
              <a:spcAft>
                <a:spcPts val="0"/>
              </a:spcAft>
              <a:buClr>
                <a:schemeClr val="dk1"/>
              </a:buClr>
              <a:buSzPts val="2800"/>
              <a:buFont typeface="Arial"/>
              <a:buNone/>
            </a:pPr>
            <a:r>
              <a:rPr lang="en-US" sz="3600" b="1" dirty="0">
                <a:highlight>
                  <a:srgbClr val="FFFF00"/>
                </a:highlight>
              </a:rPr>
              <a:t>HFN2O/ELL</a:t>
            </a:r>
            <a:endParaRPr sz="3600" b="1" dirty="0">
              <a:solidFill>
                <a:srgbClr val="000000"/>
              </a:solidFill>
              <a:highlight>
                <a:srgbClr val="FFFF00"/>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5. Burns (Part B)</a:t>
            </a:r>
            <a:endParaRPr b="1"/>
          </a:p>
        </p:txBody>
      </p:sp>
      <p:sp>
        <p:nvSpPr>
          <p:cNvPr id="253" name="Google Shape;253;p10"/>
          <p:cNvSpPr txBox="1">
            <a:spLocks noGrp="1"/>
          </p:cNvSpPr>
          <p:nvPr>
            <p:ph type="body" idx="1"/>
          </p:nvPr>
        </p:nvSpPr>
        <p:spPr>
          <a:xfrm>
            <a:off x="311700" y="1017725"/>
            <a:ext cx="8520600" cy="34164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US" b="1" u="sng" dirty="0"/>
              <a:t>What to do if you get one?</a:t>
            </a:r>
            <a:endParaRPr dirty="0"/>
          </a:p>
          <a:p>
            <a:pPr marL="114300" lvl="0" indent="0" algn="l" rtl="0">
              <a:lnSpc>
                <a:spcPct val="115000"/>
              </a:lnSpc>
              <a:spcBef>
                <a:spcPts val="0"/>
              </a:spcBef>
              <a:spcAft>
                <a:spcPts val="0"/>
              </a:spcAft>
              <a:buSzPts val="1800"/>
              <a:buNone/>
            </a:pPr>
            <a:endParaRPr u="sng" dirty="0"/>
          </a:p>
          <a:p>
            <a:pPr marL="457200" lvl="0" indent="-342900" algn="l" rtl="0">
              <a:lnSpc>
                <a:spcPct val="115000"/>
              </a:lnSpc>
              <a:spcBef>
                <a:spcPts val="0"/>
              </a:spcBef>
              <a:spcAft>
                <a:spcPts val="0"/>
              </a:spcAft>
              <a:buSzPts val="1800"/>
              <a:buChar char="●"/>
            </a:pPr>
            <a:r>
              <a:rPr lang="en-US" b="1" dirty="0"/>
              <a:t>Soak burn in cold water for at least 5 minutes. </a:t>
            </a:r>
            <a:endParaRPr dirty="0"/>
          </a:p>
          <a:p>
            <a:pPr marL="457200" lvl="0" indent="-342900" algn="l" rtl="0">
              <a:lnSpc>
                <a:spcPct val="115000"/>
              </a:lnSpc>
              <a:spcBef>
                <a:spcPts val="0"/>
              </a:spcBef>
              <a:spcAft>
                <a:spcPts val="0"/>
              </a:spcAft>
              <a:buSzPts val="1800"/>
              <a:buChar char="●"/>
            </a:pPr>
            <a:r>
              <a:rPr lang="en-US" b="1" dirty="0"/>
              <a:t>Treat with skin care product for burns.</a:t>
            </a:r>
            <a:endParaRPr dirty="0"/>
          </a:p>
          <a:p>
            <a:pPr marL="457200" lvl="0" indent="-342900" algn="l" rtl="0">
              <a:lnSpc>
                <a:spcPct val="115000"/>
              </a:lnSpc>
              <a:spcBef>
                <a:spcPts val="0"/>
              </a:spcBef>
              <a:spcAft>
                <a:spcPts val="0"/>
              </a:spcAft>
              <a:buSzPts val="1800"/>
              <a:buChar char="●"/>
            </a:pPr>
            <a:r>
              <a:rPr lang="en-US" b="1" dirty="0"/>
              <a:t>Wrap burn loosely with </a:t>
            </a:r>
            <a:r>
              <a:rPr lang="en-US" b="1" u="sng" dirty="0"/>
              <a:t>gauze</a:t>
            </a:r>
            <a:r>
              <a:rPr lang="en-US" b="1" dirty="0"/>
              <a:t> bandage. </a:t>
            </a:r>
            <a:endParaRPr dirty="0"/>
          </a:p>
          <a:p>
            <a:pPr marL="457200" lvl="0" indent="-342900" algn="l" rtl="0">
              <a:lnSpc>
                <a:spcPct val="115000"/>
              </a:lnSpc>
              <a:spcBef>
                <a:spcPts val="0"/>
              </a:spcBef>
              <a:spcAft>
                <a:spcPts val="0"/>
              </a:spcAft>
              <a:buSzPts val="1800"/>
              <a:buChar char="●"/>
            </a:pPr>
            <a:r>
              <a:rPr lang="en-US" b="1" dirty="0"/>
              <a:t>Do not break blisters if they occur.</a:t>
            </a:r>
            <a:endParaRPr dirty="0"/>
          </a:p>
          <a:p>
            <a:pPr marL="457200" lvl="0" indent="-342900" algn="l" rtl="0">
              <a:lnSpc>
                <a:spcPct val="115000"/>
              </a:lnSpc>
              <a:spcBef>
                <a:spcPts val="0"/>
              </a:spcBef>
              <a:spcAft>
                <a:spcPts val="0"/>
              </a:spcAft>
              <a:buSzPts val="1800"/>
              <a:buChar char="●"/>
            </a:pPr>
            <a:r>
              <a:rPr lang="en-US" b="1" dirty="0"/>
              <a:t>Do not put butter, oil or ice on burns.  </a:t>
            </a:r>
            <a:endParaRPr dirty="0"/>
          </a:p>
          <a:p>
            <a:pPr marL="457200" lvl="0" indent="-342900" algn="l" rtl="0">
              <a:lnSpc>
                <a:spcPct val="115000"/>
              </a:lnSpc>
              <a:spcBef>
                <a:spcPts val="0"/>
              </a:spcBef>
              <a:spcAft>
                <a:spcPts val="0"/>
              </a:spcAft>
              <a:buSzPts val="1800"/>
              <a:buChar char="●"/>
            </a:pPr>
            <a:r>
              <a:rPr lang="en-US" b="1" dirty="0"/>
              <a:t>Seek medical attention immediately for serious burns. </a:t>
            </a:r>
            <a:endParaRPr dirty="0"/>
          </a:p>
          <a:p>
            <a:pPr marL="596900" lvl="1" indent="0" algn="l" rtl="0">
              <a:lnSpc>
                <a:spcPct val="115000"/>
              </a:lnSpc>
              <a:spcBef>
                <a:spcPts val="1600"/>
              </a:spcBef>
              <a:spcAft>
                <a:spcPts val="0"/>
              </a:spcAft>
              <a:buSzPts val="1400"/>
              <a:buNone/>
            </a:pPr>
            <a:endParaRPr b="1" dirty="0"/>
          </a:p>
        </p:txBody>
      </p:sp>
      <p:pic>
        <p:nvPicPr>
          <p:cNvPr id="254" name="Google Shape;254;p10"/>
          <p:cNvPicPr preferRelativeResize="0"/>
          <p:nvPr/>
        </p:nvPicPr>
        <p:blipFill rotWithShape="1">
          <a:blip r:embed="rId3">
            <a:alphaModFix/>
          </a:blip>
          <a:srcRect/>
          <a:stretch/>
        </p:blipFill>
        <p:spPr>
          <a:xfrm>
            <a:off x="7803200" y="0"/>
            <a:ext cx="1340800" cy="1340800"/>
          </a:xfrm>
          <a:prstGeom prst="rect">
            <a:avLst/>
          </a:prstGeom>
          <a:noFill/>
          <a:ln>
            <a:noFill/>
          </a:ln>
        </p:spPr>
      </p:pic>
      <p:pic>
        <p:nvPicPr>
          <p:cNvPr id="255" name="Google Shape;255;p10"/>
          <p:cNvPicPr preferRelativeResize="0"/>
          <p:nvPr/>
        </p:nvPicPr>
        <p:blipFill rotWithShape="1">
          <a:blip r:embed="rId4">
            <a:alphaModFix/>
          </a:blip>
          <a:srcRect/>
          <a:stretch/>
        </p:blipFill>
        <p:spPr>
          <a:xfrm>
            <a:off x="7803200" y="1340800"/>
            <a:ext cx="1340800" cy="1340800"/>
          </a:xfrm>
          <a:prstGeom prst="rect">
            <a:avLst/>
          </a:prstGeom>
          <a:noFill/>
          <a:ln>
            <a:noFill/>
          </a:ln>
        </p:spPr>
      </p:pic>
      <p:pic>
        <p:nvPicPr>
          <p:cNvPr id="256" name="Google Shape;256;p10" descr="Text&#10;&#10;Description automatically generated"/>
          <p:cNvPicPr preferRelativeResize="0"/>
          <p:nvPr/>
        </p:nvPicPr>
        <p:blipFill rotWithShape="1">
          <a:blip r:embed="rId5">
            <a:alphaModFix/>
          </a:blip>
          <a:srcRect/>
          <a:stretch/>
        </p:blipFill>
        <p:spPr>
          <a:xfrm>
            <a:off x="7803200" y="2681600"/>
            <a:ext cx="1340800" cy="1340800"/>
          </a:xfrm>
          <a:prstGeom prst="rect">
            <a:avLst/>
          </a:prstGeom>
          <a:solidFill>
            <a:schemeClr val="dk1"/>
          </a:solidFill>
          <a:ln>
            <a:noFill/>
          </a:ln>
        </p:spPr>
      </p:pic>
      <p:pic>
        <p:nvPicPr>
          <p:cNvPr id="257" name="Google Shape;257;p10" descr="A sink with a faucet&#10;&#10;Description automatically generated with medium confidence"/>
          <p:cNvPicPr preferRelativeResize="0"/>
          <p:nvPr/>
        </p:nvPicPr>
        <p:blipFill rotWithShape="1">
          <a:blip r:embed="rId6">
            <a:alphaModFix/>
          </a:blip>
          <a:srcRect/>
          <a:stretch/>
        </p:blipFill>
        <p:spPr>
          <a:xfrm flipH="1">
            <a:off x="5943597" y="696146"/>
            <a:ext cx="942111" cy="996281"/>
          </a:xfrm>
          <a:prstGeom prst="rect">
            <a:avLst/>
          </a:prstGeom>
          <a:noFill/>
          <a:ln>
            <a:noFill/>
          </a:ln>
        </p:spPr>
      </p:pic>
      <p:pic>
        <p:nvPicPr>
          <p:cNvPr id="258" name="Google Shape;258;p10"/>
          <p:cNvPicPr preferRelativeResize="0"/>
          <p:nvPr/>
        </p:nvPicPr>
        <p:blipFill rotWithShape="1">
          <a:blip r:embed="rId7">
            <a:alphaModFix/>
          </a:blip>
          <a:srcRect/>
          <a:stretch/>
        </p:blipFill>
        <p:spPr>
          <a:xfrm>
            <a:off x="5943591" y="1852278"/>
            <a:ext cx="1506970" cy="106725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5. Cuts (Part A) </a:t>
            </a:r>
            <a:endParaRPr b="1"/>
          </a:p>
        </p:txBody>
      </p:sp>
      <p:sp>
        <p:nvSpPr>
          <p:cNvPr id="264" name="Google Shape;264;p11"/>
          <p:cNvSpPr txBox="1">
            <a:spLocks noGrp="1"/>
          </p:cNvSpPr>
          <p:nvPr>
            <p:ph type="body" idx="1"/>
          </p:nvPr>
        </p:nvSpPr>
        <p:spPr>
          <a:xfrm>
            <a:off x="311700" y="1017725"/>
            <a:ext cx="8520600" cy="34164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US" b="1" u="sng" dirty="0"/>
              <a:t>How to prevent?</a:t>
            </a:r>
            <a:endParaRPr dirty="0"/>
          </a:p>
          <a:p>
            <a:pPr marL="114300" lvl="0" indent="0" algn="l" rtl="0">
              <a:lnSpc>
                <a:spcPct val="115000"/>
              </a:lnSpc>
              <a:spcBef>
                <a:spcPts val="0"/>
              </a:spcBef>
              <a:spcAft>
                <a:spcPts val="0"/>
              </a:spcAft>
              <a:buSzPts val="1800"/>
              <a:buNone/>
            </a:pPr>
            <a:endParaRPr b="1" u="sng" dirty="0"/>
          </a:p>
          <a:p>
            <a:pPr marL="457200" lvl="0" indent="-342900" algn="l" rtl="0">
              <a:lnSpc>
                <a:spcPct val="115000"/>
              </a:lnSpc>
              <a:spcBef>
                <a:spcPts val="0"/>
              </a:spcBef>
              <a:spcAft>
                <a:spcPts val="0"/>
              </a:spcAft>
              <a:buSzPts val="1800"/>
              <a:buChar char="●"/>
            </a:pPr>
            <a:r>
              <a:rPr lang="en-US" b="1" dirty="0"/>
              <a:t>Keep knives sharp and use properly.</a:t>
            </a:r>
            <a:endParaRPr dirty="0"/>
          </a:p>
          <a:p>
            <a:pPr marL="457200" lvl="0" indent="-342900" algn="l" rtl="0">
              <a:lnSpc>
                <a:spcPct val="115000"/>
              </a:lnSpc>
              <a:spcBef>
                <a:spcPts val="0"/>
              </a:spcBef>
              <a:spcAft>
                <a:spcPts val="0"/>
              </a:spcAft>
              <a:buSzPts val="1800"/>
              <a:buChar char="●"/>
            </a:pPr>
            <a:r>
              <a:rPr lang="en-US" b="1" dirty="0"/>
              <a:t>Store knives in safe place.</a:t>
            </a:r>
            <a:endParaRPr dirty="0"/>
          </a:p>
          <a:p>
            <a:pPr marL="457200" lvl="0" indent="-342900" algn="l" rtl="0">
              <a:lnSpc>
                <a:spcPct val="115000"/>
              </a:lnSpc>
              <a:spcBef>
                <a:spcPts val="0"/>
              </a:spcBef>
              <a:spcAft>
                <a:spcPts val="0"/>
              </a:spcAft>
              <a:buSzPts val="1800"/>
              <a:buChar char="●"/>
            </a:pPr>
            <a:r>
              <a:rPr lang="en-US" b="1" dirty="0"/>
              <a:t>Don't catch a falling knife.</a:t>
            </a:r>
            <a:endParaRPr dirty="0"/>
          </a:p>
          <a:p>
            <a:pPr marL="457200" lvl="0" indent="-342900" algn="l" rtl="0">
              <a:lnSpc>
                <a:spcPct val="115000"/>
              </a:lnSpc>
              <a:spcBef>
                <a:spcPts val="0"/>
              </a:spcBef>
              <a:spcAft>
                <a:spcPts val="0"/>
              </a:spcAft>
              <a:buSzPts val="1800"/>
              <a:buChar char="●"/>
            </a:pPr>
            <a:r>
              <a:rPr lang="en-US" b="1" dirty="0"/>
              <a:t>Sweep up broken glass.</a:t>
            </a:r>
            <a:endParaRPr dirty="0"/>
          </a:p>
          <a:p>
            <a:pPr marL="457200" lvl="0" indent="-342900" algn="l" rtl="0">
              <a:lnSpc>
                <a:spcPct val="115000"/>
              </a:lnSpc>
              <a:spcBef>
                <a:spcPts val="0"/>
              </a:spcBef>
              <a:spcAft>
                <a:spcPts val="0"/>
              </a:spcAft>
              <a:buSzPts val="1800"/>
              <a:buChar char="●"/>
            </a:pPr>
            <a:r>
              <a:rPr lang="en-US" b="1" dirty="0"/>
              <a:t>Don't soak knife or other sharp </a:t>
            </a:r>
            <a:r>
              <a:rPr lang="en-US" b="1" u="sng" dirty="0"/>
              <a:t>utensils</a:t>
            </a:r>
            <a:r>
              <a:rPr lang="en-US" b="1" dirty="0"/>
              <a:t> in sink.</a:t>
            </a:r>
            <a:endParaRPr b="1" dirty="0"/>
          </a:p>
          <a:p>
            <a:pPr marL="457200" lvl="0" indent="-342900" algn="l" rtl="0">
              <a:lnSpc>
                <a:spcPct val="115000"/>
              </a:lnSpc>
              <a:spcBef>
                <a:spcPts val="0"/>
              </a:spcBef>
              <a:spcAft>
                <a:spcPts val="0"/>
              </a:spcAft>
              <a:buSzPts val="1800"/>
              <a:buChar char="●"/>
            </a:pPr>
            <a:r>
              <a:rPr lang="en-US" b="1" dirty="0"/>
              <a:t>Wash knives immediately after use and return to </a:t>
            </a:r>
            <a:endParaRPr b="1" dirty="0"/>
          </a:p>
          <a:p>
            <a:pPr marL="457200" lvl="0" indent="0" algn="l" rtl="0">
              <a:lnSpc>
                <a:spcPct val="115000"/>
              </a:lnSpc>
              <a:spcBef>
                <a:spcPts val="0"/>
              </a:spcBef>
              <a:spcAft>
                <a:spcPts val="0"/>
              </a:spcAft>
              <a:buNone/>
            </a:pPr>
            <a:r>
              <a:rPr lang="en-US" b="1" dirty="0"/>
              <a:t>knife drawer/container.</a:t>
            </a:r>
            <a:endParaRPr b="1" dirty="0"/>
          </a:p>
          <a:p>
            <a:pPr marL="596900" lvl="1" indent="0" algn="l" rtl="0">
              <a:lnSpc>
                <a:spcPct val="115000"/>
              </a:lnSpc>
              <a:spcBef>
                <a:spcPts val="1600"/>
              </a:spcBef>
              <a:spcAft>
                <a:spcPts val="0"/>
              </a:spcAft>
              <a:buSzPts val="1400"/>
              <a:buNone/>
            </a:pPr>
            <a:endParaRPr b="1" dirty="0"/>
          </a:p>
        </p:txBody>
      </p:sp>
      <p:pic>
        <p:nvPicPr>
          <p:cNvPr id="265" name="Google Shape;265;p11"/>
          <p:cNvPicPr preferRelativeResize="0"/>
          <p:nvPr/>
        </p:nvPicPr>
        <p:blipFill rotWithShape="1">
          <a:blip r:embed="rId3">
            <a:alphaModFix/>
          </a:blip>
          <a:srcRect/>
          <a:stretch/>
        </p:blipFill>
        <p:spPr>
          <a:xfrm>
            <a:off x="7803200" y="0"/>
            <a:ext cx="1340800" cy="1340800"/>
          </a:xfrm>
          <a:prstGeom prst="rect">
            <a:avLst/>
          </a:prstGeom>
          <a:noFill/>
          <a:ln>
            <a:noFill/>
          </a:ln>
        </p:spPr>
      </p:pic>
      <p:pic>
        <p:nvPicPr>
          <p:cNvPr id="266" name="Google Shape;266;p11"/>
          <p:cNvPicPr preferRelativeResize="0"/>
          <p:nvPr/>
        </p:nvPicPr>
        <p:blipFill rotWithShape="1">
          <a:blip r:embed="rId4">
            <a:alphaModFix/>
          </a:blip>
          <a:srcRect/>
          <a:stretch/>
        </p:blipFill>
        <p:spPr>
          <a:xfrm>
            <a:off x="7803200" y="1340800"/>
            <a:ext cx="1340800" cy="1340800"/>
          </a:xfrm>
          <a:prstGeom prst="rect">
            <a:avLst/>
          </a:prstGeom>
          <a:noFill/>
          <a:ln>
            <a:noFill/>
          </a:ln>
        </p:spPr>
      </p:pic>
      <p:pic>
        <p:nvPicPr>
          <p:cNvPr id="267" name="Google Shape;267;p11" descr="Text&#10;&#10;Description automatically generated"/>
          <p:cNvPicPr preferRelativeResize="0"/>
          <p:nvPr/>
        </p:nvPicPr>
        <p:blipFill rotWithShape="1">
          <a:blip r:embed="rId5">
            <a:alphaModFix/>
          </a:blip>
          <a:srcRect/>
          <a:stretch/>
        </p:blipFill>
        <p:spPr>
          <a:xfrm>
            <a:off x="7803200" y="2681600"/>
            <a:ext cx="1340800" cy="1340800"/>
          </a:xfrm>
          <a:prstGeom prst="rect">
            <a:avLst/>
          </a:prstGeom>
          <a:solidFill>
            <a:schemeClr val="dk1"/>
          </a:solidFill>
          <a:ln>
            <a:noFill/>
          </a:ln>
        </p:spPr>
      </p:pic>
      <p:pic>
        <p:nvPicPr>
          <p:cNvPr id="268" name="Google Shape;268;p11" descr="Icon&#10;&#10;Description automatically generated"/>
          <p:cNvPicPr preferRelativeResize="0"/>
          <p:nvPr/>
        </p:nvPicPr>
        <p:blipFill rotWithShape="1">
          <a:blip r:embed="rId6">
            <a:alphaModFix/>
          </a:blip>
          <a:srcRect/>
          <a:stretch/>
        </p:blipFill>
        <p:spPr>
          <a:xfrm>
            <a:off x="4073236" y="112515"/>
            <a:ext cx="1482436" cy="1482436"/>
          </a:xfrm>
          <a:prstGeom prst="rect">
            <a:avLst/>
          </a:prstGeom>
          <a:noFill/>
          <a:ln>
            <a:noFill/>
          </a:ln>
        </p:spPr>
      </p:pic>
      <p:pic>
        <p:nvPicPr>
          <p:cNvPr id="269" name="Google Shape;269;p11" descr="A picture containing cup, container, glass, dark&#10;&#10;Description automatically generated"/>
          <p:cNvPicPr preferRelativeResize="0"/>
          <p:nvPr/>
        </p:nvPicPr>
        <p:blipFill rotWithShape="1">
          <a:blip r:embed="rId7">
            <a:alphaModFix/>
          </a:blip>
          <a:srcRect/>
          <a:stretch/>
        </p:blipFill>
        <p:spPr>
          <a:xfrm>
            <a:off x="5555671" y="1531674"/>
            <a:ext cx="1731653" cy="1149926"/>
          </a:xfrm>
          <a:prstGeom prst="rect">
            <a:avLst/>
          </a:prstGeom>
          <a:noFill/>
          <a:ln>
            <a:noFill/>
          </a:ln>
        </p:spPr>
      </p:pic>
      <p:pic>
        <p:nvPicPr>
          <p:cNvPr id="270" name="Google Shape;270;p11" descr="A picture containing tool, broom&#10;&#10;Description automatically generated"/>
          <p:cNvPicPr preferRelativeResize="0"/>
          <p:nvPr/>
        </p:nvPicPr>
        <p:blipFill rotWithShape="1">
          <a:blip r:embed="rId8">
            <a:alphaModFix/>
          </a:blip>
          <a:srcRect/>
          <a:stretch/>
        </p:blipFill>
        <p:spPr>
          <a:xfrm>
            <a:off x="5555672" y="2725925"/>
            <a:ext cx="1731653" cy="199040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5. Cuts (Part B)</a:t>
            </a:r>
            <a:endParaRPr b="1"/>
          </a:p>
        </p:txBody>
      </p:sp>
      <p:sp>
        <p:nvSpPr>
          <p:cNvPr id="276" name="Google Shape;276;p12"/>
          <p:cNvSpPr txBox="1">
            <a:spLocks noGrp="1"/>
          </p:cNvSpPr>
          <p:nvPr>
            <p:ph type="body" idx="1"/>
          </p:nvPr>
        </p:nvSpPr>
        <p:spPr>
          <a:xfrm>
            <a:off x="311700" y="1017725"/>
            <a:ext cx="8520600" cy="34164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US" b="1" u="sng" dirty="0"/>
              <a:t>What to do if you get one?</a:t>
            </a:r>
            <a:endParaRPr dirty="0"/>
          </a:p>
          <a:p>
            <a:pPr marL="114300" lvl="0" indent="0" algn="l" rtl="0">
              <a:lnSpc>
                <a:spcPct val="115000"/>
              </a:lnSpc>
              <a:spcBef>
                <a:spcPts val="0"/>
              </a:spcBef>
              <a:spcAft>
                <a:spcPts val="0"/>
              </a:spcAft>
              <a:buSzPts val="1800"/>
              <a:buNone/>
            </a:pPr>
            <a:endParaRPr b="1" u="sng" dirty="0"/>
          </a:p>
          <a:p>
            <a:pPr marL="457200" lvl="0" indent="-342900" algn="l" rtl="0">
              <a:lnSpc>
                <a:spcPct val="115000"/>
              </a:lnSpc>
              <a:spcBef>
                <a:spcPts val="0"/>
              </a:spcBef>
              <a:spcAft>
                <a:spcPts val="0"/>
              </a:spcAft>
              <a:buSzPts val="1800"/>
              <a:buChar char="●"/>
            </a:pPr>
            <a:r>
              <a:rPr lang="en-US" b="1" dirty="0"/>
              <a:t>Wash cut area with cool water and soap.</a:t>
            </a:r>
            <a:endParaRPr dirty="0"/>
          </a:p>
          <a:p>
            <a:pPr marL="457200" lvl="0" indent="-342900" algn="l" rtl="0">
              <a:lnSpc>
                <a:spcPct val="115000"/>
              </a:lnSpc>
              <a:spcBef>
                <a:spcPts val="0"/>
              </a:spcBef>
              <a:spcAft>
                <a:spcPts val="0"/>
              </a:spcAft>
              <a:buSzPts val="1800"/>
              <a:buChar char="●"/>
            </a:pPr>
            <a:r>
              <a:rPr lang="en-US" b="1" dirty="0"/>
              <a:t>Apply pressure to cut to stop bleeding.</a:t>
            </a:r>
            <a:endParaRPr dirty="0"/>
          </a:p>
          <a:p>
            <a:pPr marL="457200" lvl="0" indent="-342900" algn="l" rtl="0">
              <a:lnSpc>
                <a:spcPct val="115000"/>
              </a:lnSpc>
              <a:spcBef>
                <a:spcPts val="0"/>
              </a:spcBef>
              <a:spcAft>
                <a:spcPts val="0"/>
              </a:spcAft>
              <a:buSzPts val="1800"/>
              <a:buChar char="●"/>
            </a:pPr>
            <a:r>
              <a:rPr lang="en-US" b="1" dirty="0"/>
              <a:t>Cover wound with loose gauze or band-aid. </a:t>
            </a:r>
            <a:endParaRPr dirty="0"/>
          </a:p>
          <a:p>
            <a:pPr marL="114300" lvl="0" indent="0" algn="l" rtl="0">
              <a:lnSpc>
                <a:spcPct val="115000"/>
              </a:lnSpc>
              <a:spcBef>
                <a:spcPts val="0"/>
              </a:spcBef>
              <a:spcAft>
                <a:spcPts val="0"/>
              </a:spcAft>
              <a:buSzPts val="1800"/>
              <a:buNone/>
            </a:pPr>
            <a:r>
              <a:rPr lang="en-US" b="1" dirty="0"/>
              <a:t>      if it is in an area that could get dirty easily.</a:t>
            </a:r>
            <a:endParaRPr dirty="0"/>
          </a:p>
          <a:p>
            <a:pPr marL="457200" lvl="0" indent="-342900" algn="l" rtl="0">
              <a:lnSpc>
                <a:spcPct val="115000"/>
              </a:lnSpc>
              <a:spcBef>
                <a:spcPts val="0"/>
              </a:spcBef>
              <a:spcAft>
                <a:spcPts val="0"/>
              </a:spcAft>
              <a:buSzPts val="1800"/>
              <a:buChar char="●"/>
            </a:pPr>
            <a:r>
              <a:rPr lang="en-US" b="1" dirty="0"/>
              <a:t>Can use an antibiotic ointment to speed healing and reduce </a:t>
            </a:r>
          </a:p>
          <a:p>
            <a:pPr marL="114300" lvl="0" indent="0" algn="l" rtl="0">
              <a:lnSpc>
                <a:spcPct val="115000"/>
              </a:lnSpc>
              <a:spcBef>
                <a:spcPts val="0"/>
              </a:spcBef>
              <a:spcAft>
                <a:spcPts val="0"/>
              </a:spcAft>
              <a:buSzPts val="1800"/>
              <a:buNone/>
            </a:pPr>
            <a:r>
              <a:rPr lang="en-US" b="1" dirty="0"/>
              <a:t>      risk of </a:t>
            </a:r>
            <a:r>
              <a:rPr lang="en-US" b="1" u="sng" dirty="0"/>
              <a:t>infection</a:t>
            </a:r>
            <a:r>
              <a:rPr lang="en-US" b="1" dirty="0"/>
              <a:t>.</a:t>
            </a:r>
            <a:endParaRPr dirty="0"/>
          </a:p>
          <a:p>
            <a:pPr marL="457200" lvl="0" indent="-342900" algn="l" rtl="0">
              <a:lnSpc>
                <a:spcPct val="115000"/>
              </a:lnSpc>
              <a:spcBef>
                <a:spcPts val="0"/>
              </a:spcBef>
              <a:spcAft>
                <a:spcPts val="0"/>
              </a:spcAft>
              <a:buSzPts val="1800"/>
              <a:buChar char="●"/>
            </a:pPr>
            <a:r>
              <a:rPr lang="en-US" b="1" dirty="0"/>
              <a:t>Seek immediate medical attention for more serious cuts</a:t>
            </a:r>
            <a:endParaRPr dirty="0"/>
          </a:p>
          <a:p>
            <a:pPr marL="114300" lvl="0" indent="0" algn="l" rtl="0">
              <a:lnSpc>
                <a:spcPct val="115000"/>
              </a:lnSpc>
              <a:spcBef>
                <a:spcPts val="0"/>
              </a:spcBef>
              <a:spcAft>
                <a:spcPts val="0"/>
              </a:spcAft>
              <a:buSzPts val="1800"/>
              <a:buNone/>
            </a:pPr>
            <a:endParaRPr dirty="0"/>
          </a:p>
          <a:p>
            <a:pPr marL="596900" lvl="1" indent="0" algn="l" rtl="0">
              <a:lnSpc>
                <a:spcPct val="115000"/>
              </a:lnSpc>
              <a:spcBef>
                <a:spcPts val="1600"/>
              </a:spcBef>
              <a:spcAft>
                <a:spcPts val="0"/>
              </a:spcAft>
              <a:buSzPts val="1400"/>
              <a:buNone/>
            </a:pPr>
            <a:endParaRPr b="1" dirty="0"/>
          </a:p>
        </p:txBody>
      </p:sp>
      <p:pic>
        <p:nvPicPr>
          <p:cNvPr id="277" name="Google Shape;277;p12"/>
          <p:cNvPicPr preferRelativeResize="0"/>
          <p:nvPr/>
        </p:nvPicPr>
        <p:blipFill rotWithShape="1">
          <a:blip r:embed="rId3">
            <a:alphaModFix/>
          </a:blip>
          <a:srcRect/>
          <a:stretch/>
        </p:blipFill>
        <p:spPr>
          <a:xfrm>
            <a:off x="7803200" y="0"/>
            <a:ext cx="1340800" cy="1340800"/>
          </a:xfrm>
          <a:prstGeom prst="rect">
            <a:avLst/>
          </a:prstGeom>
          <a:noFill/>
          <a:ln>
            <a:noFill/>
          </a:ln>
        </p:spPr>
      </p:pic>
      <p:pic>
        <p:nvPicPr>
          <p:cNvPr id="278" name="Google Shape;278;p12"/>
          <p:cNvPicPr preferRelativeResize="0"/>
          <p:nvPr/>
        </p:nvPicPr>
        <p:blipFill rotWithShape="1">
          <a:blip r:embed="rId4">
            <a:alphaModFix/>
          </a:blip>
          <a:srcRect/>
          <a:stretch/>
        </p:blipFill>
        <p:spPr>
          <a:xfrm>
            <a:off x="7803200" y="1340800"/>
            <a:ext cx="1340800" cy="1340800"/>
          </a:xfrm>
          <a:prstGeom prst="rect">
            <a:avLst/>
          </a:prstGeom>
          <a:noFill/>
          <a:ln>
            <a:noFill/>
          </a:ln>
        </p:spPr>
      </p:pic>
      <p:pic>
        <p:nvPicPr>
          <p:cNvPr id="279" name="Google Shape;279;p12" descr="Text&#10;&#10;Description automatically generated"/>
          <p:cNvPicPr preferRelativeResize="0"/>
          <p:nvPr/>
        </p:nvPicPr>
        <p:blipFill rotWithShape="1">
          <a:blip r:embed="rId5">
            <a:alphaModFix/>
          </a:blip>
          <a:srcRect/>
          <a:stretch/>
        </p:blipFill>
        <p:spPr>
          <a:xfrm>
            <a:off x="7803200" y="2681600"/>
            <a:ext cx="1340800" cy="1340800"/>
          </a:xfrm>
          <a:prstGeom prst="rect">
            <a:avLst/>
          </a:prstGeom>
          <a:solidFill>
            <a:schemeClr val="dk1"/>
          </a:solidFill>
          <a:ln>
            <a:noFill/>
          </a:ln>
        </p:spPr>
      </p:pic>
      <p:pic>
        <p:nvPicPr>
          <p:cNvPr id="280" name="Google Shape;280;p12" descr="Icon&#10;&#10;Description automatically generated"/>
          <p:cNvPicPr preferRelativeResize="0"/>
          <p:nvPr/>
        </p:nvPicPr>
        <p:blipFill rotWithShape="1">
          <a:blip r:embed="rId6">
            <a:alphaModFix/>
          </a:blip>
          <a:srcRect/>
          <a:stretch/>
        </p:blipFill>
        <p:spPr>
          <a:xfrm>
            <a:off x="4073236" y="112515"/>
            <a:ext cx="1482436" cy="1482436"/>
          </a:xfrm>
          <a:prstGeom prst="rect">
            <a:avLst/>
          </a:prstGeom>
          <a:noFill/>
          <a:ln>
            <a:noFill/>
          </a:ln>
        </p:spPr>
      </p:pic>
      <p:pic>
        <p:nvPicPr>
          <p:cNvPr id="281" name="Google Shape;281;p12" descr="A close-up of a cracker&#10;&#10;Description automatically generated with low confidence"/>
          <p:cNvPicPr preferRelativeResize="0"/>
          <p:nvPr/>
        </p:nvPicPr>
        <p:blipFill rotWithShape="1">
          <a:blip r:embed="rId7">
            <a:alphaModFix/>
          </a:blip>
          <a:srcRect/>
          <a:stretch/>
        </p:blipFill>
        <p:spPr>
          <a:xfrm>
            <a:off x="5687053" y="1257165"/>
            <a:ext cx="1984765" cy="131458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6. Falls (Part A) </a:t>
            </a:r>
            <a:endParaRPr b="1"/>
          </a:p>
        </p:txBody>
      </p:sp>
      <p:sp>
        <p:nvSpPr>
          <p:cNvPr id="287" name="Google Shape;287;p13"/>
          <p:cNvSpPr txBox="1">
            <a:spLocks noGrp="1"/>
          </p:cNvSpPr>
          <p:nvPr>
            <p:ph type="body" idx="1"/>
          </p:nvPr>
        </p:nvSpPr>
        <p:spPr>
          <a:xfrm>
            <a:off x="311700" y="1017725"/>
            <a:ext cx="8520600" cy="34164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US" b="1" u="sng" dirty="0"/>
              <a:t>How to prevent?</a:t>
            </a:r>
            <a:endParaRPr dirty="0"/>
          </a:p>
          <a:p>
            <a:pPr marL="114300" lvl="0" indent="0" algn="l" rtl="0">
              <a:lnSpc>
                <a:spcPct val="115000"/>
              </a:lnSpc>
              <a:spcBef>
                <a:spcPts val="0"/>
              </a:spcBef>
              <a:spcAft>
                <a:spcPts val="0"/>
              </a:spcAft>
              <a:buSzPts val="1800"/>
              <a:buNone/>
            </a:pPr>
            <a:endParaRPr u="sng" dirty="0"/>
          </a:p>
          <a:p>
            <a:pPr marL="457200" lvl="0" indent="-342900" algn="l" rtl="0">
              <a:lnSpc>
                <a:spcPct val="115000"/>
              </a:lnSpc>
              <a:spcBef>
                <a:spcPts val="0"/>
              </a:spcBef>
              <a:spcAft>
                <a:spcPts val="0"/>
              </a:spcAft>
              <a:buSzPts val="1800"/>
              <a:buChar char="●"/>
            </a:pPr>
            <a:r>
              <a:rPr lang="en-US" b="1" dirty="0"/>
              <a:t>Keep floor clean, clear of clutter.</a:t>
            </a:r>
            <a:endParaRPr dirty="0"/>
          </a:p>
          <a:p>
            <a:pPr marL="457200" lvl="0" indent="-342900" algn="l" rtl="0">
              <a:lnSpc>
                <a:spcPct val="115000"/>
              </a:lnSpc>
              <a:spcBef>
                <a:spcPts val="0"/>
              </a:spcBef>
              <a:spcAft>
                <a:spcPts val="0"/>
              </a:spcAft>
              <a:buSzPts val="1800"/>
              <a:buChar char="●"/>
            </a:pPr>
            <a:r>
              <a:rPr lang="en-US" b="1" dirty="0"/>
              <a:t>Wipe up spills.</a:t>
            </a:r>
            <a:endParaRPr dirty="0"/>
          </a:p>
          <a:p>
            <a:pPr marL="457200" lvl="0" indent="-342900" algn="l" rtl="0">
              <a:lnSpc>
                <a:spcPct val="115000"/>
              </a:lnSpc>
              <a:spcBef>
                <a:spcPts val="0"/>
              </a:spcBef>
              <a:spcAft>
                <a:spcPts val="0"/>
              </a:spcAft>
              <a:buSzPts val="1800"/>
              <a:buChar char="●"/>
            </a:pPr>
            <a:r>
              <a:rPr lang="en-US" b="1" dirty="0"/>
              <a:t>Don't wear untied shoes, floppy slippers, long clothing etc.</a:t>
            </a:r>
            <a:endParaRPr dirty="0"/>
          </a:p>
          <a:p>
            <a:pPr marL="457200" lvl="0" indent="-342900" algn="l" rtl="0">
              <a:lnSpc>
                <a:spcPct val="115000"/>
              </a:lnSpc>
              <a:spcBef>
                <a:spcPts val="0"/>
              </a:spcBef>
              <a:spcAft>
                <a:spcPts val="0"/>
              </a:spcAft>
              <a:buSzPts val="1800"/>
              <a:buChar char="●"/>
            </a:pPr>
            <a:r>
              <a:rPr lang="en-US" b="1" dirty="0"/>
              <a:t>Use steady step-stool for reaching high items.</a:t>
            </a:r>
            <a:endParaRPr dirty="0"/>
          </a:p>
          <a:p>
            <a:pPr marL="114300" lvl="0" indent="0" algn="l" rtl="0">
              <a:lnSpc>
                <a:spcPct val="115000"/>
              </a:lnSpc>
              <a:spcBef>
                <a:spcPts val="0"/>
              </a:spcBef>
              <a:spcAft>
                <a:spcPts val="0"/>
              </a:spcAft>
              <a:buSzPts val="1800"/>
              <a:buNone/>
            </a:pPr>
            <a:endParaRPr dirty="0"/>
          </a:p>
          <a:p>
            <a:pPr marL="596900" lvl="1" indent="0" algn="l" rtl="0">
              <a:lnSpc>
                <a:spcPct val="115000"/>
              </a:lnSpc>
              <a:spcBef>
                <a:spcPts val="1600"/>
              </a:spcBef>
              <a:spcAft>
                <a:spcPts val="0"/>
              </a:spcAft>
              <a:buSzPts val="1400"/>
              <a:buNone/>
            </a:pPr>
            <a:endParaRPr b="1" dirty="0"/>
          </a:p>
        </p:txBody>
      </p:sp>
      <p:pic>
        <p:nvPicPr>
          <p:cNvPr id="288" name="Google Shape;288;p13"/>
          <p:cNvPicPr preferRelativeResize="0"/>
          <p:nvPr/>
        </p:nvPicPr>
        <p:blipFill rotWithShape="1">
          <a:blip r:embed="rId3">
            <a:alphaModFix/>
          </a:blip>
          <a:srcRect/>
          <a:stretch/>
        </p:blipFill>
        <p:spPr>
          <a:xfrm>
            <a:off x="7803200" y="0"/>
            <a:ext cx="1340800" cy="1340800"/>
          </a:xfrm>
          <a:prstGeom prst="rect">
            <a:avLst/>
          </a:prstGeom>
          <a:noFill/>
          <a:ln>
            <a:noFill/>
          </a:ln>
        </p:spPr>
      </p:pic>
      <p:pic>
        <p:nvPicPr>
          <p:cNvPr id="289" name="Google Shape;289;p13"/>
          <p:cNvPicPr preferRelativeResize="0"/>
          <p:nvPr/>
        </p:nvPicPr>
        <p:blipFill rotWithShape="1">
          <a:blip r:embed="rId4">
            <a:alphaModFix/>
          </a:blip>
          <a:srcRect/>
          <a:stretch/>
        </p:blipFill>
        <p:spPr>
          <a:xfrm>
            <a:off x="7803200" y="1340800"/>
            <a:ext cx="1340800" cy="1340800"/>
          </a:xfrm>
          <a:prstGeom prst="rect">
            <a:avLst/>
          </a:prstGeom>
          <a:noFill/>
          <a:ln>
            <a:noFill/>
          </a:ln>
        </p:spPr>
      </p:pic>
      <p:pic>
        <p:nvPicPr>
          <p:cNvPr id="290" name="Google Shape;290;p13" descr="Text&#10;&#10;Description automatically generated"/>
          <p:cNvPicPr preferRelativeResize="0"/>
          <p:nvPr/>
        </p:nvPicPr>
        <p:blipFill rotWithShape="1">
          <a:blip r:embed="rId5">
            <a:alphaModFix/>
          </a:blip>
          <a:srcRect/>
          <a:stretch/>
        </p:blipFill>
        <p:spPr>
          <a:xfrm>
            <a:off x="7803200" y="2681600"/>
            <a:ext cx="1340800" cy="1340800"/>
          </a:xfrm>
          <a:prstGeom prst="rect">
            <a:avLst/>
          </a:prstGeom>
          <a:solidFill>
            <a:schemeClr val="dk1"/>
          </a:solidFill>
          <a:ln>
            <a:noFill/>
          </a:ln>
        </p:spPr>
      </p:pic>
      <p:pic>
        <p:nvPicPr>
          <p:cNvPr id="291" name="Google Shape;291;p13" descr="A picture containing indoor&#10;&#10;Description automatically generated"/>
          <p:cNvPicPr preferRelativeResize="0"/>
          <p:nvPr/>
        </p:nvPicPr>
        <p:blipFill rotWithShape="1">
          <a:blip r:embed="rId6">
            <a:alphaModFix/>
          </a:blip>
          <a:srcRect/>
          <a:stretch/>
        </p:blipFill>
        <p:spPr>
          <a:xfrm>
            <a:off x="5500254" y="199736"/>
            <a:ext cx="1358900" cy="2025650"/>
          </a:xfrm>
          <a:prstGeom prst="rect">
            <a:avLst/>
          </a:prstGeom>
          <a:noFill/>
          <a:ln>
            <a:noFill/>
          </a:ln>
        </p:spPr>
      </p:pic>
      <p:pic>
        <p:nvPicPr>
          <p:cNvPr id="292" name="Google Shape;292;p13" descr="A picture containing container, plastic&#10;&#10;Description automatically generated"/>
          <p:cNvPicPr preferRelativeResize="0"/>
          <p:nvPr/>
        </p:nvPicPr>
        <p:blipFill rotWithShape="1">
          <a:blip r:embed="rId7">
            <a:alphaModFix/>
          </a:blip>
          <a:srcRect/>
          <a:stretch/>
        </p:blipFill>
        <p:spPr>
          <a:xfrm>
            <a:off x="4879687" y="3066544"/>
            <a:ext cx="2400904" cy="1631931"/>
          </a:xfrm>
          <a:prstGeom prst="rect">
            <a:avLst/>
          </a:prstGeom>
          <a:noFill/>
          <a:ln>
            <a:noFill/>
          </a:ln>
        </p:spPr>
      </p:pic>
      <p:pic>
        <p:nvPicPr>
          <p:cNvPr id="293" name="Google Shape;293;p13" descr="A picture containing table, floor, wooden, indoor&#10;&#10;Description automatically generated"/>
          <p:cNvPicPr preferRelativeResize="0"/>
          <p:nvPr/>
        </p:nvPicPr>
        <p:blipFill rotWithShape="1">
          <a:blip r:embed="rId8">
            <a:alphaModFix/>
          </a:blip>
          <a:srcRect/>
          <a:stretch/>
        </p:blipFill>
        <p:spPr>
          <a:xfrm>
            <a:off x="1863409" y="3066544"/>
            <a:ext cx="1400660" cy="1887682"/>
          </a:xfrm>
          <a:prstGeom prst="rect">
            <a:avLst/>
          </a:prstGeom>
          <a:noFill/>
          <a:ln>
            <a:noFill/>
          </a:ln>
        </p:spPr>
      </p:pic>
      <p:pic>
        <p:nvPicPr>
          <p:cNvPr id="294" name="Google Shape;294;p13" descr="Icon&#10;&#10;Description automatically generated with low confidence"/>
          <p:cNvPicPr preferRelativeResize="0"/>
          <p:nvPr/>
        </p:nvPicPr>
        <p:blipFill rotWithShape="1">
          <a:blip r:embed="rId9">
            <a:alphaModFix/>
          </a:blip>
          <a:srcRect/>
          <a:stretch/>
        </p:blipFill>
        <p:spPr>
          <a:xfrm>
            <a:off x="3264069" y="189274"/>
            <a:ext cx="1615618" cy="1393034"/>
          </a:xfrm>
          <a:prstGeom prst="rect">
            <a:avLst/>
          </a:prstGeom>
          <a:solidFill>
            <a:srgbClr val="BFBFBF"/>
          </a:solid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6. Falls (Part B) </a:t>
            </a:r>
            <a:endParaRPr b="1"/>
          </a:p>
        </p:txBody>
      </p:sp>
      <p:sp>
        <p:nvSpPr>
          <p:cNvPr id="300" name="Google Shape;300;p14"/>
          <p:cNvSpPr txBox="1">
            <a:spLocks noGrp="1"/>
          </p:cNvSpPr>
          <p:nvPr>
            <p:ph type="body" idx="1"/>
          </p:nvPr>
        </p:nvSpPr>
        <p:spPr>
          <a:xfrm>
            <a:off x="311700" y="1017725"/>
            <a:ext cx="8520600" cy="34164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US" b="1" u="sng" dirty="0"/>
              <a:t>What to do if you fall?</a:t>
            </a:r>
            <a:endParaRPr dirty="0"/>
          </a:p>
          <a:p>
            <a:pPr marL="114300" lvl="0" indent="0" algn="l" rtl="0">
              <a:lnSpc>
                <a:spcPct val="115000"/>
              </a:lnSpc>
              <a:spcBef>
                <a:spcPts val="0"/>
              </a:spcBef>
              <a:spcAft>
                <a:spcPts val="0"/>
              </a:spcAft>
              <a:buSzPts val="1800"/>
              <a:buNone/>
            </a:pPr>
            <a:endParaRPr b="1" u="sng" dirty="0"/>
          </a:p>
          <a:p>
            <a:pPr marL="457200" lvl="0" indent="-342900" algn="l" rtl="0">
              <a:lnSpc>
                <a:spcPct val="115000"/>
              </a:lnSpc>
              <a:spcBef>
                <a:spcPts val="0"/>
              </a:spcBef>
              <a:spcAft>
                <a:spcPts val="0"/>
              </a:spcAft>
              <a:buSzPts val="1800"/>
              <a:buChar char="●"/>
            </a:pPr>
            <a:r>
              <a:rPr lang="en-US" b="1" dirty="0"/>
              <a:t>DO NOT MOVE if fall is major </a:t>
            </a:r>
            <a:endParaRPr dirty="0"/>
          </a:p>
          <a:p>
            <a:pPr marL="114300" lvl="0" indent="0" algn="l" rtl="0">
              <a:lnSpc>
                <a:spcPct val="115000"/>
              </a:lnSpc>
              <a:spcBef>
                <a:spcPts val="0"/>
              </a:spcBef>
              <a:spcAft>
                <a:spcPts val="0"/>
              </a:spcAft>
              <a:buSzPts val="1800"/>
              <a:buNone/>
            </a:pPr>
            <a:r>
              <a:rPr lang="en-US" b="1" dirty="0"/>
              <a:t>(e.g. involving head, neck, spinal cord, loss of </a:t>
            </a:r>
            <a:r>
              <a:rPr lang="en-US" b="1" u="sng" dirty="0"/>
              <a:t>consciousness</a:t>
            </a:r>
            <a:r>
              <a:rPr lang="en-US" b="1" dirty="0"/>
              <a:t>, </a:t>
            </a:r>
            <a:endParaRPr dirty="0"/>
          </a:p>
          <a:p>
            <a:pPr marL="114300" lvl="0" indent="0" algn="l" rtl="0">
              <a:lnSpc>
                <a:spcPct val="115000"/>
              </a:lnSpc>
              <a:spcBef>
                <a:spcPts val="0"/>
              </a:spcBef>
              <a:spcAft>
                <a:spcPts val="0"/>
              </a:spcAft>
              <a:buSzPts val="1800"/>
              <a:buNone/>
            </a:pPr>
            <a:r>
              <a:rPr lang="en-US" b="1" dirty="0"/>
              <a:t>difficulty breathing etc.) – call 911 to seek medical attention </a:t>
            </a:r>
            <a:endParaRPr dirty="0"/>
          </a:p>
          <a:p>
            <a:pPr marL="114300" lvl="0" indent="0" algn="l" rtl="0">
              <a:lnSpc>
                <a:spcPct val="115000"/>
              </a:lnSpc>
              <a:spcBef>
                <a:spcPts val="0"/>
              </a:spcBef>
              <a:spcAft>
                <a:spcPts val="0"/>
              </a:spcAft>
              <a:buSzPts val="1800"/>
              <a:buNone/>
            </a:pPr>
            <a:r>
              <a:rPr lang="en-US" b="1" dirty="0"/>
              <a:t>Immediately. </a:t>
            </a:r>
            <a:endParaRPr dirty="0"/>
          </a:p>
          <a:p>
            <a:pPr marL="114300" lvl="0" indent="0" algn="l" rtl="0">
              <a:lnSpc>
                <a:spcPct val="115000"/>
              </a:lnSpc>
              <a:spcBef>
                <a:spcPts val="0"/>
              </a:spcBef>
              <a:spcAft>
                <a:spcPts val="0"/>
              </a:spcAft>
              <a:buSzPts val="1800"/>
              <a:buNone/>
            </a:pPr>
            <a:endParaRPr dirty="0"/>
          </a:p>
          <a:p>
            <a:pPr marL="457200" lvl="0" indent="-342900" algn="l" rtl="0">
              <a:lnSpc>
                <a:spcPct val="115000"/>
              </a:lnSpc>
              <a:spcBef>
                <a:spcPts val="0"/>
              </a:spcBef>
              <a:spcAft>
                <a:spcPts val="0"/>
              </a:spcAft>
              <a:buSzPts val="1800"/>
              <a:buChar char="●"/>
            </a:pPr>
            <a:r>
              <a:rPr lang="en-US" b="1" dirty="0"/>
              <a:t>If fall is minor, apply ice to bruised areas and treat cuts </a:t>
            </a:r>
            <a:endParaRPr dirty="0"/>
          </a:p>
          <a:p>
            <a:pPr marL="114300" lvl="0" indent="0" algn="l" rtl="0">
              <a:lnSpc>
                <a:spcPct val="115000"/>
              </a:lnSpc>
              <a:spcBef>
                <a:spcPts val="0"/>
              </a:spcBef>
              <a:spcAft>
                <a:spcPts val="0"/>
              </a:spcAft>
              <a:buSzPts val="1800"/>
              <a:buNone/>
            </a:pPr>
            <a:r>
              <a:rPr lang="en-US" b="1" dirty="0"/>
              <a:t>      and scrapes.</a:t>
            </a:r>
            <a:endParaRPr dirty="0"/>
          </a:p>
          <a:p>
            <a:pPr marL="457200" lvl="0" indent="-342900" algn="l" rtl="0">
              <a:lnSpc>
                <a:spcPct val="115000"/>
              </a:lnSpc>
              <a:spcBef>
                <a:spcPts val="0"/>
              </a:spcBef>
              <a:spcAft>
                <a:spcPts val="0"/>
              </a:spcAft>
              <a:buSzPts val="1800"/>
              <a:buChar char="●"/>
            </a:pPr>
            <a:r>
              <a:rPr lang="en-US" b="1" dirty="0"/>
              <a:t>Rest and monitor symptoms.</a:t>
            </a:r>
            <a:endParaRPr dirty="0"/>
          </a:p>
          <a:p>
            <a:pPr marL="114300" lvl="0" indent="0" algn="l" rtl="0">
              <a:lnSpc>
                <a:spcPct val="115000"/>
              </a:lnSpc>
              <a:spcBef>
                <a:spcPts val="0"/>
              </a:spcBef>
              <a:spcAft>
                <a:spcPts val="0"/>
              </a:spcAft>
              <a:buSzPts val="1800"/>
              <a:buNone/>
            </a:pPr>
            <a:endParaRPr dirty="0"/>
          </a:p>
          <a:p>
            <a:pPr marL="596900" lvl="1" indent="0" algn="l" rtl="0">
              <a:lnSpc>
                <a:spcPct val="115000"/>
              </a:lnSpc>
              <a:spcBef>
                <a:spcPts val="1600"/>
              </a:spcBef>
              <a:spcAft>
                <a:spcPts val="0"/>
              </a:spcAft>
              <a:buSzPts val="1400"/>
              <a:buNone/>
            </a:pPr>
            <a:endParaRPr b="1" dirty="0"/>
          </a:p>
        </p:txBody>
      </p:sp>
      <p:pic>
        <p:nvPicPr>
          <p:cNvPr id="301" name="Google Shape;301;p14"/>
          <p:cNvPicPr preferRelativeResize="0"/>
          <p:nvPr/>
        </p:nvPicPr>
        <p:blipFill rotWithShape="1">
          <a:blip r:embed="rId3">
            <a:alphaModFix/>
          </a:blip>
          <a:srcRect/>
          <a:stretch/>
        </p:blipFill>
        <p:spPr>
          <a:xfrm>
            <a:off x="7803200" y="0"/>
            <a:ext cx="1340800" cy="1340800"/>
          </a:xfrm>
          <a:prstGeom prst="rect">
            <a:avLst/>
          </a:prstGeom>
          <a:noFill/>
          <a:ln>
            <a:noFill/>
          </a:ln>
        </p:spPr>
      </p:pic>
      <p:pic>
        <p:nvPicPr>
          <p:cNvPr id="302" name="Google Shape;302;p14"/>
          <p:cNvPicPr preferRelativeResize="0"/>
          <p:nvPr/>
        </p:nvPicPr>
        <p:blipFill rotWithShape="1">
          <a:blip r:embed="rId4">
            <a:alphaModFix/>
          </a:blip>
          <a:srcRect/>
          <a:stretch/>
        </p:blipFill>
        <p:spPr>
          <a:xfrm>
            <a:off x="7803200" y="1340800"/>
            <a:ext cx="1340800" cy="1340800"/>
          </a:xfrm>
          <a:prstGeom prst="rect">
            <a:avLst/>
          </a:prstGeom>
          <a:noFill/>
          <a:ln>
            <a:noFill/>
          </a:ln>
        </p:spPr>
      </p:pic>
      <p:pic>
        <p:nvPicPr>
          <p:cNvPr id="303" name="Google Shape;303;p14" descr="Text&#10;&#10;Description automatically generated"/>
          <p:cNvPicPr preferRelativeResize="0"/>
          <p:nvPr/>
        </p:nvPicPr>
        <p:blipFill rotWithShape="1">
          <a:blip r:embed="rId5">
            <a:alphaModFix/>
          </a:blip>
          <a:srcRect/>
          <a:stretch/>
        </p:blipFill>
        <p:spPr>
          <a:xfrm>
            <a:off x="7803200" y="2681600"/>
            <a:ext cx="1340800" cy="1340800"/>
          </a:xfrm>
          <a:prstGeom prst="rect">
            <a:avLst/>
          </a:prstGeom>
          <a:solidFill>
            <a:schemeClr val="dk1"/>
          </a:solidFill>
          <a:ln>
            <a:noFill/>
          </a:ln>
        </p:spPr>
      </p:pic>
      <p:pic>
        <p:nvPicPr>
          <p:cNvPr id="304" name="Google Shape;304;p14" descr="Icon&#10;&#10;Description automatically generated with low confidence"/>
          <p:cNvPicPr preferRelativeResize="0"/>
          <p:nvPr/>
        </p:nvPicPr>
        <p:blipFill rotWithShape="1">
          <a:blip r:embed="rId6">
            <a:alphaModFix/>
          </a:blip>
          <a:srcRect/>
          <a:stretch/>
        </p:blipFill>
        <p:spPr>
          <a:xfrm>
            <a:off x="5398575" y="513364"/>
            <a:ext cx="1737166" cy="1497836"/>
          </a:xfrm>
          <a:prstGeom prst="rect">
            <a:avLst/>
          </a:prstGeom>
          <a:solidFill>
            <a:srgbClr val="BFBFBF"/>
          </a:solidFill>
          <a:ln>
            <a:noFill/>
          </a:ln>
        </p:spPr>
      </p:pic>
      <p:pic>
        <p:nvPicPr>
          <p:cNvPr id="305" name="Google Shape;305;p14" descr="A picture containing red, indoor, orange&#10;&#10;Description automatically generated"/>
          <p:cNvPicPr preferRelativeResize="0"/>
          <p:nvPr/>
        </p:nvPicPr>
        <p:blipFill rotWithShape="1">
          <a:blip r:embed="rId7">
            <a:alphaModFix/>
          </a:blip>
          <a:srcRect/>
          <a:stretch/>
        </p:blipFill>
        <p:spPr>
          <a:xfrm>
            <a:off x="5537120" y="3719725"/>
            <a:ext cx="1755060" cy="9787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5"/>
          <p:cNvSpPr txBox="1">
            <a:spLocks noGrp="1"/>
          </p:cNvSpPr>
          <p:nvPr>
            <p:ph type="title"/>
          </p:nvPr>
        </p:nvSpPr>
        <p:spPr>
          <a:xfrm>
            <a:off x="0" y="86230"/>
            <a:ext cx="8229600" cy="85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b="1"/>
              <a:t>Vocabulary Chart</a:t>
            </a:r>
            <a:endParaRPr/>
          </a:p>
        </p:txBody>
      </p:sp>
      <p:sp>
        <p:nvSpPr>
          <p:cNvPr id="311" name="Google Shape;311;p15"/>
          <p:cNvSpPr txBox="1">
            <a:spLocks noGrp="1"/>
          </p:cNvSpPr>
          <p:nvPr>
            <p:ph type="body" idx="1"/>
          </p:nvPr>
        </p:nvSpPr>
        <p:spPr>
          <a:xfrm>
            <a:off x="244000" y="984364"/>
            <a:ext cx="8229600" cy="3394472"/>
          </a:xfrm>
          <a:prstGeom prst="rect">
            <a:avLst/>
          </a:prstGeom>
          <a:noFill/>
          <a:ln>
            <a:noFill/>
          </a:ln>
        </p:spPr>
        <p:txBody>
          <a:bodyPr spcFirstLastPara="1" wrap="square" lIns="91425" tIns="45700" rIns="91425" bIns="45700" anchor="t" anchorCtr="0">
            <a:noAutofit/>
          </a:bodyPr>
          <a:lstStyle/>
          <a:p>
            <a:pPr marL="114300" lvl="0" indent="0" algn="l" rtl="0">
              <a:lnSpc>
                <a:spcPct val="100000"/>
              </a:lnSpc>
              <a:spcBef>
                <a:spcPts val="360"/>
              </a:spcBef>
              <a:spcAft>
                <a:spcPts val="0"/>
              </a:spcAft>
              <a:buSzPts val="1800"/>
              <a:buNone/>
            </a:pPr>
            <a:r>
              <a:rPr lang="en-US" sz="2400"/>
              <a:t>Example:</a:t>
            </a:r>
            <a:endParaRPr/>
          </a:p>
        </p:txBody>
      </p:sp>
      <p:graphicFrame>
        <p:nvGraphicFramePr>
          <p:cNvPr id="312" name="Google Shape;312;p15"/>
          <p:cNvGraphicFramePr/>
          <p:nvPr/>
        </p:nvGraphicFramePr>
        <p:xfrm>
          <a:off x="457200" y="1664224"/>
          <a:ext cx="6997700" cy="1156970"/>
        </p:xfrm>
        <a:graphic>
          <a:graphicData uri="http://schemas.openxmlformats.org/drawingml/2006/table">
            <a:tbl>
              <a:tblPr firstRow="1" bandRow="1">
                <a:noFill/>
                <a:tableStyleId>{75F2E40B-9682-4620-B1DF-A3F8D4FF21AE}</a:tableStyleId>
              </a:tblPr>
              <a:tblGrid>
                <a:gridCol w="931425">
                  <a:extLst>
                    <a:ext uri="{9D8B030D-6E8A-4147-A177-3AD203B41FA5}">
                      <a16:colId xmlns:a16="http://schemas.microsoft.com/office/drawing/2014/main" val="20000"/>
                    </a:ext>
                  </a:extLst>
                </a:gridCol>
                <a:gridCol w="4036150">
                  <a:extLst>
                    <a:ext uri="{9D8B030D-6E8A-4147-A177-3AD203B41FA5}">
                      <a16:colId xmlns:a16="http://schemas.microsoft.com/office/drawing/2014/main" val="20001"/>
                    </a:ext>
                  </a:extLst>
                </a:gridCol>
                <a:gridCol w="2030125">
                  <a:extLst>
                    <a:ext uri="{9D8B030D-6E8A-4147-A177-3AD203B41FA5}">
                      <a16:colId xmlns:a16="http://schemas.microsoft.com/office/drawing/2014/main" val="20002"/>
                    </a:ext>
                  </a:extLst>
                </a:gridCol>
              </a:tblGrid>
              <a:tr h="285750">
                <a:tc>
                  <a:txBody>
                    <a:bodyPr/>
                    <a:lstStyle/>
                    <a:p>
                      <a:pPr marL="0" marR="0" lvl="0" indent="0" algn="ctr" rtl="0">
                        <a:lnSpc>
                          <a:spcPct val="90000"/>
                        </a:lnSpc>
                        <a:spcBef>
                          <a:spcPts val="0"/>
                        </a:spcBef>
                        <a:spcAft>
                          <a:spcPts val="0"/>
                        </a:spcAft>
                        <a:buNone/>
                      </a:pPr>
                      <a:r>
                        <a:rPr lang="en-US" sz="1200" b="1" u="none" strike="noStrike" cap="none">
                          <a:latin typeface="Calibri"/>
                          <a:ea typeface="Calibri"/>
                          <a:cs typeface="Calibri"/>
                          <a:sym typeface="Calibri"/>
                        </a:rPr>
                        <a:t>Word</a:t>
                      </a:r>
                      <a:endParaRPr sz="1100" u="none" strike="noStrike" cap="none">
                        <a:latin typeface="Calibri"/>
                        <a:ea typeface="Calibri"/>
                        <a:cs typeface="Calibri"/>
                        <a:sym typeface="Calibri"/>
                      </a:endParaRPr>
                    </a:p>
                  </a:txBody>
                  <a:tcPr marL="68575" marR="63500" marT="0" marB="0"/>
                </a:tc>
                <a:tc>
                  <a:txBody>
                    <a:bodyPr/>
                    <a:lstStyle/>
                    <a:p>
                      <a:pPr marL="0" marR="0" lvl="0" indent="0" algn="ctr" rtl="0">
                        <a:lnSpc>
                          <a:spcPct val="107000"/>
                        </a:lnSpc>
                        <a:spcBef>
                          <a:spcPts val="0"/>
                        </a:spcBef>
                        <a:spcAft>
                          <a:spcPts val="0"/>
                        </a:spcAft>
                        <a:buNone/>
                      </a:pPr>
                      <a:r>
                        <a:rPr lang="en-US" sz="1200" b="1" u="none" strike="noStrike" cap="none">
                          <a:solidFill>
                            <a:srgbClr val="000000"/>
                          </a:solidFill>
                          <a:latin typeface="Calibri"/>
                          <a:ea typeface="Calibri"/>
                          <a:cs typeface="Calibri"/>
                          <a:sym typeface="Calibri"/>
                        </a:rPr>
                        <a:t>Definition</a:t>
                      </a:r>
                      <a:endParaRPr sz="1100" u="none" strike="noStrike" cap="none">
                        <a:latin typeface="Calibri"/>
                        <a:ea typeface="Calibri"/>
                        <a:cs typeface="Calibri"/>
                        <a:sym typeface="Calibri"/>
                      </a:endParaRPr>
                    </a:p>
                  </a:txBody>
                  <a:tcPr marL="68575" marR="63500" marT="0" marB="0"/>
                </a:tc>
                <a:tc>
                  <a:txBody>
                    <a:bodyPr/>
                    <a:lstStyle/>
                    <a:p>
                      <a:pPr marL="0" marR="0" lvl="0" indent="0" algn="ctr" rtl="0">
                        <a:lnSpc>
                          <a:spcPct val="107000"/>
                        </a:lnSpc>
                        <a:spcBef>
                          <a:spcPts val="0"/>
                        </a:spcBef>
                        <a:spcAft>
                          <a:spcPts val="0"/>
                        </a:spcAft>
                        <a:buNone/>
                      </a:pPr>
                      <a:r>
                        <a:rPr lang="en-US" sz="1200" b="1" u="none" strike="noStrike" cap="none">
                          <a:solidFill>
                            <a:srgbClr val="000000"/>
                          </a:solidFill>
                          <a:latin typeface="Calibri"/>
                          <a:ea typeface="Calibri"/>
                          <a:cs typeface="Calibri"/>
                          <a:sym typeface="Calibri"/>
                        </a:rPr>
                        <a:t>Example:</a:t>
                      </a:r>
                      <a:endParaRPr sz="1100" u="none" strike="noStrike" cap="none">
                        <a:latin typeface="Calibri"/>
                        <a:ea typeface="Calibri"/>
                        <a:cs typeface="Calibri"/>
                        <a:sym typeface="Calibri"/>
                      </a:endParaRPr>
                    </a:p>
                    <a:p>
                      <a:pPr marL="0" marR="0" lvl="0" indent="0" algn="ctr" rtl="0">
                        <a:lnSpc>
                          <a:spcPct val="107000"/>
                        </a:lnSpc>
                        <a:spcBef>
                          <a:spcPts val="0"/>
                        </a:spcBef>
                        <a:spcAft>
                          <a:spcPts val="0"/>
                        </a:spcAft>
                        <a:buNone/>
                      </a:pPr>
                      <a:r>
                        <a:rPr lang="en-US" sz="1200" b="1" u="none" strike="noStrike" cap="none">
                          <a:solidFill>
                            <a:srgbClr val="000000"/>
                          </a:solidFill>
                          <a:latin typeface="Calibri"/>
                          <a:ea typeface="Calibri"/>
                          <a:cs typeface="Calibri"/>
                          <a:sym typeface="Calibri"/>
                        </a:rPr>
                        <a:t>(Use this word in a sentence)</a:t>
                      </a:r>
                      <a:endParaRPr sz="1100" u="none" strike="noStrike" cap="none">
                        <a:latin typeface="Calibri"/>
                        <a:ea typeface="Calibri"/>
                        <a:cs typeface="Calibri"/>
                        <a:sym typeface="Calibri"/>
                      </a:endParaRPr>
                    </a:p>
                  </a:txBody>
                  <a:tcPr marL="68575" marR="63500" marT="0" marB="0"/>
                </a:tc>
                <a:extLst>
                  <a:ext uri="{0D108BD9-81ED-4DB2-BD59-A6C34878D82A}">
                    <a16:rowId xmlns:a16="http://schemas.microsoft.com/office/drawing/2014/main" val="10000"/>
                  </a:ext>
                </a:extLst>
              </a:tr>
              <a:tr h="285750">
                <a:tc>
                  <a:txBody>
                    <a:bodyPr/>
                    <a:lstStyle/>
                    <a:p>
                      <a:pPr marL="0" marR="0" lvl="0" indent="0" algn="ctr" rtl="0">
                        <a:lnSpc>
                          <a:spcPct val="90000"/>
                        </a:lnSpc>
                        <a:spcBef>
                          <a:spcPts val="0"/>
                        </a:spcBef>
                        <a:spcAft>
                          <a:spcPts val="0"/>
                        </a:spcAft>
                        <a:buNone/>
                      </a:pPr>
                      <a:endParaRPr sz="1200" u="none" strike="noStrike" cap="none">
                        <a:latin typeface="Calibri"/>
                        <a:ea typeface="Calibri"/>
                        <a:cs typeface="Calibri"/>
                        <a:sym typeface="Calibri"/>
                      </a:endParaRPr>
                    </a:p>
                    <a:p>
                      <a:pPr marL="0" marR="0" lvl="0" indent="0" algn="ctr" rtl="0">
                        <a:lnSpc>
                          <a:spcPct val="90000"/>
                        </a:lnSpc>
                        <a:spcBef>
                          <a:spcPts val="1565"/>
                        </a:spcBef>
                        <a:spcAft>
                          <a:spcPts val="0"/>
                        </a:spcAft>
                        <a:buNone/>
                      </a:pPr>
                      <a:r>
                        <a:rPr lang="en-US" sz="1200" u="none" strike="noStrike" cap="none">
                          <a:latin typeface="Calibri"/>
                          <a:ea typeface="Calibri"/>
                          <a:cs typeface="Calibri"/>
                          <a:sym typeface="Calibri"/>
                        </a:rPr>
                        <a:t>utensils  </a:t>
                      </a:r>
                      <a:endParaRPr/>
                    </a:p>
                  </a:txBody>
                  <a:tcPr marL="68575" marR="63500" marT="0" marB="0"/>
                </a:tc>
                <a:tc>
                  <a:txBody>
                    <a:bodyPr/>
                    <a:lstStyle/>
                    <a:p>
                      <a:pPr marL="0" marR="0" lvl="0" indent="0" algn="ctr" rtl="0">
                        <a:lnSpc>
                          <a:spcPct val="107000"/>
                        </a:lnSpc>
                        <a:spcBef>
                          <a:spcPts val="0"/>
                        </a:spcBef>
                        <a:spcAft>
                          <a:spcPts val="0"/>
                        </a:spcAft>
                        <a:buNone/>
                      </a:pPr>
                      <a:endParaRPr sz="1200" u="none" strike="noStrike" cap="none">
                        <a:latin typeface="Calibri"/>
                        <a:ea typeface="Calibri"/>
                        <a:cs typeface="Calibri"/>
                        <a:sym typeface="Calibri"/>
                      </a:endParaRPr>
                    </a:p>
                    <a:p>
                      <a:pPr marL="0" marR="0" lvl="0" indent="0" algn="ctr" rtl="0">
                        <a:lnSpc>
                          <a:spcPct val="107000"/>
                        </a:lnSpc>
                        <a:spcBef>
                          <a:spcPts val="0"/>
                        </a:spcBef>
                        <a:spcAft>
                          <a:spcPts val="0"/>
                        </a:spcAft>
                        <a:buNone/>
                      </a:pPr>
                      <a:endParaRPr sz="1200" u="none" strike="noStrike" cap="none">
                        <a:latin typeface="Calibri"/>
                        <a:ea typeface="Calibri"/>
                        <a:cs typeface="Calibri"/>
                        <a:sym typeface="Calibri"/>
                      </a:endParaRPr>
                    </a:p>
                    <a:p>
                      <a:pPr marL="0" marR="0" lvl="0" indent="0" algn="ctr" rtl="0">
                        <a:lnSpc>
                          <a:spcPct val="107000"/>
                        </a:lnSpc>
                        <a:spcBef>
                          <a:spcPts val="0"/>
                        </a:spcBef>
                        <a:spcAft>
                          <a:spcPts val="0"/>
                        </a:spcAft>
                        <a:buNone/>
                      </a:pPr>
                      <a:r>
                        <a:rPr lang="en-US" sz="1200" b="0" i="0" u="none" strike="noStrike" cap="none">
                          <a:solidFill>
                            <a:schemeClr val="dk1"/>
                          </a:solidFill>
                          <a:latin typeface="Calibri"/>
                          <a:ea typeface="Calibri"/>
                          <a:cs typeface="Calibri"/>
                          <a:sym typeface="Calibri"/>
                        </a:rPr>
                        <a:t>used to eat food with such as forks, knives, spoons, </a:t>
                      </a:r>
                      <a:r>
                        <a:rPr lang="en-US" sz="1200">
                          <a:latin typeface="Calibri"/>
                          <a:ea typeface="Calibri"/>
                          <a:cs typeface="Calibri"/>
                          <a:sym typeface="Calibri"/>
                        </a:rPr>
                        <a:t>chopsticks</a:t>
                      </a:r>
                      <a:r>
                        <a:rPr lang="en-US" sz="1200" b="0" i="0" u="none" strike="noStrike" cap="none">
                          <a:solidFill>
                            <a:schemeClr val="dk1"/>
                          </a:solidFill>
                          <a:latin typeface="Calibri"/>
                          <a:ea typeface="Calibri"/>
                          <a:cs typeface="Calibri"/>
                          <a:sym typeface="Calibri"/>
                        </a:rPr>
                        <a:t>, etc.</a:t>
                      </a:r>
                      <a:endParaRPr sz="1200" u="none" strike="noStrike" cap="none">
                        <a:latin typeface="Calibri"/>
                        <a:ea typeface="Calibri"/>
                        <a:cs typeface="Calibri"/>
                        <a:sym typeface="Calibri"/>
                      </a:endParaRPr>
                    </a:p>
                  </a:txBody>
                  <a:tcPr marL="68575" marR="63500" marT="0" marB="0"/>
                </a:tc>
                <a:tc>
                  <a:txBody>
                    <a:bodyPr/>
                    <a:lstStyle/>
                    <a:p>
                      <a:pPr marL="0" marR="0" lvl="0" indent="0" algn="ctr" rtl="0">
                        <a:lnSpc>
                          <a:spcPct val="107000"/>
                        </a:lnSpc>
                        <a:spcBef>
                          <a:spcPts val="0"/>
                        </a:spcBef>
                        <a:spcAft>
                          <a:spcPts val="0"/>
                        </a:spcAft>
                        <a:buNone/>
                      </a:pPr>
                      <a:endParaRPr sz="1200" u="none" strike="noStrike" cap="none">
                        <a:latin typeface="Calibri"/>
                        <a:ea typeface="Calibri"/>
                        <a:cs typeface="Calibri"/>
                        <a:sym typeface="Calibri"/>
                      </a:endParaRPr>
                    </a:p>
                    <a:p>
                      <a:pPr marL="0" marR="0" lvl="0" indent="0" algn="ctr" rtl="0">
                        <a:lnSpc>
                          <a:spcPct val="107000"/>
                        </a:lnSpc>
                        <a:spcBef>
                          <a:spcPts val="0"/>
                        </a:spcBef>
                        <a:spcAft>
                          <a:spcPts val="0"/>
                        </a:spcAft>
                        <a:buNone/>
                      </a:pPr>
                      <a:r>
                        <a:rPr lang="en-US" sz="1200" u="none" strike="noStrike" cap="none">
                          <a:latin typeface="Calibri"/>
                          <a:ea typeface="Calibri"/>
                          <a:cs typeface="Calibri"/>
                          <a:sym typeface="Calibri"/>
                        </a:rPr>
                        <a:t>Place used eating utensils in the sink or in the dishwasher.</a:t>
                      </a:r>
                      <a:endParaRPr/>
                    </a:p>
                  </a:txBody>
                  <a:tcPr marL="68575" marR="63500" marT="0" marB="0"/>
                </a:tc>
                <a:extLst>
                  <a:ext uri="{0D108BD9-81ED-4DB2-BD59-A6C34878D82A}">
                    <a16:rowId xmlns:a16="http://schemas.microsoft.com/office/drawing/2014/main" val="10001"/>
                  </a:ext>
                </a:extLst>
              </a:tr>
            </a:tbl>
          </a:graphicData>
        </a:graphic>
      </p:graphicFrame>
      <p:pic>
        <p:nvPicPr>
          <p:cNvPr id="313" name="Google Shape;313;p15"/>
          <p:cNvPicPr preferRelativeResize="0"/>
          <p:nvPr/>
        </p:nvPicPr>
        <p:blipFill rotWithShape="1">
          <a:blip r:embed="rId3">
            <a:alphaModFix/>
          </a:blip>
          <a:srcRect/>
          <a:stretch/>
        </p:blipFill>
        <p:spPr>
          <a:xfrm>
            <a:off x="7803200" y="0"/>
            <a:ext cx="1340800" cy="1340800"/>
          </a:xfrm>
          <a:prstGeom prst="rect">
            <a:avLst/>
          </a:prstGeom>
          <a:noFill/>
          <a:ln>
            <a:noFill/>
          </a:ln>
        </p:spPr>
      </p:pic>
      <p:pic>
        <p:nvPicPr>
          <p:cNvPr id="314" name="Google Shape;314;p15"/>
          <p:cNvPicPr preferRelativeResize="0"/>
          <p:nvPr/>
        </p:nvPicPr>
        <p:blipFill rotWithShape="1">
          <a:blip r:embed="rId4">
            <a:alphaModFix/>
          </a:blip>
          <a:srcRect/>
          <a:stretch/>
        </p:blipFill>
        <p:spPr>
          <a:xfrm>
            <a:off x="7803200" y="1340800"/>
            <a:ext cx="1340800" cy="1340800"/>
          </a:xfrm>
          <a:prstGeom prst="rect">
            <a:avLst/>
          </a:prstGeom>
          <a:noFill/>
          <a:ln>
            <a:noFill/>
          </a:ln>
        </p:spPr>
      </p:pic>
      <p:pic>
        <p:nvPicPr>
          <p:cNvPr id="315" name="Google Shape;315;p15" descr="Text&#10;&#10;Description automatically generated"/>
          <p:cNvPicPr preferRelativeResize="0"/>
          <p:nvPr/>
        </p:nvPicPr>
        <p:blipFill rotWithShape="1">
          <a:blip r:embed="rId5">
            <a:alphaModFix/>
          </a:blip>
          <a:srcRect/>
          <a:stretch/>
        </p:blipFill>
        <p:spPr>
          <a:xfrm>
            <a:off x="7803200" y="2681600"/>
            <a:ext cx="1340800" cy="1340800"/>
          </a:xfrm>
          <a:prstGeom prst="rect">
            <a:avLst/>
          </a:prstGeom>
          <a:solidFill>
            <a:schemeClr val="dk1"/>
          </a:solid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6"/>
          <p:cNvSpPr txBox="1">
            <a:spLocks noGrp="1"/>
          </p:cNvSpPr>
          <p:nvPr>
            <p:ph type="title"/>
          </p:nvPr>
        </p:nvSpPr>
        <p:spPr>
          <a:xfrm>
            <a:off x="-193676" y="236445"/>
            <a:ext cx="8229600" cy="85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b="1"/>
              <a:t>Kitchen Safety Chart</a:t>
            </a:r>
            <a:endParaRPr/>
          </a:p>
        </p:txBody>
      </p:sp>
      <p:sp>
        <p:nvSpPr>
          <p:cNvPr id="321" name="Google Shape;321;p16"/>
          <p:cNvSpPr txBox="1">
            <a:spLocks noGrp="1"/>
          </p:cNvSpPr>
          <p:nvPr>
            <p:ph type="body" idx="1"/>
          </p:nvPr>
        </p:nvSpPr>
        <p:spPr>
          <a:xfrm>
            <a:off x="244000" y="984364"/>
            <a:ext cx="8229600" cy="3394472"/>
          </a:xfrm>
          <a:prstGeom prst="rect">
            <a:avLst/>
          </a:prstGeom>
          <a:noFill/>
          <a:ln>
            <a:noFill/>
          </a:ln>
        </p:spPr>
        <p:txBody>
          <a:bodyPr spcFirstLastPara="1" wrap="square" lIns="91425" tIns="45700" rIns="91425" bIns="45700" anchor="t" anchorCtr="0">
            <a:noAutofit/>
          </a:bodyPr>
          <a:lstStyle/>
          <a:p>
            <a:pPr marL="114300" lvl="0" indent="0" algn="l" rtl="0">
              <a:lnSpc>
                <a:spcPct val="100000"/>
              </a:lnSpc>
              <a:spcBef>
                <a:spcPts val="360"/>
              </a:spcBef>
              <a:spcAft>
                <a:spcPts val="0"/>
              </a:spcAft>
              <a:buSzPts val="1800"/>
              <a:buNone/>
            </a:pPr>
            <a:r>
              <a:rPr lang="en-US" sz="2400"/>
              <a:t>Example:</a:t>
            </a:r>
            <a:endParaRPr/>
          </a:p>
        </p:txBody>
      </p:sp>
      <p:graphicFrame>
        <p:nvGraphicFramePr>
          <p:cNvPr id="322" name="Google Shape;322;p16"/>
          <p:cNvGraphicFramePr/>
          <p:nvPr/>
        </p:nvGraphicFramePr>
        <p:xfrm>
          <a:off x="400049" y="1637977"/>
          <a:ext cx="3000000" cy="3000000"/>
        </p:xfrm>
        <a:graphic>
          <a:graphicData uri="http://schemas.openxmlformats.org/drawingml/2006/table">
            <a:tbl>
              <a:tblPr firstRow="1" bandRow="1">
                <a:noFill/>
                <a:tableStyleId>{75F2E40B-9682-4620-B1DF-A3F8D4FF21AE}</a:tableStyleId>
              </a:tblPr>
              <a:tblGrid>
                <a:gridCol w="880275">
                  <a:extLst>
                    <a:ext uri="{9D8B030D-6E8A-4147-A177-3AD203B41FA5}">
                      <a16:colId xmlns:a16="http://schemas.microsoft.com/office/drawing/2014/main" val="20000"/>
                    </a:ext>
                  </a:extLst>
                </a:gridCol>
                <a:gridCol w="3814500">
                  <a:extLst>
                    <a:ext uri="{9D8B030D-6E8A-4147-A177-3AD203B41FA5}">
                      <a16:colId xmlns:a16="http://schemas.microsoft.com/office/drawing/2014/main" val="20001"/>
                    </a:ext>
                  </a:extLst>
                </a:gridCol>
                <a:gridCol w="2347375">
                  <a:extLst>
                    <a:ext uri="{9D8B030D-6E8A-4147-A177-3AD203B41FA5}">
                      <a16:colId xmlns:a16="http://schemas.microsoft.com/office/drawing/2014/main" val="20002"/>
                    </a:ext>
                  </a:extLst>
                </a:gridCol>
              </a:tblGrid>
              <a:tr h="548875">
                <a:tc>
                  <a:txBody>
                    <a:bodyPr/>
                    <a:lstStyle/>
                    <a:p>
                      <a:pPr marL="0" marR="0" lvl="0" indent="0" algn="l" rtl="0">
                        <a:lnSpc>
                          <a:spcPct val="107000"/>
                        </a:lnSpc>
                        <a:spcBef>
                          <a:spcPts val="0"/>
                        </a:spcBef>
                        <a:spcAft>
                          <a:spcPts val="0"/>
                        </a:spcAft>
                        <a:buNone/>
                      </a:pPr>
                      <a:r>
                        <a:rPr lang="en-US" sz="1200" u="none" strike="noStrike" cap="none">
                          <a:latin typeface="Calibri"/>
                          <a:ea typeface="Calibri"/>
                          <a:cs typeface="Calibri"/>
                          <a:sym typeface="Calibri"/>
                        </a:rPr>
                        <a:t> </a:t>
                      </a:r>
                      <a:r>
                        <a:rPr lang="en-US" sz="1200" b="1" u="none" strike="noStrike" cap="none">
                          <a:solidFill>
                            <a:srgbClr val="000000"/>
                          </a:solidFill>
                          <a:latin typeface="Garamond"/>
                          <a:ea typeface="Garamond"/>
                          <a:cs typeface="Garamond"/>
                          <a:sym typeface="Garamond"/>
                        </a:rPr>
                        <a:t>Kitchen </a:t>
                      </a:r>
                      <a:endParaRPr/>
                    </a:p>
                    <a:p>
                      <a:pPr marL="0" marR="0" lvl="0" indent="0" algn="l" rtl="0">
                        <a:lnSpc>
                          <a:spcPct val="107000"/>
                        </a:lnSpc>
                        <a:spcBef>
                          <a:spcPts val="0"/>
                        </a:spcBef>
                        <a:spcAft>
                          <a:spcPts val="0"/>
                        </a:spcAft>
                        <a:buNone/>
                      </a:pPr>
                      <a:r>
                        <a:rPr lang="en-US" sz="1200" b="1" u="none" strike="noStrike" cap="none">
                          <a:solidFill>
                            <a:srgbClr val="000000"/>
                          </a:solidFill>
                          <a:latin typeface="Garamond"/>
                          <a:ea typeface="Garamond"/>
                          <a:cs typeface="Garamond"/>
                          <a:sym typeface="Garamond"/>
                        </a:rPr>
                        <a:t>Safety</a:t>
                      </a:r>
                      <a:endParaRPr sz="1100" u="none" strike="noStrike" cap="none">
                        <a:latin typeface="Calibri"/>
                        <a:ea typeface="Calibri"/>
                        <a:cs typeface="Calibri"/>
                        <a:sym typeface="Calibri"/>
                      </a:endParaRPr>
                    </a:p>
                  </a:txBody>
                  <a:tcPr marL="68575" marR="63500" marT="0" marB="0"/>
                </a:tc>
                <a:tc>
                  <a:txBody>
                    <a:bodyPr/>
                    <a:lstStyle/>
                    <a:p>
                      <a:pPr marL="1270" marR="0" lvl="0" indent="0" algn="ctr" rtl="0">
                        <a:lnSpc>
                          <a:spcPct val="107000"/>
                        </a:lnSpc>
                        <a:spcBef>
                          <a:spcPts val="0"/>
                        </a:spcBef>
                        <a:spcAft>
                          <a:spcPts val="0"/>
                        </a:spcAft>
                        <a:buNone/>
                      </a:pPr>
                      <a:r>
                        <a:rPr lang="en-US" sz="1200" b="1" u="none" strike="noStrike" cap="none">
                          <a:solidFill>
                            <a:srgbClr val="000000"/>
                          </a:solidFill>
                          <a:latin typeface="Garamond"/>
                          <a:ea typeface="Garamond"/>
                          <a:cs typeface="Garamond"/>
                          <a:sym typeface="Garamond"/>
                        </a:rPr>
                        <a:t>Definition</a:t>
                      </a:r>
                      <a:endParaRPr sz="1100" u="none" strike="noStrike" cap="none">
                        <a:latin typeface="Calibri"/>
                        <a:ea typeface="Calibri"/>
                        <a:cs typeface="Calibri"/>
                        <a:sym typeface="Calibri"/>
                      </a:endParaRPr>
                    </a:p>
                  </a:txBody>
                  <a:tcPr marL="68575" marR="63500" marT="0" marB="0"/>
                </a:tc>
                <a:tc>
                  <a:txBody>
                    <a:bodyPr/>
                    <a:lstStyle/>
                    <a:p>
                      <a:pPr marL="0" marR="0" lvl="0" indent="0" algn="ctr" rtl="0">
                        <a:lnSpc>
                          <a:spcPct val="107000"/>
                        </a:lnSpc>
                        <a:spcBef>
                          <a:spcPts val="0"/>
                        </a:spcBef>
                        <a:spcAft>
                          <a:spcPts val="0"/>
                        </a:spcAft>
                        <a:buNone/>
                      </a:pPr>
                      <a:r>
                        <a:rPr lang="en-US" sz="1200" b="1" u="none" strike="noStrike" cap="none">
                          <a:solidFill>
                            <a:srgbClr val="000000"/>
                          </a:solidFill>
                          <a:latin typeface="Garamond"/>
                          <a:ea typeface="Garamond"/>
                          <a:cs typeface="Garamond"/>
                          <a:sym typeface="Garamond"/>
                        </a:rPr>
                        <a:t>Example:</a:t>
                      </a:r>
                      <a:endParaRPr sz="1100" u="none" strike="noStrike" cap="none">
                        <a:latin typeface="Calibri"/>
                        <a:ea typeface="Calibri"/>
                        <a:cs typeface="Calibri"/>
                        <a:sym typeface="Calibri"/>
                      </a:endParaRPr>
                    </a:p>
                    <a:p>
                      <a:pPr marL="0" marR="0" lvl="0" indent="0" algn="ctr" rtl="0">
                        <a:lnSpc>
                          <a:spcPct val="107000"/>
                        </a:lnSpc>
                        <a:spcBef>
                          <a:spcPts val="0"/>
                        </a:spcBef>
                        <a:spcAft>
                          <a:spcPts val="0"/>
                        </a:spcAft>
                        <a:buNone/>
                      </a:pPr>
                      <a:r>
                        <a:rPr lang="en-US" sz="1200" b="1" u="none" strike="noStrike" cap="none">
                          <a:solidFill>
                            <a:srgbClr val="000000"/>
                          </a:solidFill>
                          <a:latin typeface="Garamond"/>
                          <a:ea typeface="Garamond"/>
                          <a:cs typeface="Garamond"/>
                          <a:sym typeface="Garamond"/>
                        </a:rPr>
                        <a:t>What to do if you have this  kitchen safety accident?</a:t>
                      </a:r>
                      <a:endParaRPr sz="1100" u="none" strike="noStrike" cap="none">
                        <a:latin typeface="Calibri"/>
                        <a:ea typeface="Calibri"/>
                        <a:cs typeface="Calibri"/>
                        <a:sym typeface="Calibri"/>
                      </a:endParaRPr>
                    </a:p>
                  </a:txBody>
                  <a:tcPr marL="68575" marR="63500" marT="0" marB="0"/>
                </a:tc>
                <a:extLst>
                  <a:ext uri="{0D108BD9-81ED-4DB2-BD59-A6C34878D82A}">
                    <a16:rowId xmlns:a16="http://schemas.microsoft.com/office/drawing/2014/main" val="10000"/>
                  </a:ext>
                </a:extLst>
              </a:tr>
              <a:tr h="2095200">
                <a:tc>
                  <a:txBody>
                    <a:bodyPr/>
                    <a:lstStyle/>
                    <a:p>
                      <a:pPr marL="0" marR="0" lvl="0" indent="0" algn="ctr" rtl="0">
                        <a:lnSpc>
                          <a:spcPct val="90000"/>
                        </a:lnSpc>
                        <a:spcBef>
                          <a:spcPts val="0"/>
                        </a:spcBef>
                        <a:spcAft>
                          <a:spcPts val="0"/>
                        </a:spcAft>
                        <a:buNone/>
                      </a:pPr>
                      <a:endParaRPr sz="1200" u="none" strike="noStrike" cap="none">
                        <a:latin typeface="Calibri"/>
                        <a:ea typeface="Calibri"/>
                        <a:cs typeface="Calibri"/>
                        <a:sym typeface="Calibri"/>
                      </a:endParaRPr>
                    </a:p>
                    <a:p>
                      <a:pPr marL="0" marR="0" lvl="0" indent="0" algn="ctr" rtl="0">
                        <a:lnSpc>
                          <a:spcPct val="90000"/>
                        </a:lnSpc>
                        <a:spcBef>
                          <a:spcPts val="1565"/>
                        </a:spcBef>
                        <a:spcAft>
                          <a:spcPts val="0"/>
                        </a:spcAft>
                        <a:buNone/>
                      </a:pPr>
                      <a:r>
                        <a:rPr lang="en-US" sz="1200" u="none" strike="noStrike" cap="none">
                          <a:latin typeface="Calibri"/>
                          <a:ea typeface="Calibri"/>
                          <a:cs typeface="Calibri"/>
                          <a:sym typeface="Calibri"/>
                        </a:rPr>
                        <a:t>Burns</a:t>
                      </a:r>
                      <a:endParaRPr/>
                    </a:p>
                  </a:txBody>
                  <a:tcPr marL="68575" marR="63500" marT="0" marB="0"/>
                </a:tc>
                <a:tc>
                  <a:txBody>
                    <a:bodyPr/>
                    <a:lstStyle/>
                    <a:p>
                      <a:pPr marL="0" marR="0" lvl="0" indent="0" algn="l" rtl="0">
                        <a:lnSpc>
                          <a:spcPct val="107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-Use oven mitts when picking up or uncovering hot pots and pans.</a:t>
                      </a:r>
                      <a:endParaRPr/>
                    </a:p>
                    <a:p>
                      <a:pPr marL="0" marR="0" lvl="0" indent="0" algn="l" rtl="0">
                        <a:lnSpc>
                          <a:spcPct val="107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-Remove pot lids by lifting up the far edge of the cover first, so steam will flow away from you.</a:t>
                      </a:r>
                      <a:endParaRPr/>
                    </a:p>
                    <a:p>
                      <a:pPr marL="0" marR="0" lvl="0" indent="0" algn="l" rtl="0">
                        <a:lnSpc>
                          <a:spcPct val="107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-Keep pot handles turned towards the back or middle of the stove.</a:t>
                      </a:r>
                      <a:endParaRPr/>
                    </a:p>
                    <a:p>
                      <a:pPr marL="0" marR="0" lvl="0" indent="0" algn="l" rtl="0">
                        <a:lnSpc>
                          <a:spcPct val="107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-Arrange oven racks properly before turning the oven on</a:t>
                      </a:r>
                      <a:endParaRPr/>
                    </a:p>
                    <a:p>
                      <a:pPr marL="0" marR="0" lvl="0" indent="0" algn="l" rtl="0">
                        <a:lnSpc>
                          <a:spcPct val="107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Stand to the side when you open the oven door</a:t>
                      </a:r>
                      <a:endParaRPr/>
                    </a:p>
                    <a:p>
                      <a:pPr marL="0" marR="0" lvl="0" indent="0" algn="l" rtl="0">
                        <a:lnSpc>
                          <a:spcPct val="107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Don't reach in a hot oven; pull rack out first</a:t>
                      </a:r>
                      <a:endParaRPr/>
                    </a:p>
                    <a:p>
                      <a:pPr marL="0" marR="0" lvl="0" indent="0" algn="ctr" rtl="0">
                        <a:lnSpc>
                          <a:spcPct val="107000"/>
                        </a:lnSpc>
                        <a:spcBef>
                          <a:spcPts val="0"/>
                        </a:spcBef>
                        <a:spcAft>
                          <a:spcPts val="0"/>
                        </a:spcAft>
                        <a:buNone/>
                      </a:pPr>
                      <a:endParaRPr sz="1200" u="none" strike="noStrike" cap="none">
                        <a:latin typeface="Calibri"/>
                        <a:ea typeface="Calibri"/>
                        <a:cs typeface="Calibri"/>
                        <a:sym typeface="Calibri"/>
                      </a:endParaRPr>
                    </a:p>
                    <a:p>
                      <a:pPr marL="0" marR="0" lvl="0" indent="0" algn="ctr" rtl="0">
                        <a:lnSpc>
                          <a:spcPct val="107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 </a:t>
                      </a:r>
                      <a:endParaRPr sz="1200" u="none" strike="noStrike" cap="none">
                        <a:latin typeface="Calibri"/>
                        <a:ea typeface="Calibri"/>
                        <a:cs typeface="Calibri"/>
                        <a:sym typeface="Calibri"/>
                      </a:endParaRPr>
                    </a:p>
                  </a:txBody>
                  <a:tcPr marL="68575" marR="63500" marT="0" marB="0"/>
                </a:tc>
                <a:tc>
                  <a:txBody>
                    <a:bodyPr/>
                    <a:lstStyle/>
                    <a:p>
                      <a:pPr marL="0" marR="0" lvl="0" indent="0" algn="ctr" rtl="0">
                        <a:lnSpc>
                          <a:spcPct val="107000"/>
                        </a:lnSpc>
                        <a:spcBef>
                          <a:spcPts val="0"/>
                        </a:spcBef>
                        <a:spcAft>
                          <a:spcPts val="0"/>
                        </a:spcAft>
                        <a:buNone/>
                      </a:pPr>
                      <a:endParaRPr sz="1200" u="none" strike="noStrike" cap="none">
                        <a:latin typeface="Calibri"/>
                        <a:ea typeface="Calibri"/>
                        <a:cs typeface="Calibri"/>
                        <a:sym typeface="Calibri"/>
                      </a:endParaRPr>
                    </a:p>
                    <a:p>
                      <a:pPr marL="0" marR="0" lvl="0" indent="0" algn="l" rtl="0">
                        <a:lnSpc>
                          <a:spcPct val="107000"/>
                        </a:lnSpc>
                        <a:spcBef>
                          <a:spcPts val="0"/>
                        </a:spcBef>
                        <a:spcAft>
                          <a:spcPts val="0"/>
                        </a:spcAft>
                        <a:buNone/>
                      </a:pPr>
                      <a:r>
                        <a:rPr lang="en-US" sz="1200" u="none" strike="noStrike" cap="none">
                          <a:latin typeface="Calibri"/>
                          <a:ea typeface="Calibri"/>
                          <a:cs typeface="Calibri"/>
                          <a:sym typeface="Calibri"/>
                        </a:rPr>
                        <a:t>-Soak burn in cool water for at least 5 minutes </a:t>
                      </a:r>
                      <a:endParaRPr/>
                    </a:p>
                    <a:p>
                      <a:pPr marL="0" marR="0" lvl="0" indent="0" algn="l" rtl="0">
                        <a:lnSpc>
                          <a:spcPct val="107000"/>
                        </a:lnSpc>
                        <a:spcBef>
                          <a:spcPts val="0"/>
                        </a:spcBef>
                        <a:spcAft>
                          <a:spcPts val="0"/>
                        </a:spcAft>
                        <a:buNone/>
                      </a:pPr>
                      <a:r>
                        <a:rPr lang="en-US" sz="1200" u="none" strike="noStrike" cap="none">
                          <a:latin typeface="Calibri"/>
                          <a:ea typeface="Calibri"/>
                          <a:cs typeface="Calibri"/>
                          <a:sym typeface="Calibri"/>
                        </a:rPr>
                        <a:t>-Treat with skin care product for burns </a:t>
                      </a:r>
                      <a:endParaRPr/>
                    </a:p>
                    <a:p>
                      <a:pPr marL="0" marR="0" lvl="0" indent="0" algn="l" rtl="0">
                        <a:lnSpc>
                          <a:spcPct val="107000"/>
                        </a:lnSpc>
                        <a:spcBef>
                          <a:spcPts val="0"/>
                        </a:spcBef>
                        <a:spcAft>
                          <a:spcPts val="0"/>
                        </a:spcAft>
                        <a:buNone/>
                      </a:pPr>
                      <a:r>
                        <a:rPr lang="en-US" sz="1200" u="none" strike="noStrike" cap="none">
                          <a:latin typeface="Calibri"/>
                          <a:ea typeface="Calibri"/>
                          <a:cs typeface="Calibri"/>
                          <a:sym typeface="Calibri"/>
                        </a:rPr>
                        <a:t>-Wrap burn loosely with gauze bandage </a:t>
                      </a:r>
                      <a:endParaRPr/>
                    </a:p>
                    <a:p>
                      <a:pPr marL="0" marR="0" lvl="0" indent="0" algn="l" rtl="0">
                        <a:lnSpc>
                          <a:spcPct val="107000"/>
                        </a:lnSpc>
                        <a:spcBef>
                          <a:spcPts val="0"/>
                        </a:spcBef>
                        <a:spcAft>
                          <a:spcPts val="0"/>
                        </a:spcAft>
                        <a:buNone/>
                      </a:pPr>
                      <a:r>
                        <a:rPr lang="en-US" sz="1200" u="none" strike="noStrike" cap="none">
                          <a:latin typeface="Calibri"/>
                          <a:ea typeface="Calibri"/>
                          <a:cs typeface="Calibri"/>
                          <a:sym typeface="Calibri"/>
                        </a:rPr>
                        <a:t>-Do not break blisters if they occur</a:t>
                      </a:r>
                      <a:endParaRPr/>
                    </a:p>
                    <a:p>
                      <a:pPr marL="0" marR="0" lvl="0" indent="0" algn="l" rtl="0">
                        <a:lnSpc>
                          <a:spcPct val="107000"/>
                        </a:lnSpc>
                        <a:spcBef>
                          <a:spcPts val="0"/>
                        </a:spcBef>
                        <a:spcAft>
                          <a:spcPts val="0"/>
                        </a:spcAft>
                        <a:buNone/>
                      </a:pPr>
                      <a:r>
                        <a:rPr lang="en-US" sz="1200" u="none" strike="noStrike" cap="none">
                          <a:latin typeface="Calibri"/>
                          <a:ea typeface="Calibri"/>
                          <a:cs typeface="Calibri"/>
                          <a:sym typeface="Calibri"/>
                        </a:rPr>
                        <a:t>-Do not put butter, oil or ice on burns  </a:t>
                      </a:r>
                      <a:endParaRPr/>
                    </a:p>
                    <a:p>
                      <a:pPr marL="0" marR="0" lvl="0" indent="0" algn="l" rtl="0">
                        <a:lnSpc>
                          <a:spcPct val="107000"/>
                        </a:lnSpc>
                        <a:spcBef>
                          <a:spcPts val="0"/>
                        </a:spcBef>
                        <a:spcAft>
                          <a:spcPts val="0"/>
                        </a:spcAft>
                        <a:buNone/>
                      </a:pPr>
                      <a:r>
                        <a:rPr lang="en-US" sz="1200" u="none" strike="noStrike" cap="none">
                          <a:latin typeface="Calibri"/>
                          <a:ea typeface="Calibri"/>
                          <a:cs typeface="Calibri"/>
                          <a:sym typeface="Calibri"/>
                        </a:rPr>
                        <a:t>-Seek medical attention immediately for serious burns </a:t>
                      </a:r>
                      <a:endParaRPr/>
                    </a:p>
                    <a:p>
                      <a:pPr marL="0" marR="0" lvl="0" indent="0" algn="ctr" rtl="0">
                        <a:lnSpc>
                          <a:spcPct val="107000"/>
                        </a:lnSpc>
                        <a:spcBef>
                          <a:spcPts val="0"/>
                        </a:spcBef>
                        <a:spcAft>
                          <a:spcPts val="0"/>
                        </a:spcAft>
                        <a:buNone/>
                      </a:pPr>
                      <a:endParaRPr sz="1200" u="none" strike="noStrike" cap="none">
                        <a:latin typeface="Calibri"/>
                        <a:ea typeface="Calibri"/>
                        <a:cs typeface="Calibri"/>
                        <a:sym typeface="Calibri"/>
                      </a:endParaRPr>
                    </a:p>
                  </a:txBody>
                  <a:tcPr marL="68575" marR="63500" marT="0" marB="0"/>
                </a:tc>
                <a:extLst>
                  <a:ext uri="{0D108BD9-81ED-4DB2-BD59-A6C34878D82A}">
                    <a16:rowId xmlns:a16="http://schemas.microsoft.com/office/drawing/2014/main" val="10001"/>
                  </a:ext>
                </a:extLst>
              </a:tr>
            </a:tbl>
          </a:graphicData>
        </a:graphic>
      </p:graphicFrame>
      <p:pic>
        <p:nvPicPr>
          <p:cNvPr id="323" name="Google Shape;323;p16" descr="A picture containing icon&#10;&#10;Description automatically generated"/>
          <p:cNvPicPr preferRelativeResize="0"/>
          <p:nvPr/>
        </p:nvPicPr>
        <p:blipFill rotWithShape="1">
          <a:blip r:embed="rId3">
            <a:alphaModFix/>
          </a:blip>
          <a:srcRect/>
          <a:stretch/>
        </p:blipFill>
        <p:spPr>
          <a:xfrm>
            <a:off x="7803201" y="2681600"/>
            <a:ext cx="1340800" cy="1028701"/>
          </a:xfrm>
          <a:prstGeom prst="rect">
            <a:avLst/>
          </a:prstGeom>
          <a:noFill/>
          <a:ln>
            <a:noFill/>
          </a:ln>
        </p:spPr>
      </p:pic>
      <p:pic>
        <p:nvPicPr>
          <p:cNvPr id="324" name="Google Shape;324;p16"/>
          <p:cNvPicPr preferRelativeResize="0"/>
          <p:nvPr/>
        </p:nvPicPr>
        <p:blipFill rotWithShape="1">
          <a:blip r:embed="rId4">
            <a:alphaModFix/>
          </a:blip>
          <a:srcRect/>
          <a:stretch/>
        </p:blipFill>
        <p:spPr>
          <a:xfrm>
            <a:off x="7803200" y="0"/>
            <a:ext cx="1340800" cy="1340800"/>
          </a:xfrm>
          <a:prstGeom prst="rect">
            <a:avLst/>
          </a:prstGeom>
          <a:noFill/>
          <a:ln>
            <a:noFill/>
          </a:ln>
        </p:spPr>
      </p:pic>
      <p:pic>
        <p:nvPicPr>
          <p:cNvPr id="325" name="Google Shape;325;p16"/>
          <p:cNvPicPr preferRelativeResize="0"/>
          <p:nvPr/>
        </p:nvPicPr>
        <p:blipFill rotWithShape="1">
          <a:blip r:embed="rId5">
            <a:alphaModFix/>
          </a:blip>
          <a:srcRect/>
          <a:stretch/>
        </p:blipFill>
        <p:spPr>
          <a:xfrm>
            <a:off x="7803200" y="1340800"/>
            <a:ext cx="1340800" cy="1340800"/>
          </a:xfrm>
          <a:prstGeom prst="rect">
            <a:avLst/>
          </a:prstGeom>
          <a:noFill/>
          <a:ln>
            <a:noFill/>
          </a:ln>
        </p:spPr>
      </p:pic>
      <p:pic>
        <p:nvPicPr>
          <p:cNvPr id="326" name="Google Shape;326;p16" descr="Text&#10;&#10;Description automatically generated"/>
          <p:cNvPicPr preferRelativeResize="0"/>
          <p:nvPr/>
        </p:nvPicPr>
        <p:blipFill rotWithShape="1">
          <a:blip r:embed="rId6">
            <a:alphaModFix/>
          </a:blip>
          <a:srcRect/>
          <a:stretch/>
        </p:blipFill>
        <p:spPr>
          <a:xfrm>
            <a:off x="7803200" y="2681600"/>
            <a:ext cx="1340800" cy="1340800"/>
          </a:xfrm>
          <a:prstGeom prst="rect">
            <a:avLst/>
          </a:prstGeom>
          <a:solidFill>
            <a:schemeClr val="dk1"/>
          </a:solidFill>
          <a:ln>
            <a:noFill/>
          </a:ln>
        </p:spPr>
      </p:pic>
      <p:pic>
        <p:nvPicPr>
          <p:cNvPr id="327" name="Google Shape;327;p16" descr="A picture containing icon&#10;&#10;Description automatically generated"/>
          <p:cNvPicPr preferRelativeResize="0"/>
          <p:nvPr/>
        </p:nvPicPr>
        <p:blipFill rotWithShape="1">
          <a:blip r:embed="rId3">
            <a:alphaModFix/>
          </a:blip>
          <a:srcRect/>
          <a:stretch/>
        </p:blipFill>
        <p:spPr>
          <a:xfrm>
            <a:off x="7803200" y="4022400"/>
            <a:ext cx="1340800" cy="10287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7"/>
          <p:cNvSpPr txBox="1">
            <a:spLocks noGrp="1"/>
          </p:cNvSpPr>
          <p:nvPr>
            <p:ph type="title"/>
          </p:nvPr>
        </p:nvSpPr>
        <p:spPr>
          <a:xfrm>
            <a:off x="0" y="143524"/>
            <a:ext cx="8229600" cy="85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solidFill>
                  <a:srgbClr val="6868CF"/>
                </a:solidFill>
              </a:rPr>
              <a:t>At Home Activity</a:t>
            </a:r>
            <a:endParaRPr>
              <a:solidFill>
                <a:srgbClr val="6868CF"/>
              </a:solidFill>
            </a:endParaRPr>
          </a:p>
        </p:txBody>
      </p:sp>
      <p:sp>
        <p:nvSpPr>
          <p:cNvPr id="333" name="Google Shape;333;p17"/>
          <p:cNvSpPr txBox="1">
            <a:spLocks noGrp="1"/>
          </p:cNvSpPr>
          <p:nvPr>
            <p:ph type="body" idx="1"/>
          </p:nvPr>
        </p:nvSpPr>
        <p:spPr>
          <a:xfrm>
            <a:off x="349250" y="977503"/>
            <a:ext cx="8445500" cy="4045744"/>
          </a:xfrm>
          <a:prstGeom prst="rect">
            <a:avLst/>
          </a:prstGeom>
          <a:noFill/>
          <a:ln>
            <a:noFill/>
          </a:ln>
        </p:spPr>
        <p:txBody>
          <a:bodyPr spcFirstLastPara="1" wrap="square" lIns="91425" tIns="45700" rIns="91425" bIns="45700" anchor="t" anchorCtr="0">
            <a:noAutofit/>
          </a:bodyPr>
          <a:lstStyle/>
          <a:p>
            <a:pPr marL="114300" lvl="0" indent="0" algn="l" rtl="0">
              <a:lnSpc>
                <a:spcPct val="100000"/>
              </a:lnSpc>
              <a:spcBef>
                <a:spcPts val="360"/>
              </a:spcBef>
              <a:spcAft>
                <a:spcPts val="0"/>
              </a:spcAft>
              <a:buSzPts val="1800"/>
              <a:buNone/>
            </a:pPr>
            <a:r>
              <a:rPr lang="en-US" sz="2000"/>
              <a:t>Kitchen Safety Audit Card</a:t>
            </a:r>
            <a:endParaRPr/>
          </a:p>
          <a:p>
            <a:pPr marL="114300" lvl="0" indent="0" algn="l" rtl="0">
              <a:lnSpc>
                <a:spcPct val="100000"/>
              </a:lnSpc>
              <a:spcBef>
                <a:spcPts val="360"/>
              </a:spcBef>
              <a:spcAft>
                <a:spcPts val="0"/>
              </a:spcAft>
              <a:buSzPts val="1800"/>
              <a:buNone/>
            </a:pPr>
            <a:endParaRPr sz="2800"/>
          </a:p>
        </p:txBody>
      </p:sp>
      <p:pic>
        <p:nvPicPr>
          <p:cNvPr id="334" name="Google Shape;334;p17"/>
          <p:cNvPicPr preferRelativeResize="0"/>
          <p:nvPr/>
        </p:nvPicPr>
        <p:blipFill rotWithShape="1">
          <a:blip r:embed="rId3">
            <a:alphaModFix/>
          </a:blip>
          <a:srcRect/>
          <a:stretch/>
        </p:blipFill>
        <p:spPr>
          <a:xfrm>
            <a:off x="7803200" y="0"/>
            <a:ext cx="1340800" cy="1340800"/>
          </a:xfrm>
          <a:prstGeom prst="rect">
            <a:avLst/>
          </a:prstGeom>
          <a:noFill/>
          <a:ln>
            <a:noFill/>
          </a:ln>
        </p:spPr>
      </p:pic>
      <p:pic>
        <p:nvPicPr>
          <p:cNvPr id="335" name="Google Shape;335;p17"/>
          <p:cNvPicPr preferRelativeResize="0"/>
          <p:nvPr/>
        </p:nvPicPr>
        <p:blipFill rotWithShape="1">
          <a:blip r:embed="rId4">
            <a:alphaModFix/>
          </a:blip>
          <a:srcRect/>
          <a:stretch/>
        </p:blipFill>
        <p:spPr>
          <a:xfrm>
            <a:off x="7803200" y="1340800"/>
            <a:ext cx="1340800" cy="1340800"/>
          </a:xfrm>
          <a:prstGeom prst="rect">
            <a:avLst/>
          </a:prstGeom>
          <a:noFill/>
          <a:ln>
            <a:noFill/>
          </a:ln>
        </p:spPr>
      </p:pic>
      <p:pic>
        <p:nvPicPr>
          <p:cNvPr id="336" name="Google Shape;336;p17" descr="Text&#10;&#10;Description automatically generated"/>
          <p:cNvPicPr preferRelativeResize="0"/>
          <p:nvPr/>
        </p:nvPicPr>
        <p:blipFill rotWithShape="1">
          <a:blip r:embed="rId5">
            <a:alphaModFix/>
          </a:blip>
          <a:srcRect/>
          <a:stretch/>
        </p:blipFill>
        <p:spPr>
          <a:xfrm>
            <a:off x="7803200" y="2681600"/>
            <a:ext cx="1340800" cy="1340800"/>
          </a:xfrm>
          <a:prstGeom prst="rect">
            <a:avLst/>
          </a:prstGeom>
          <a:solidFill>
            <a:schemeClr val="dk1"/>
          </a:solidFill>
          <a:ln>
            <a:noFill/>
          </a:ln>
        </p:spPr>
      </p:pic>
      <p:graphicFrame>
        <p:nvGraphicFramePr>
          <p:cNvPr id="337" name="Google Shape;337;p17"/>
          <p:cNvGraphicFramePr/>
          <p:nvPr/>
        </p:nvGraphicFramePr>
        <p:xfrm>
          <a:off x="2173745" y="1504478"/>
          <a:ext cx="3000000" cy="3000000"/>
        </p:xfrm>
        <a:graphic>
          <a:graphicData uri="http://schemas.openxmlformats.org/drawingml/2006/table">
            <a:tbl>
              <a:tblPr>
                <a:noFill/>
                <a:tableStyleId>{84D74B28-D394-43A5-9B55-B003D42119F9}</a:tableStyleId>
              </a:tblPr>
              <a:tblGrid>
                <a:gridCol w="1525350">
                  <a:extLst>
                    <a:ext uri="{9D8B030D-6E8A-4147-A177-3AD203B41FA5}">
                      <a16:colId xmlns:a16="http://schemas.microsoft.com/office/drawing/2014/main" val="20000"/>
                    </a:ext>
                  </a:extLst>
                </a:gridCol>
                <a:gridCol w="411400">
                  <a:extLst>
                    <a:ext uri="{9D8B030D-6E8A-4147-A177-3AD203B41FA5}">
                      <a16:colId xmlns:a16="http://schemas.microsoft.com/office/drawing/2014/main" val="20001"/>
                    </a:ext>
                  </a:extLst>
                </a:gridCol>
                <a:gridCol w="586825">
                  <a:extLst>
                    <a:ext uri="{9D8B030D-6E8A-4147-A177-3AD203B41FA5}">
                      <a16:colId xmlns:a16="http://schemas.microsoft.com/office/drawing/2014/main" val="20002"/>
                    </a:ext>
                  </a:extLst>
                </a:gridCol>
                <a:gridCol w="373250">
                  <a:extLst>
                    <a:ext uri="{9D8B030D-6E8A-4147-A177-3AD203B41FA5}">
                      <a16:colId xmlns:a16="http://schemas.microsoft.com/office/drawing/2014/main" val="20003"/>
                    </a:ext>
                  </a:extLst>
                </a:gridCol>
                <a:gridCol w="1320875">
                  <a:extLst>
                    <a:ext uri="{9D8B030D-6E8A-4147-A177-3AD203B41FA5}">
                      <a16:colId xmlns:a16="http://schemas.microsoft.com/office/drawing/2014/main" val="20004"/>
                    </a:ext>
                  </a:extLst>
                </a:gridCol>
              </a:tblGrid>
              <a:tr h="109475">
                <a:tc>
                  <a:txBody>
                    <a:bodyPr/>
                    <a:lstStyle/>
                    <a:p>
                      <a:pPr marL="0" marR="0" lvl="0" indent="0" algn="ctr" rtl="0">
                        <a:lnSpc>
                          <a:spcPct val="100000"/>
                        </a:lnSpc>
                        <a:spcBef>
                          <a:spcPts val="0"/>
                        </a:spcBef>
                        <a:spcAft>
                          <a:spcPts val="0"/>
                        </a:spcAft>
                        <a:buNone/>
                      </a:pPr>
                      <a:r>
                        <a:rPr lang="en-US" sz="700" u="none" strike="noStrike" cap="none"/>
                        <a:t>KITCHEN SAFETY AT HOME</a:t>
                      </a:r>
                      <a:endParaRPr sz="700" u="none" strike="noStrike" cap="none">
                        <a:latin typeface="Calibri"/>
                        <a:ea typeface="Calibri"/>
                        <a:cs typeface="Calibri"/>
                        <a:sym typeface="Calibri"/>
                      </a:endParaRPr>
                    </a:p>
                  </a:txBody>
                  <a:tcPr marL="44800" marR="44800" marT="0" marB="0"/>
                </a:tc>
                <a:tc>
                  <a:txBody>
                    <a:bodyPr/>
                    <a:lstStyle/>
                    <a:p>
                      <a:pPr marL="0" marR="0" lvl="0" indent="0" algn="ctr" rtl="0">
                        <a:lnSpc>
                          <a:spcPct val="100000"/>
                        </a:lnSpc>
                        <a:spcBef>
                          <a:spcPts val="0"/>
                        </a:spcBef>
                        <a:spcAft>
                          <a:spcPts val="0"/>
                        </a:spcAft>
                        <a:buNone/>
                      </a:pPr>
                      <a:r>
                        <a:rPr lang="en-US" sz="700" u="none" strike="noStrike" cap="none"/>
                        <a:t>always</a:t>
                      </a:r>
                      <a:endParaRPr sz="700" u="none" strike="noStrike" cap="none">
                        <a:latin typeface="Calibri"/>
                        <a:ea typeface="Calibri"/>
                        <a:cs typeface="Calibri"/>
                        <a:sym typeface="Calibri"/>
                      </a:endParaRPr>
                    </a:p>
                  </a:txBody>
                  <a:tcPr marL="44800" marR="44800" marT="0" marB="0"/>
                </a:tc>
                <a:tc>
                  <a:txBody>
                    <a:bodyPr/>
                    <a:lstStyle/>
                    <a:p>
                      <a:pPr marL="0" marR="0" lvl="0" indent="0" algn="ctr" rtl="0">
                        <a:lnSpc>
                          <a:spcPct val="100000"/>
                        </a:lnSpc>
                        <a:spcBef>
                          <a:spcPts val="0"/>
                        </a:spcBef>
                        <a:spcAft>
                          <a:spcPts val="0"/>
                        </a:spcAft>
                        <a:buNone/>
                      </a:pPr>
                      <a:r>
                        <a:rPr lang="en-US" sz="700" u="none" strike="noStrike" cap="none"/>
                        <a:t>some-times</a:t>
                      </a:r>
                      <a:endParaRPr sz="700" u="none" strike="noStrike" cap="none">
                        <a:latin typeface="Calibri"/>
                        <a:ea typeface="Calibri"/>
                        <a:cs typeface="Calibri"/>
                        <a:sym typeface="Calibri"/>
                      </a:endParaRPr>
                    </a:p>
                  </a:txBody>
                  <a:tcPr marL="44800" marR="44800" marT="0" marB="0"/>
                </a:tc>
                <a:tc>
                  <a:txBody>
                    <a:bodyPr/>
                    <a:lstStyle/>
                    <a:p>
                      <a:pPr marL="0" marR="0" lvl="0" indent="0" algn="ctr" rtl="0">
                        <a:lnSpc>
                          <a:spcPct val="100000"/>
                        </a:lnSpc>
                        <a:spcBef>
                          <a:spcPts val="0"/>
                        </a:spcBef>
                        <a:spcAft>
                          <a:spcPts val="0"/>
                        </a:spcAft>
                        <a:buNone/>
                      </a:pPr>
                      <a:r>
                        <a:rPr lang="en-US" sz="700" u="none" strike="noStrike" cap="none"/>
                        <a:t>never</a:t>
                      </a:r>
                      <a:endParaRPr sz="700" u="none" strike="noStrike" cap="none">
                        <a:latin typeface="Calibri"/>
                        <a:ea typeface="Calibri"/>
                        <a:cs typeface="Calibri"/>
                        <a:sym typeface="Calibri"/>
                      </a:endParaRPr>
                    </a:p>
                  </a:txBody>
                  <a:tcPr marL="44800" marR="44800" marT="0" marB="0"/>
                </a:tc>
                <a:tc>
                  <a:txBody>
                    <a:bodyPr/>
                    <a:lstStyle/>
                    <a:p>
                      <a:pPr marL="0" marR="0" lvl="0" indent="0" algn="ctr" rtl="0">
                        <a:lnSpc>
                          <a:spcPct val="100000"/>
                        </a:lnSpc>
                        <a:spcBef>
                          <a:spcPts val="0"/>
                        </a:spcBef>
                        <a:spcAft>
                          <a:spcPts val="0"/>
                        </a:spcAft>
                        <a:buNone/>
                      </a:pPr>
                      <a:r>
                        <a:rPr lang="en-US" sz="700" u="none" strike="noStrike" cap="none"/>
                        <a:t>EXAMPLES</a:t>
                      </a:r>
                      <a:endParaRPr sz="700" u="none" strike="noStrike" cap="none">
                        <a:latin typeface="Calibri"/>
                        <a:ea typeface="Calibri"/>
                        <a:cs typeface="Calibri"/>
                        <a:sym typeface="Calibri"/>
                      </a:endParaRPr>
                    </a:p>
                  </a:txBody>
                  <a:tcPr marL="44800" marR="44800" marT="0" marB="0"/>
                </a:tc>
                <a:extLst>
                  <a:ext uri="{0D108BD9-81ED-4DB2-BD59-A6C34878D82A}">
                    <a16:rowId xmlns:a16="http://schemas.microsoft.com/office/drawing/2014/main" val="10000"/>
                  </a:ext>
                </a:extLst>
              </a:tr>
              <a:tr h="109475">
                <a:tc>
                  <a:txBody>
                    <a:bodyPr/>
                    <a:lstStyle/>
                    <a:p>
                      <a:pPr marL="0" marR="0" lvl="0" indent="0" algn="l" rtl="0">
                        <a:lnSpc>
                          <a:spcPct val="100000"/>
                        </a:lnSpc>
                        <a:spcBef>
                          <a:spcPts val="0"/>
                        </a:spcBef>
                        <a:spcAft>
                          <a:spcPts val="0"/>
                        </a:spcAft>
                        <a:buNone/>
                      </a:pPr>
                      <a:r>
                        <a:rPr lang="en-US" sz="700" u="none" strike="noStrike" cap="none"/>
                        <a:t>A.  Electrocution</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extLst>
                  <a:ext uri="{0D108BD9-81ED-4DB2-BD59-A6C34878D82A}">
                    <a16:rowId xmlns:a16="http://schemas.microsoft.com/office/drawing/2014/main" val="10001"/>
                  </a:ext>
                </a:extLst>
              </a:tr>
              <a:tr h="218975">
                <a:tc>
                  <a:txBody>
                    <a:bodyPr/>
                    <a:lstStyle/>
                    <a:p>
                      <a:pPr marL="0" marR="0" lvl="0" indent="0" algn="l" rtl="0">
                        <a:lnSpc>
                          <a:spcPct val="100000"/>
                        </a:lnSpc>
                        <a:spcBef>
                          <a:spcPts val="0"/>
                        </a:spcBef>
                        <a:spcAft>
                          <a:spcPts val="0"/>
                        </a:spcAft>
                        <a:buNone/>
                      </a:pPr>
                      <a:r>
                        <a:rPr lang="en-US" sz="700" u="none" strike="noStrike" cap="none"/>
                        <a:t>      1.</a:t>
                      </a:r>
                      <a:endParaRPr sz="700" u="none" strike="noStrike" cap="none"/>
                    </a:p>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extLst>
                  <a:ext uri="{0D108BD9-81ED-4DB2-BD59-A6C34878D82A}">
                    <a16:rowId xmlns:a16="http://schemas.microsoft.com/office/drawing/2014/main" val="10002"/>
                  </a:ext>
                </a:extLst>
              </a:tr>
              <a:tr h="218975">
                <a:tc>
                  <a:txBody>
                    <a:bodyPr/>
                    <a:lstStyle/>
                    <a:p>
                      <a:pPr marL="0" marR="0" lvl="0" indent="0" algn="l" rtl="0">
                        <a:lnSpc>
                          <a:spcPct val="100000"/>
                        </a:lnSpc>
                        <a:spcBef>
                          <a:spcPts val="0"/>
                        </a:spcBef>
                        <a:spcAft>
                          <a:spcPts val="0"/>
                        </a:spcAft>
                        <a:buNone/>
                      </a:pPr>
                      <a:r>
                        <a:rPr lang="en-US" sz="700" u="none" strike="noStrike" cap="none"/>
                        <a:t>      2.</a:t>
                      </a:r>
                      <a:endParaRPr sz="700" u="none" strike="noStrike" cap="none"/>
                    </a:p>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extLst>
                  <a:ext uri="{0D108BD9-81ED-4DB2-BD59-A6C34878D82A}">
                    <a16:rowId xmlns:a16="http://schemas.microsoft.com/office/drawing/2014/main" val="10003"/>
                  </a:ext>
                </a:extLst>
              </a:tr>
              <a:tr h="109475">
                <a:tc>
                  <a:txBody>
                    <a:bodyPr/>
                    <a:lstStyle/>
                    <a:p>
                      <a:pPr marL="0" marR="0" lvl="0" indent="0" algn="l" rtl="0">
                        <a:lnSpc>
                          <a:spcPct val="100000"/>
                        </a:lnSpc>
                        <a:spcBef>
                          <a:spcPts val="0"/>
                        </a:spcBef>
                        <a:spcAft>
                          <a:spcPts val="0"/>
                        </a:spcAft>
                        <a:buNone/>
                      </a:pPr>
                      <a:r>
                        <a:rPr lang="en-US" sz="700" u="none" strike="noStrike" cap="none"/>
                        <a:t>B.  Hazardous Chemicals</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extLst>
                  <a:ext uri="{0D108BD9-81ED-4DB2-BD59-A6C34878D82A}">
                    <a16:rowId xmlns:a16="http://schemas.microsoft.com/office/drawing/2014/main" val="10004"/>
                  </a:ext>
                </a:extLst>
              </a:tr>
              <a:tr h="218975">
                <a:tc>
                  <a:txBody>
                    <a:bodyPr/>
                    <a:lstStyle/>
                    <a:p>
                      <a:pPr marL="0" marR="0" lvl="0" indent="0" algn="l" rtl="0">
                        <a:lnSpc>
                          <a:spcPct val="100000"/>
                        </a:lnSpc>
                        <a:spcBef>
                          <a:spcPts val="0"/>
                        </a:spcBef>
                        <a:spcAft>
                          <a:spcPts val="0"/>
                        </a:spcAft>
                        <a:buNone/>
                      </a:pPr>
                      <a:r>
                        <a:rPr lang="en-US" sz="700" u="none" strike="noStrike" cap="none"/>
                        <a:t>      1.</a:t>
                      </a:r>
                      <a:endParaRPr sz="700" u="none" strike="noStrike" cap="none"/>
                    </a:p>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extLst>
                  <a:ext uri="{0D108BD9-81ED-4DB2-BD59-A6C34878D82A}">
                    <a16:rowId xmlns:a16="http://schemas.microsoft.com/office/drawing/2014/main" val="10005"/>
                  </a:ext>
                </a:extLst>
              </a:tr>
              <a:tr h="218975">
                <a:tc>
                  <a:txBody>
                    <a:bodyPr/>
                    <a:lstStyle/>
                    <a:p>
                      <a:pPr marL="0" marR="0" lvl="0" indent="0" algn="l" rtl="0">
                        <a:lnSpc>
                          <a:spcPct val="100000"/>
                        </a:lnSpc>
                        <a:spcBef>
                          <a:spcPts val="0"/>
                        </a:spcBef>
                        <a:spcAft>
                          <a:spcPts val="0"/>
                        </a:spcAft>
                        <a:buNone/>
                      </a:pPr>
                      <a:r>
                        <a:rPr lang="en-US" sz="700" u="none" strike="noStrike" cap="none"/>
                        <a:t>      2.</a:t>
                      </a:r>
                      <a:endParaRPr sz="700" u="none" strike="noStrike" cap="none"/>
                    </a:p>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extLst>
                  <a:ext uri="{0D108BD9-81ED-4DB2-BD59-A6C34878D82A}">
                    <a16:rowId xmlns:a16="http://schemas.microsoft.com/office/drawing/2014/main" val="10006"/>
                  </a:ext>
                </a:extLst>
              </a:tr>
              <a:tr h="109475">
                <a:tc>
                  <a:txBody>
                    <a:bodyPr/>
                    <a:lstStyle/>
                    <a:p>
                      <a:pPr marL="0" marR="0" lvl="0" indent="0" algn="l" rtl="0">
                        <a:lnSpc>
                          <a:spcPct val="100000"/>
                        </a:lnSpc>
                        <a:spcBef>
                          <a:spcPts val="0"/>
                        </a:spcBef>
                        <a:spcAft>
                          <a:spcPts val="0"/>
                        </a:spcAft>
                        <a:buNone/>
                      </a:pPr>
                      <a:r>
                        <a:rPr lang="en-US" sz="700" u="none" strike="noStrike" cap="none"/>
                        <a:t>C.  Preventing Fires</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extLst>
                  <a:ext uri="{0D108BD9-81ED-4DB2-BD59-A6C34878D82A}">
                    <a16:rowId xmlns:a16="http://schemas.microsoft.com/office/drawing/2014/main" val="10007"/>
                  </a:ext>
                </a:extLst>
              </a:tr>
              <a:tr h="218975">
                <a:tc>
                  <a:txBody>
                    <a:bodyPr/>
                    <a:lstStyle/>
                    <a:p>
                      <a:pPr marL="0" marR="0" lvl="0" indent="0" algn="l" rtl="0">
                        <a:lnSpc>
                          <a:spcPct val="100000"/>
                        </a:lnSpc>
                        <a:spcBef>
                          <a:spcPts val="0"/>
                        </a:spcBef>
                        <a:spcAft>
                          <a:spcPts val="0"/>
                        </a:spcAft>
                        <a:buNone/>
                      </a:pPr>
                      <a:r>
                        <a:rPr lang="en-US" sz="700" u="none" strike="noStrike" cap="none"/>
                        <a:t>      1.</a:t>
                      </a:r>
                      <a:endParaRPr sz="700" u="none" strike="noStrike" cap="none"/>
                    </a:p>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extLst>
                  <a:ext uri="{0D108BD9-81ED-4DB2-BD59-A6C34878D82A}">
                    <a16:rowId xmlns:a16="http://schemas.microsoft.com/office/drawing/2014/main" val="10008"/>
                  </a:ext>
                </a:extLst>
              </a:tr>
              <a:tr h="218975">
                <a:tc>
                  <a:txBody>
                    <a:bodyPr/>
                    <a:lstStyle/>
                    <a:p>
                      <a:pPr marL="0" marR="0" lvl="0" indent="0" algn="l" rtl="0">
                        <a:lnSpc>
                          <a:spcPct val="100000"/>
                        </a:lnSpc>
                        <a:spcBef>
                          <a:spcPts val="0"/>
                        </a:spcBef>
                        <a:spcAft>
                          <a:spcPts val="0"/>
                        </a:spcAft>
                        <a:buNone/>
                      </a:pPr>
                      <a:r>
                        <a:rPr lang="en-US" sz="700" u="none" strike="noStrike" cap="none"/>
                        <a:t>      2.</a:t>
                      </a:r>
                      <a:endParaRPr sz="700" u="none" strike="noStrike" cap="none"/>
                    </a:p>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extLst>
                  <a:ext uri="{0D108BD9-81ED-4DB2-BD59-A6C34878D82A}">
                    <a16:rowId xmlns:a16="http://schemas.microsoft.com/office/drawing/2014/main" val="10009"/>
                  </a:ext>
                </a:extLst>
              </a:tr>
              <a:tr h="109475">
                <a:tc>
                  <a:txBody>
                    <a:bodyPr/>
                    <a:lstStyle/>
                    <a:p>
                      <a:pPr marL="0" marR="0" lvl="0" indent="0" algn="l" rtl="0">
                        <a:lnSpc>
                          <a:spcPct val="100000"/>
                        </a:lnSpc>
                        <a:spcBef>
                          <a:spcPts val="0"/>
                        </a:spcBef>
                        <a:spcAft>
                          <a:spcPts val="0"/>
                        </a:spcAft>
                        <a:buNone/>
                      </a:pPr>
                      <a:r>
                        <a:rPr lang="en-US" sz="700" u="none" strike="noStrike" cap="none"/>
                        <a:t>D.  Preventing Burns</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extLst>
                  <a:ext uri="{0D108BD9-81ED-4DB2-BD59-A6C34878D82A}">
                    <a16:rowId xmlns:a16="http://schemas.microsoft.com/office/drawing/2014/main" val="10010"/>
                  </a:ext>
                </a:extLst>
              </a:tr>
              <a:tr h="218975">
                <a:tc>
                  <a:txBody>
                    <a:bodyPr/>
                    <a:lstStyle/>
                    <a:p>
                      <a:pPr marL="0" marR="0" lvl="0" indent="0" algn="l" rtl="0">
                        <a:lnSpc>
                          <a:spcPct val="100000"/>
                        </a:lnSpc>
                        <a:spcBef>
                          <a:spcPts val="0"/>
                        </a:spcBef>
                        <a:spcAft>
                          <a:spcPts val="0"/>
                        </a:spcAft>
                        <a:buNone/>
                      </a:pPr>
                      <a:r>
                        <a:rPr lang="en-US" sz="700" u="none" strike="noStrike" cap="none"/>
                        <a:t>      1.</a:t>
                      </a:r>
                      <a:endParaRPr sz="700" u="none" strike="noStrike" cap="none"/>
                    </a:p>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extLst>
                  <a:ext uri="{0D108BD9-81ED-4DB2-BD59-A6C34878D82A}">
                    <a16:rowId xmlns:a16="http://schemas.microsoft.com/office/drawing/2014/main" val="10011"/>
                  </a:ext>
                </a:extLst>
              </a:tr>
              <a:tr h="218975">
                <a:tc>
                  <a:txBody>
                    <a:bodyPr/>
                    <a:lstStyle/>
                    <a:p>
                      <a:pPr marL="0" marR="0" lvl="0" indent="0" algn="l" rtl="0">
                        <a:lnSpc>
                          <a:spcPct val="100000"/>
                        </a:lnSpc>
                        <a:spcBef>
                          <a:spcPts val="0"/>
                        </a:spcBef>
                        <a:spcAft>
                          <a:spcPts val="0"/>
                        </a:spcAft>
                        <a:buNone/>
                      </a:pPr>
                      <a:r>
                        <a:rPr lang="en-US" sz="700" u="none" strike="noStrike" cap="none"/>
                        <a:t>      2.</a:t>
                      </a:r>
                      <a:endParaRPr sz="700" u="none" strike="noStrike" cap="none"/>
                    </a:p>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extLst>
                  <a:ext uri="{0D108BD9-81ED-4DB2-BD59-A6C34878D82A}">
                    <a16:rowId xmlns:a16="http://schemas.microsoft.com/office/drawing/2014/main" val="10012"/>
                  </a:ext>
                </a:extLst>
              </a:tr>
              <a:tr h="109475">
                <a:tc>
                  <a:txBody>
                    <a:bodyPr/>
                    <a:lstStyle/>
                    <a:p>
                      <a:pPr marL="0" marR="0" lvl="0" indent="0" algn="l" rtl="0">
                        <a:lnSpc>
                          <a:spcPct val="100000"/>
                        </a:lnSpc>
                        <a:spcBef>
                          <a:spcPts val="0"/>
                        </a:spcBef>
                        <a:spcAft>
                          <a:spcPts val="0"/>
                        </a:spcAft>
                        <a:buNone/>
                      </a:pPr>
                      <a:r>
                        <a:rPr lang="en-US" sz="700" u="none" strike="noStrike" cap="none"/>
                        <a:t>E. Preventing Cuts</a:t>
                      </a:r>
                      <a:endParaRPr sz="700" b="1" u="none" strike="noStrike" cap="none">
                        <a:solidFill>
                          <a:srgbClr val="FFFFFF"/>
                        </a:solidFill>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extLst>
                  <a:ext uri="{0D108BD9-81ED-4DB2-BD59-A6C34878D82A}">
                    <a16:rowId xmlns:a16="http://schemas.microsoft.com/office/drawing/2014/main" val="10013"/>
                  </a:ext>
                </a:extLst>
              </a:tr>
              <a:tr h="218975">
                <a:tc>
                  <a:txBody>
                    <a:bodyPr/>
                    <a:lstStyle/>
                    <a:p>
                      <a:pPr marL="0" marR="0" lvl="0" indent="0" algn="l" rtl="0">
                        <a:lnSpc>
                          <a:spcPct val="100000"/>
                        </a:lnSpc>
                        <a:spcBef>
                          <a:spcPts val="0"/>
                        </a:spcBef>
                        <a:spcAft>
                          <a:spcPts val="0"/>
                        </a:spcAft>
                        <a:buNone/>
                      </a:pPr>
                      <a:r>
                        <a:rPr lang="en-US" sz="700" u="none" strike="noStrike" cap="none"/>
                        <a:t>      1.</a:t>
                      </a:r>
                      <a:endParaRPr sz="700" u="none" strike="noStrike" cap="none"/>
                    </a:p>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extLst>
                  <a:ext uri="{0D108BD9-81ED-4DB2-BD59-A6C34878D82A}">
                    <a16:rowId xmlns:a16="http://schemas.microsoft.com/office/drawing/2014/main" val="10014"/>
                  </a:ext>
                </a:extLst>
              </a:tr>
              <a:tr h="218975">
                <a:tc>
                  <a:txBody>
                    <a:bodyPr/>
                    <a:lstStyle/>
                    <a:p>
                      <a:pPr marL="0" marR="0" lvl="0" indent="0" algn="l" rtl="0">
                        <a:lnSpc>
                          <a:spcPct val="100000"/>
                        </a:lnSpc>
                        <a:spcBef>
                          <a:spcPts val="0"/>
                        </a:spcBef>
                        <a:spcAft>
                          <a:spcPts val="0"/>
                        </a:spcAft>
                        <a:buNone/>
                      </a:pPr>
                      <a:r>
                        <a:rPr lang="en-US" sz="700" u="none" strike="noStrike" cap="none"/>
                        <a:t>      2. </a:t>
                      </a:r>
                      <a:endParaRPr sz="700" u="none" strike="noStrike" cap="none"/>
                    </a:p>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extLst>
                  <a:ext uri="{0D108BD9-81ED-4DB2-BD59-A6C34878D82A}">
                    <a16:rowId xmlns:a16="http://schemas.microsoft.com/office/drawing/2014/main" val="10015"/>
                  </a:ext>
                </a:extLst>
              </a:tr>
              <a:tr h="109475">
                <a:tc>
                  <a:txBody>
                    <a:bodyPr/>
                    <a:lstStyle/>
                    <a:p>
                      <a:pPr marL="0" marR="0" lvl="0" indent="0" algn="l" rtl="0">
                        <a:lnSpc>
                          <a:spcPct val="100000"/>
                        </a:lnSpc>
                        <a:spcBef>
                          <a:spcPts val="0"/>
                        </a:spcBef>
                        <a:spcAft>
                          <a:spcPts val="0"/>
                        </a:spcAft>
                        <a:buNone/>
                      </a:pPr>
                      <a:r>
                        <a:rPr lang="en-US" sz="700" u="none" strike="noStrike" cap="none"/>
                        <a:t>F. Preventing Falls</a:t>
                      </a:r>
                      <a:endParaRPr sz="700" b="1" u="none" strike="noStrike" cap="none">
                        <a:solidFill>
                          <a:srgbClr val="FFFFFF"/>
                        </a:solidFill>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extLst>
                  <a:ext uri="{0D108BD9-81ED-4DB2-BD59-A6C34878D82A}">
                    <a16:rowId xmlns:a16="http://schemas.microsoft.com/office/drawing/2014/main" val="10016"/>
                  </a:ext>
                </a:extLst>
              </a:tr>
              <a:tr h="218975">
                <a:tc>
                  <a:txBody>
                    <a:bodyPr/>
                    <a:lstStyle/>
                    <a:p>
                      <a:pPr marL="0" marR="0" lvl="0" indent="0" algn="l" rtl="0">
                        <a:lnSpc>
                          <a:spcPct val="100000"/>
                        </a:lnSpc>
                        <a:spcBef>
                          <a:spcPts val="0"/>
                        </a:spcBef>
                        <a:spcAft>
                          <a:spcPts val="0"/>
                        </a:spcAft>
                        <a:buNone/>
                      </a:pPr>
                      <a:r>
                        <a:rPr lang="en-US" sz="700" u="none" strike="noStrike" cap="none"/>
                        <a:t>      1.</a:t>
                      </a:r>
                      <a:endParaRPr sz="700" u="none" strike="noStrike" cap="none"/>
                    </a:p>
                    <a:p>
                      <a:pPr marL="0" marR="0" lvl="0" indent="0" algn="ctr" rtl="0">
                        <a:lnSpc>
                          <a:spcPct val="100000"/>
                        </a:lnSpc>
                        <a:spcBef>
                          <a:spcPts val="0"/>
                        </a:spcBef>
                        <a:spcAft>
                          <a:spcPts val="0"/>
                        </a:spcAft>
                        <a:buNone/>
                      </a:pPr>
                      <a:r>
                        <a:rPr lang="en-US" sz="700" u="none" strike="noStrike" cap="none"/>
                        <a:t> </a:t>
                      </a:r>
                      <a:endParaRPr sz="700" b="1" u="none" strike="noStrike" cap="none">
                        <a:solidFill>
                          <a:srgbClr val="FFFFFF"/>
                        </a:solidFill>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extLst>
                  <a:ext uri="{0D108BD9-81ED-4DB2-BD59-A6C34878D82A}">
                    <a16:rowId xmlns:a16="http://schemas.microsoft.com/office/drawing/2014/main" val="10017"/>
                  </a:ext>
                </a:extLst>
              </a:tr>
              <a:tr h="218975">
                <a:tc>
                  <a:txBody>
                    <a:bodyPr/>
                    <a:lstStyle/>
                    <a:p>
                      <a:pPr marL="0" marR="0" lvl="0" indent="0" algn="l" rtl="0">
                        <a:lnSpc>
                          <a:spcPct val="100000"/>
                        </a:lnSpc>
                        <a:spcBef>
                          <a:spcPts val="0"/>
                        </a:spcBef>
                        <a:spcAft>
                          <a:spcPts val="0"/>
                        </a:spcAft>
                        <a:buNone/>
                      </a:pPr>
                      <a:r>
                        <a:rPr lang="en-US" sz="700" u="none" strike="noStrike" cap="none"/>
                        <a:t>      2. </a:t>
                      </a:r>
                      <a:endParaRPr sz="700" u="none" strike="noStrike" cap="none"/>
                    </a:p>
                    <a:p>
                      <a:pPr marL="0" marR="0" lvl="0" indent="0" algn="ctr" rtl="0">
                        <a:lnSpc>
                          <a:spcPct val="100000"/>
                        </a:lnSpc>
                        <a:spcBef>
                          <a:spcPts val="0"/>
                        </a:spcBef>
                        <a:spcAft>
                          <a:spcPts val="0"/>
                        </a:spcAft>
                        <a:buNone/>
                      </a:pPr>
                      <a:r>
                        <a:rPr lang="en-US" sz="700" u="none" strike="noStrike" cap="none"/>
                        <a:t> </a:t>
                      </a:r>
                      <a:endParaRPr sz="700" b="1" u="none" strike="noStrike" cap="none">
                        <a:solidFill>
                          <a:srgbClr val="FFFFFF"/>
                        </a:solidFill>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tc>
                  <a:txBody>
                    <a:bodyPr/>
                    <a:lstStyle/>
                    <a:p>
                      <a:pPr marL="0" marR="0" lvl="0" indent="0" algn="l" rtl="0">
                        <a:lnSpc>
                          <a:spcPct val="100000"/>
                        </a:lnSpc>
                        <a:spcBef>
                          <a:spcPts val="0"/>
                        </a:spcBef>
                        <a:spcAft>
                          <a:spcPts val="0"/>
                        </a:spcAft>
                        <a:buNone/>
                      </a:pPr>
                      <a:r>
                        <a:rPr lang="en-US" sz="700" u="none" strike="noStrike" cap="none"/>
                        <a:t> </a:t>
                      </a:r>
                      <a:endParaRPr sz="700" u="none" strike="noStrike" cap="none">
                        <a:latin typeface="Calibri"/>
                        <a:ea typeface="Calibri"/>
                        <a:cs typeface="Calibri"/>
                        <a:sym typeface="Calibri"/>
                      </a:endParaRPr>
                    </a:p>
                  </a:txBody>
                  <a:tcPr marL="44800" marR="44800" marT="0" marB="0"/>
                </a:tc>
                <a:extLst>
                  <a:ext uri="{0D108BD9-81ED-4DB2-BD59-A6C34878D82A}">
                    <a16:rowId xmlns:a16="http://schemas.microsoft.com/office/drawing/2014/main" val="10018"/>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18"/>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Questions?</a:t>
            </a:r>
            <a:endParaRPr/>
          </a:p>
        </p:txBody>
      </p:sp>
      <p:pic>
        <p:nvPicPr>
          <p:cNvPr id="343" name="Google Shape;343;p18" descr="Shape, background pattern&#10;&#10;Description automatically generated"/>
          <p:cNvPicPr preferRelativeResize="0"/>
          <p:nvPr/>
        </p:nvPicPr>
        <p:blipFill rotWithShape="1">
          <a:blip r:embed="rId3">
            <a:alphaModFix/>
          </a:blip>
          <a:srcRect/>
          <a:stretch/>
        </p:blipFill>
        <p:spPr>
          <a:xfrm>
            <a:off x="2247900" y="1295042"/>
            <a:ext cx="4406900" cy="311237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
          <p:cNvSpPr txBox="1">
            <a:spLocks noGrp="1"/>
          </p:cNvSpPr>
          <p:nvPr>
            <p:ph type="title"/>
          </p:nvPr>
        </p:nvSpPr>
        <p:spPr>
          <a:xfrm>
            <a:off x="120575" y="266938"/>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t>Introduction to Kitchen Safety:</a:t>
            </a:r>
            <a:br>
              <a:rPr lang="en-US" b="1"/>
            </a:br>
            <a:r>
              <a:rPr lang="en-US" b="1"/>
              <a:t> </a:t>
            </a:r>
            <a:br>
              <a:rPr lang="en-US"/>
            </a:br>
            <a:endParaRPr/>
          </a:p>
        </p:txBody>
      </p:sp>
      <p:sp>
        <p:nvSpPr>
          <p:cNvPr id="165" name="Google Shape;165;p2"/>
          <p:cNvSpPr txBox="1"/>
          <p:nvPr/>
        </p:nvSpPr>
        <p:spPr>
          <a:xfrm>
            <a:off x="120575" y="1288862"/>
            <a:ext cx="7273241" cy="30150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800"/>
              <a:buFont typeface="Arial"/>
              <a:buNone/>
            </a:pPr>
            <a:r>
              <a:rPr lang="en-US" sz="2800" b="0" i="0" u="none" strike="noStrike" cap="none">
                <a:solidFill>
                  <a:srgbClr val="000000"/>
                </a:solidFill>
                <a:latin typeface="Arial"/>
                <a:ea typeface="Arial"/>
                <a:cs typeface="Arial"/>
                <a:sym typeface="Arial"/>
              </a:rPr>
              <a:t>What steps do we need to take in order to make sure we are preparing food and using the kitchen in a safe way?</a:t>
            </a:r>
            <a:endParaRPr/>
          </a:p>
          <a:p>
            <a:pPr marL="0" marR="0" lvl="0" indent="0" algn="l" rtl="0">
              <a:lnSpc>
                <a:spcPct val="115000"/>
              </a:lnSpc>
              <a:spcBef>
                <a:spcPts val="0"/>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800"/>
              <a:buFont typeface="Arial"/>
              <a:buNone/>
            </a:pPr>
            <a:r>
              <a:rPr lang="en-US" sz="2800" b="0" i="0" u="none" strike="noStrike" cap="none">
                <a:solidFill>
                  <a:srgbClr val="000000"/>
                </a:solidFill>
                <a:latin typeface="Arial"/>
                <a:ea typeface="Arial"/>
                <a:cs typeface="Arial"/>
                <a:sym typeface="Arial"/>
              </a:rPr>
              <a:t>CLASS DISCUSSION…….  </a:t>
            </a:r>
            <a:endParaRPr/>
          </a:p>
          <a:p>
            <a:pPr marL="0" marR="0" lvl="0" indent="0" algn="l" rtl="0">
              <a:lnSpc>
                <a:spcPct val="115000"/>
              </a:lnSpc>
              <a:spcBef>
                <a:spcPts val="0"/>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p:txBody>
      </p:sp>
      <p:pic>
        <p:nvPicPr>
          <p:cNvPr id="166" name="Google Shape;166;p2"/>
          <p:cNvPicPr preferRelativeResize="0"/>
          <p:nvPr/>
        </p:nvPicPr>
        <p:blipFill rotWithShape="1">
          <a:blip r:embed="rId3">
            <a:alphaModFix/>
          </a:blip>
          <a:srcRect/>
          <a:stretch/>
        </p:blipFill>
        <p:spPr>
          <a:xfrm>
            <a:off x="7803200" y="331"/>
            <a:ext cx="1340800" cy="1340800"/>
          </a:xfrm>
          <a:prstGeom prst="rect">
            <a:avLst/>
          </a:prstGeom>
          <a:noFill/>
          <a:ln>
            <a:noFill/>
          </a:ln>
        </p:spPr>
      </p:pic>
      <p:pic>
        <p:nvPicPr>
          <p:cNvPr id="167" name="Google Shape;167;p2"/>
          <p:cNvPicPr preferRelativeResize="0"/>
          <p:nvPr/>
        </p:nvPicPr>
        <p:blipFill rotWithShape="1">
          <a:blip r:embed="rId4">
            <a:alphaModFix/>
          </a:blip>
          <a:srcRect/>
          <a:stretch/>
        </p:blipFill>
        <p:spPr>
          <a:xfrm>
            <a:off x="7803201" y="1340800"/>
            <a:ext cx="1340800" cy="1340800"/>
          </a:xfrm>
          <a:prstGeom prst="rect">
            <a:avLst/>
          </a:prstGeom>
          <a:noFill/>
          <a:ln>
            <a:noFill/>
          </a:ln>
        </p:spPr>
      </p:pic>
      <p:pic>
        <p:nvPicPr>
          <p:cNvPr id="168" name="Google Shape;168;p2" descr="A picture containing clipart&#10;&#10;Description automatically generated"/>
          <p:cNvPicPr preferRelativeResize="0"/>
          <p:nvPr/>
        </p:nvPicPr>
        <p:blipFill rotWithShape="1">
          <a:blip r:embed="rId5">
            <a:alphaModFix/>
          </a:blip>
          <a:srcRect/>
          <a:stretch/>
        </p:blipFill>
        <p:spPr>
          <a:xfrm>
            <a:off x="4796612" y="2796362"/>
            <a:ext cx="1318437" cy="1318437"/>
          </a:xfrm>
          <a:prstGeom prst="rect">
            <a:avLst/>
          </a:prstGeom>
          <a:noFill/>
          <a:ln>
            <a:noFill/>
          </a:ln>
        </p:spPr>
      </p:pic>
      <p:pic>
        <p:nvPicPr>
          <p:cNvPr id="169" name="Google Shape;169;p2" descr="A picture containing icon&#10;&#10;Description automatically generated"/>
          <p:cNvPicPr preferRelativeResize="0"/>
          <p:nvPr/>
        </p:nvPicPr>
        <p:blipFill rotWithShape="1">
          <a:blip r:embed="rId6">
            <a:alphaModFix/>
          </a:blip>
          <a:srcRect/>
          <a:stretch/>
        </p:blipFill>
        <p:spPr>
          <a:xfrm>
            <a:off x="7803201" y="2681600"/>
            <a:ext cx="1340800" cy="10287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114300" lvl="0" indent="0" algn="ctr" rtl="0">
              <a:lnSpc>
                <a:spcPct val="115000"/>
              </a:lnSpc>
              <a:spcBef>
                <a:spcPts val="0"/>
              </a:spcBef>
              <a:spcAft>
                <a:spcPts val="0"/>
              </a:spcAft>
              <a:buSzPts val="1800"/>
              <a:buNone/>
            </a:pPr>
            <a:r>
              <a:rPr lang="en-US" sz="5400" b="1">
                <a:solidFill>
                  <a:srgbClr val="00B0F0"/>
                </a:solidFill>
                <a:latin typeface="Comic Sans MS"/>
                <a:ea typeface="Comic Sans MS"/>
                <a:cs typeface="Comic Sans MS"/>
                <a:sym typeface="Comic Sans MS"/>
              </a:rPr>
              <a:t>*Word Wall *</a:t>
            </a:r>
            <a:endParaRPr/>
          </a:p>
          <a:p>
            <a:pPr marL="114300" lvl="0" indent="0" algn="ctr" rtl="0">
              <a:lnSpc>
                <a:spcPct val="115000"/>
              </a:lnSpc>
              <a:spcBef>
                <a:spcPts val="0"/>
              </a:spcBef>
              <a:spcAft>
                <a:spcPts val="0"/>
              </a:spcAft>
              <a:buSzPts val="1800"/>
              <a:buNone/>
            </a:pPr>
            <a:r>
              <a:rPr lang="en-US" sz="4000" b="1">
                <a:solidFill>
                  <a:srgbClr val="7030A0"/>
                </a:solidFill>
                <a:latin typeface="Comic Sans MS"/>
                <a:ea typeface="Comic Sans MS"/>
                <a:cs typeface="Comic Sans MS"/>
                <a:sym typeface="Comic Sans MS"/>
              </a:rPr>
              <a:t>In next slides, if you see a word that is </a:t>
            </a:r>
            <a:r>
              <a:rPr lang="en-US" sz="4000" b="1" u="sng">
                <a:solidFill>
                  <a:srgbClr val="7030A0"/>
                </a:solidFill>
                <a:latin typeface="Comic Sans MS"/>
                <a:ea typeface="Comic Sans MS"/>
                <a:cs typeface="Comic Sans MS"/>
                <a:sym typeface="Comic Sans MS"/>
              </a:rPr>
              <a:t>underlined</a:t>
            </a:r>
            <a:r>
              <a:rPr lang="en-US" sz="4000" b="1">
                <a:solidFill>
                  <a:srgbClr val="7030A0"/>
                </a:solidFill>
                <a:latin typeface="Comic Sans MS"/>
                <a:ea typeface="Comic Sans MS"/>
                <a:cs typeface="Comic Sans MS"/>
                <a:sym typeface="Comic Sans MS"/>
              </a:rPr>
              <a:t> add it to your word wall sheet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4"/>
          <p:cNvSpPr txBox="1">
            <a:spLocks noGrp="1"/>
          </p:cNvSpPr>
          <p:nvPr>
            <p:ph type="title"/>
          </p:nvPr>
        </p:nvSpPr>
        <p:spPr>
          <a:xfrm>
            <a:off x="311700" y="0"/>
            <a:ext cx="8804962"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t>6 Areas of Safety Awareness in the Kitchen	</a:t>
            </a:r>
            <a:br>
              <a:rPr lang="en-US" b="1"/>
            </a:br>
            <a:br>
              <a:rPr lang="en-US" b="1"/>
            </a:br>
            <a:br>
              <a:rPr lang="en-US" b="1"/>
            </a:br>
            <a:br>
              <a:rPr lang="en-US" b="1"/>
            </a:br>
            <a:br>
              <a:rPr lang="en-US" b="1"/>
            </a:br>
            <a:br>
              <a:rPr lang="en-US" b="1"/>
            </a:br>
            <a:br>
              <a:rPr lang="en-US" b="1"/>
            </a:br>
            <a:br>
              <a:rPr lang="en-US" b="1"/>
            </a:br>
            <a:r>
              <a:rPr lang="en-US" sz="2400" b="1"/>
              <a:t>While cooking in the kitchen it is important to be aware of the space and to keep it clean. We will be discussing some common kitchen </a:t>
            </a:r>
            <a:r>
              <a:rPr lang="en-US" sz="2400" b="1" u="sng"/>
              <a:t>accidents</a:t>
            </a:r>
            <a:r>
              <a:rPr lang="en-US" sz="2400" b="1"/>
              <a:t> and how to prevent them.</a:t>
            </a:r>
            <a:br>
              <a:rPr lang="en-US" sz="2400" b="1"/>
            </a:br>
            <a:r>
              <a:rPr lang="en-US" b="1"/>
              <a:t>		</a:t>
            </a:r>
            <a:endParaRPr sz="2000" u="sng">
              <a:solidFill>
                <a:schemeClr val="dk1"/>
              </a:solidFill>
            </a:endParaRPr>
          </a:p>
        </p:txBody>
      </p:sp>
      <p:pic>
        <p:nvPicPr>
          <p:cNvPr id="180" name="Google Shape;180;p4"/>
          <p:cNvPicPr preferRelativeResize="0"/>
          <p:nvPr/>
        </p:nvPicPr>
        <p:blipFill rotWithShape="1">
          <a:blip r:embed="rId3">
            <a:alphaModFix/>
          </a:blip>
          <a:srcRect/>
          <a:stretch/>
        </p:blipFill>
        <p:spPr>
          <a:xfrm>
            <a:off x="7803200" y="0"/>
            <a:ext cx="1340800" cy="1340800"/>
          </a:xfrm>
          <a:prstGeom prst="rect">
            <a:avLst/>
          </a:prstGeom>
          <a:noFill/>
          <a:ln>
            <a:noFill/>
          </a:ln>
        </p:spPr>
      </p:pic>
      <p:pic>
        <p:nvPicPr>
          <p:cNvPr id="181" name="Google Shape;181;p4"/>
          <p:cNvPicPr preferRelativeResize="0"/>
          <p:nvPr/>
        </p:nvPicPr>
        <p:blipFill rotWithShape="1">
          <a:blip r:embed="rId4">
            <a:alphaModFix/>
          </a:blip>
          <a:srcRect/>
          <a:stretch/>
        </p:blipFill>
        <p:spPr>
          <a:xfrm>
            <a:off x="7803200" y="1340800"/>
            <a:ext cx="1340800" cy="1340800"/>
          </a:xfrm>
          <a:prstGeom prst="rect">
            <a:avLst/>
          </a:prstGeom>
          <a:noFill/>
          <a:ln>
            <a:noFill/>
          </a:ln>
        </p:spPr>
      </p:pic>
      <p:graphicFrame>
        <p:nvGraphicFramePr>
          <p:cNvPr id="182" name="Google Shape;182;p4"/>
          <p:cNvGraphicFramePr/>
          <p:nvPr/>
        </p:nvGraphicFramePr>
        <p:xfrm>
          <a:off x="166255" y="1120636"/>
          <a:ext cx="7314325" cy="2096270"/>
        </p:xfrm>
        <a:graphic>
          <a:graphicData uri="http://schemas.openxmlformats.org/drawingml/2006/table">
            <a:tbl>
              <a:tblPr firstRow="1" bandRow="1">
                <a:noFill/>
                <a:tableStyleId>{8177F4BA-FEE9-4AD8-AC38-6184373FEE34}</a:tableStyleId>
              </a:tblPr>
              <a:tblGrid>
                <a:gridCol w="1079825">
                  <a:extLst>
                    <a:ext uri="{9D8B030D-6E8A-4147-A177-3AD203B41FA5}">
                      <a16:colId xmlns:a16="http://schemas.microsoft.com/office/drawing/2014/main" val="20000"/>
                    </a:ext>
                  </a:extLst>
                </a:gridCol>
                <a:gridCol w="1246900">
                  <a:extLst>
                    <a:ext uri="{9D8B030D-6E8A-4147-A177-3AD203B41FA5}">
                      <a16:colId xmlns:a16="http://schemas.microsoft.com/office/drawing/2014/main" val="20001"/>
                    </a:ext>
                  </a:extLst>
                </a:gridCol>
                <a:gridCol w="1246900">
                  <a:extLst>
                    <a:ext uri="{9D8B030D-6E8A-4147-A177-3AD203B41FA5}">
                      <a16:colId xmlns:a16="http://schemas.microsoft.com/office/drawing/2014/main" val="20002"/>
                    </a:ext>
                  </a:extLst>
                </a:gridCol>
                <a:gridCol w="1246900">
                  <a:extLst>
                    <a:ext uri="{9D8B030D-6E8A-4147-A177-3AD203B41FA5}">
                      <a16:colId xmlns:a16="http://schemas.microsoft.com/office/drawing/2014/main" val="20003"/>
                    </a:ext>
                  </a:extLst>
                </a:gridCol>
                <a:gridCol w="1246900">
                  <a:extLst>
                    <a:ext uri="{9D8B030D-6E8A-4147-A177-3AD203B41FA5}">
                      <a16:colId xmlns:a16="http://schemas.microsoft.com/office/drawing/2014/main" val="20004"/>
                    </a:ext>
                  </a:extLst>
                </a:gridCol>
                <a:gridCol w="1246900">
                  <a:extLst>
                    <a:ext uri="{9D8B030D-6E8A-4147-A177-3AD203B41FA5}">
                      <a16:colId xmlns:a16="http://schemas.microsoft.com/office/drawing/2014/main" val="20005"/>
                    </a:ext>
                  </a:extLst>
                </a:gridCol>
              </a:tblGrid>
              <a:tr h="402350">
                <a:tc>
                  <a:txBody>
                    <a:bodyPr/>
                    <a:lstStyle/>
                    <a:p>
                      <a:pPr marL="0" marR="0" lvl="0" indent="0" algn="ctr" rtl="0">
                        <a:lnSpc>
                          <a:spcPct val="100000"/>
                        </a:lnSpc>
                        <a:spcBef>
                          <a:spcPts val="0"/>
                        </a:spcBef>
                        <a:spcAft>
                          <a:spcPts val="0"/>
                        </a:spcAft>
                        <a:buNone/>
                      </a:pPr>
                      <a:r>
                        <a:rPr lang="en-US" sz="1400" u="none" strike="noStrike" cap="none"/>
                        <a:t>1. Electricity</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2. Chemicals</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3.</a:t>
                      </a:r>
                      <a:endParaRPr/>
                    </a:p>
                    <a:p>
                      <a:pPr marL="0" marR="0" lvl="0" indent="0" algn="ctr" rtl="0">
                        <a:lnSpc>
                          <a:spcPct val="100000"/>
                        </a:lnSpc>
                        <a:spcBef>
                          <a:spcPts val="0"/>
                        </a:spcBef>
                        <a:spcAft>
                          <a:spcPts val="0"/>
                        </a:spcAft>
                        <a:buNone/>
                      </a:pPr>
                      <a:r>
                        <a:rPr lang="en-US" sz="1400" u="none" strike="noStrike" cap="none"/>
                        <a:t>Fires</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4.</a:t>
                      </a:r>
                      <a:endParaRPr/>
                    </a:p>
                    <a:p>
                      <a:pPr marL="0" marR="0" lvl="0" indent="0" algn="ctr" rtl="0">
                        <a:lnSpc>
                          <a:spcPct val="100000"/>
                        </a:lnSpc>
                        <a:spcBef>
                          <a:spcPts val="0"/>
                        </a:spcBef>
                        <a:spcAft>
                          <a:spcPts val="0"/>
                        </a:spcAft>
                        <a:buNone/>
                      </a:pPr>
                      <a:r>
                        <a:rPr lang="en-US" sz="1400" u="none" strike="noStrike" cap="none"/>
                        <a:t>Burns</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5.</a:t>
                      </a:r>
                      <a:endParaRPr/>
                    </a:p>
                    <a:p>
                      <a:pPr marL="0" marR="0" lvl="0" indent="0" algn="ctr" rtl="0">
                        <a:lnSpc>
                          <a:spcPct val="100000"/>
                        </a:lnSpc>
                        <a:spcBef>
                          <a:spcPts val="0"/>
                        </a:spcBef>
                        <a:spcAft>
                          <a:spcPts val="0"/>
                        </a:spcAft>
                        <a:buNone/>
                      </a:pPr>
                      <a:r>
                        <a:rPr lang="en-US" sz="1400" u="none" strike="noStrike" cap="none"/>
                        <a:t>Cuts</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6.</a:t>
                      </a:r>
                      <a:endParaRPr/>
                    </a:p>
                    <a:p>
                      <a:pPr marL="0" marR="0" lvl="0" indent="0" algn="ctr" rtl="0">
                        <a:lnSpc>
                          <a:spcPct val="100000"/>
                        </a:lnSpc>
                        <a:spcBef>
                          <a:spcPts val="0"/>
                        </a:spcBef>
                        <a:spcAft>
                          <a:spcPts val="0"/>
                        </a:spcAft>
                        <a:buNone/>
                      </a:pPr>
                      <a:r>
                        <a:rPr lang="en-US" sz="1400" u="none" strike="noStrike" cap="none"/>
                        <a:t>Falls</a:t>
                      </a:r>
                      <a:endParaRPr/>
                    </a:p>
                  </a:txBody>
                  <a:tcPr marL="91450" marR="91450" marT="45725" marB="45725"/>
                </a:tc>
                <a:extLst>
                  <a:ext uri="{0D108BD9-81ED-4DB2-BD59-A6C34878D82A}">
                    <a16:rowId xmlns:a16="http://schemas.microsoft.com/office/drawing/2014/main" val="10000"/>
                  </a:ext>
                </a:extLst>
              </a:tr>
              <a:tr h="1578100">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solidFill>
                      <a:srgbClr val="D8D8D8"/>
                    </a:soli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solidFill>
                      <a:srgbClr val="D8D8D8"/>
                    </a:soli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solidFill>
                      <a:srgbClr val="D8D8D8"/>
                    </a:soli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solidFill>
                      <a:srgbClr val="D8D8D8"/>
                    </a:soli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solidFill>
                      <a:srgbClr val="D8D8D8"/>
                    </a:soli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solidFill>
                      <a:srgbClr val="D8D8D8"/>
                    </a:solidFill>
                  </a:tcPr>
                </a:tc>
                <a:extLst>
                  <a:ext uri="{0D108BD9-81ED-4DB2-BD59-A6C34878D82A}">
                    <a16:rowId xmlns:a16="http://schemas.microsoft.com/office/drawing/2014/main" val="10001"/>
                  </a:ext>
                </a:extLst>
              </a:tr>
            </a:tbl>
          </a:graphicData>
        </a:graphic>
      </p:graphicFrame>
      <p:pic>
        <p:nvPicPr>
          <p:cNvPr id="183" name="Google Shape;183;p4" descr="Shape&#10;&#10;Description automatically generated with medium confidence"/>
          <p:cNvPicPr preferRelativeResize="0"/>
          <p:nvPr/>
        </p:nvPicPr>
        <p:blipFill rotWithShape="1">
          <a:blip r:embed="rId5">
            <a:alphaModFix/>
          </a:blip>
          <a:srcRect/>
          <a:stretch/>
        </p:blipFill>
        <p:spPr>
          <a:xfrm>
            <a:off x="257808" y="1909405"/>
            <a:ext cx="1008904" cy="1008904"/>
          </a:xfrm>
          <a:prstGeom prst="rect">
            <a:avLst/>
          </a:prstGeom>
          <a:noFill/>
          <a:ln>
            <a:noFill/>
          </a:ln>
        </p:spPr>
      </p:pic>
      <p:pic>
        <p:nvPicPr>
          <p:cNvPr id="184" name="Google Shape;184;p4" descr="Logo, company name&#10;&#10;Description automatically generated"/>
          <p:cNvPicPr preferRelativeResize="0"/>
          <p:nvPr/>
        </p:nvPicPr>
        <p:blipFill rotWithShape="1">
          <a:blip r:embed="rId6">
            <a:alphaModFix/>
          </a:blip>
          <a:srcRect/>
          <a:stretch/>
        </p:blipFill>
        <p:spPr>
          <a:xfrm>
            <a:off x="1448579" y="1987648"/>
            <a:ext cx="1008904" cy="911979"/>
          </a:xfrm>
          <a:prstGeom prst="rect">
            <a:avLst/>
          </a:prstGeom>
          <a:noFill/>
          <a:ln>
            <a:noFill/>
          </a:ln>
        </p:spPr>
      </p:pic>
      <p:pic>
        <p:nvPicPr>
          <p:cNvPr id="185" name="Google Shape;185;p4" descr="Logo, company name&#10;&#10;Description automatically generated"/>
          <p:cNvPicPr preferRelativeResize="0"/>
          <p:nvPr/>
        </p:nvPicPr>
        <p:blipFill rotWithShape="1">
          <a:blip r:embed="rId7">
            <a:alphaModFix/>
          </a:blip>
          <a:srcRect/>
          <a:stretch/>
        </p:blipFill>
        <p:spPr>
          <a:xfrm>
            <a:off x="2794767" y="1865077"/>
            <a:ext cx="737423" cy="1097560"/>
          </a:xfrm>
          <a:prstGeom prst="rect">
            <a:avLst/>
          </a:prstGeom>
          <a:noFill/>
          <a:ln>
            <a:noFill/>
          </a:ln>
        </p:spPr>
      </p:pic>
      <p:pic>
        <p:nvPicPr>
          <p:cNvPr id="186" name="Google Shape;186;p4"/>
          <p:cNvPicPr preferRelativeResize="0"/>
          <p:nvPr/>
        </p:nvPicPr>
        <p:blipFill rotWithShape="1">
          <a:blip r:embed="rId8">
            <a:alphaModFix/>
          </a:blip>
          <a:srcRect/>
          <a:stretch/>
        </p:blipFill>
        <p:spPr>
          <a:xfrm>
            <a:off x="3821762" y="2011200"/>
            <a:ext cx="1127591" cy="945067"/>
          </a:xfrm>
          <a:prstGeom prst="rect">
            <a:avLst/>
          </a:prstGeom>
          <a:noFill/>
          <a:ln>
            <a:noFill/>
          </a:ln>
        </p:spPr>
      </p:pic>
      <p:pic>
        <p:nvPicPr>
          <p:cNvPr id="187" name="Google Shape;187;p4" descr="Icon&#10;&#10;Description automatically generated"/>
          <p:cNvPicPr preferRelativeResize="0"/>
          <p:nvPr/>
        </p:nvPicPr>
        <p:blipFill rotWithShape="1">
          <a:blip r:embed="rId9">
            <a:alphaModFix/>
          </a:blip>
          <a:srcRect/>
          <a:stretch/>
        </p:blipFill>
        <p:spPr>
          <a:xfrm>
            <a:off x="5215663" y="2045956"/>
            <a:ext cx="921777" cy="921777"/>
          </a:xfrm>
          <a:prstGeom prst="rect">
            <a:avLst/>
          </a:prstGeom>
          <a:noFill/>
          <a:ln>
            <a:noFill/>
          </a:ln>
        </p:spPr>
      </p:pic>
      <p:pic>
        <p:nvPicPr>
          <p:cNvPr id="188" name="Google Shape;188;p4" descr="Icon&#10;&#10;Description automatically generated with low confidence"/>
          <p:cNvPicPr preferRelativeResize="0"/>
          <p:nvPr/>
        </p:nvPicPr>
        <p:blipFill rotWithShape="1">
          <a:blip r:embed="rId10">
            <a:alphaModFix/>
          </a:blip>
          <a:srcRect/>
          <a:stretch/>
        </p:blipFill>
        <p:spPr>
          <a:xfrm>
            <a:off x="6274497" y="2006005"/>
            <a:ext cx="1069062" cy="921777"/>
          </a:xfrm>
          <a:prstGeom prst="rect">
            <a:avLst/>
          </a:prstGeom>
          <a:solidFill>
            <a:srgbClr val="BFBFBF"/>
          </a:solid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1. Electricity</a:t>
            </a:r>
            <a:endParaRPr b="1"/>
          </a:p>
        </p:txBody>
      </p:sp>
      <p:sp>
        <p:nvSpPr>
          <p:cNvPr id="194" name="Google Shape;194;p5"/>
          <p:cNvSpPr txBox="1">
            <a:spLocks noGrp="1"/>
          </p:cNvSpPr>
          <p:nvPr>
            <p:ph type="body" idx="1"/>
          </p:nvPr>
        </p:nvSpPr>
        <p:spPr>
          <a:xfrm>
            <a:off x="34612" y="1229764"/>
            <a:ext cx="85206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US" sz="2000" b="1" u="sng" dirty="0"/>
              <a:t>Electrocution</a:t>
            </a:r>
            <a:r>
              <a:rPr lang="en-US" sz="2000" b="1" dirty="0"/>
              <a:t> (</a:t>
            </a:r>
            <a:r>
              <a:rPr lang="en-US" dirty="0" err="1"/>
              <a:t>i·lek·truh·</a:t>
            </a:r>
            <a:r>
              <a:rPr lang="en-US" b="1" dirty="0" err="1"/>
              <a:t>kyoo</a:t>
            </a:r>
            <a:r>
              <a:rPr lang="en-US" dirty="0" err="1"/>
              <a:t>·shn</a:t>
            </a:r>
            <a:r>
              <a:rPr lang="en-US" b="1" dirty="0"/>
              <a:t>) </a:t>
            </a:r>
            <a:endParaRPr dirty="0"/>
          </a:p>
          <a:p>
            <a:pPr marL="114300" lvl="0" indent="0" algn="l" rtl="0">
              <a:lnSpc>
                <a:spcPct val="115000"/>
              </a:lnSpc>
              <a:spcBef>
                <a:spcPts val="0"/>
              </a:spcBef>
              <a:spcAft>
                <a:spcPts val="0"/>
              </a:spcAft>
              <a:buSzPts val="1800"/>
              <a:buNone/>
            </a:pPr>
            <a:endParaRPr sz="2000" b="1" dirty="0"/>
          </a:p>
          <a:p>
            <a:pPr marL="114300" lvl="0" indent="0" algn="l" rtl="0">
              <a:lnSpc>
                <a:spcPct val="115000"/>
              </a:lnSpc>
              <a:spcBef>
                <a:spcPts val="0"/>
              </a:spcBef>
              <a:spcAft>
                <a:spcPts val="0"/>
              </a:spcAft>
              <a:buSzPts val="1800"/>
              <a:buNone/>
            </a:pPr>
            <a:r>
              <a:rPr lang="en-US" b="1" dirty="0"/>
              <a:t>- Make sure hands and floor are dry when using </a:t>
            </a:r>
            <a:r>
              <a:rPr lang="en-US" b="1" u="sng" dirty="0"/>
              <a:t>appliances.</a:t>
            </a:r>
            <a:endParaRPr u="sng" dirty="0"/>
          </a:p>
          <a:p>
            <a:pPr marL="114300" lvl="0" indent="0" algn="l" rtl="0">
              <a:lnSpc>
                <a:spcPct val="115000"/>
              </a:lnSpc>
              <a:spcBef>
                <a:spcPts val="0"/>
              </a:spcBef>
              <a:spcAft>
                <a:spcPts val="0"/>
              </a:spcAft>
              <a:buSzPts val="1800"/>
              <a:buNone/>
            </a:pPr>
            <a:r>
              <a:rPr lang="en-US" b="1" dirty="0"/>
              <a:t>- Keep appliances and cords away from water.</a:t>
            </a:r>
            <a:endParaRPr dirty="0"/>
          </a:p>
          <a:p>
            <a:pPr marL="114300" lvl="0" indent="0" algn="l" rtl="0">
              <a:lnSpc>
                <a:spcPct val="115000"/>
              </a:lnSpc>
              <a:spcBef>
                <a:spcPts val="0"/>
              </a:spcBef>
              <a:spcAft>
                <a:spcPts val="0"/>
              </a:spcAft>
              <a:buSzPts val="1800"/>
              <a:buNone/>
            </a:pPr>
            <a:r>
              <a:rPr lang="en-US" b="1" dirty="0"/>
              <a:t>- Avoid damage to electrical cords.</a:t>
            </a:r>
            <a:endParaRPr dirty="0"/>
          </a:p>
          <a:p>
            <a:pPr marL="114300" lvl="0" indent="0" algn="l" rtl="0">
              <a:lnSpc>
                <a:spcPct val="115000"/>
              </a:lnSpc>
              <a:spcBef>
                <a:spcPts val="0"/>
              </a:spcBef>
              <a:spcAft>
                <a:spcPts val="0"/>
              </a:spcAft>
              <a:buSzPts val="1800"/>
              <a:buNone/>
            </a:pPr>
            <a:r>
              <a:rPr lang="en-US" b="1" dirty="0"/>
              <a:t>- Use outlets properly – avoid extension cords.</a:t>
            </a:r>
            <a:endParaRPr dirty="0"/>
          </a:p>
          <a:p>
            <a:pPr lvl="0" algn="l" rtl="0">
              <a:lnSpc>
                <a:spcPct val="115000"/>
              </a:lnSpc>
              <a:spcBef>
                <a:spcPts val="0"/>
              </a:spcBef>
              <a:spcAft>
                <a:spcPts val="0"/>
              </a:spcAft>
              <a:buSzPts val="1800"/>
              <a:buFontTx/>
              <a:buChar char="-"/>
            </a:pPr>
            <a:r>
              <a:rPr lang="en-US" b="1" dirty="0"/>
              <a:t>NEVER put fingers or kitchen tools inside an appliance that’s </a:t>
            </a:r>
          </a:p>
          <a:p>
            <a:pPr marL="114300" lvl="0" indent="0" algn="l" rtl="0">
              <a:lnSpc>
                <a:spcPct val="115000"/>
              </a:lnSpc>
              <a:spcBef>
                <a:spcPts val="0"/>
              </a:spcBef>
              <a:spcAft>
                <a:spcPts val="0"/>
              </a:spcAft>
              <a:buSzPts val="1800"/>
              <a:buNone/>
            </a:pPr>
            <a:r>
              <a:rPr lang="en-US" b="1" dirty="0"/>
              <a:t>      plugged in.</a:t>
            </a:r>
            <a:endParaRPr dirty="0"/>
          </a:p>
          <a:p>
            <a:pPr marL="114300" lvl="0" indent="0" algn="l" rtl="0">
              <a:lnSpc>
                <a:spcPct val="115000"/>
              </a:lnSpc>
              <a:spcBef>
                <a:spcPts val="0"/>
              </a:spcBef>
              <a:spcAft>
                <a:spcPts val="0"/>
              </a:spcAft>
              <a:buSzPts val="1800"/>
              <a:buNone/>
            </a:pPr>
            <a:r>
              <a:rPr lang="en-US" b="1" dirty="0"/>
              <a:t>- Turn off small appliances as soon as you're done with them.</a:t>
            </a:r>
            <a:endParaRPr dirty="0"/>
          </a:p>
          <a:p>
            <a:pPr marL="114300" lvl="0" indent="0" algn="l" rtl="0">
              <a:lnSpc>
                <a:spcPct val="115000"/>
              </a:lnSpc>
              <a:spcBef>
                <a:spcPts val="0"/>
              </a:spcBef>
              <a:spcAft>
                <a:spcPts val="0"/>
              </a:spcAft>
              <a:buSzPts val="1800"/>
              <a:buNone/>
            </a:pPr>
            <a:r>
              <a:rPr lang="en-US" b="1" dirty="0"/>
              <a:t>- Don't put anything with metal in the microwave.</a:t>
            </a:r>
            <a:endParaRPr dirty="0"/>
          </a:p>
          <a:p>
            <a:pPr marL="114300" lvl="0" indent="0" algn="l" rtl="0">
              <a:lnSpc>
                <a:spcPct val="115000"/>
              </a:lnSpc>
              <a:spcBef>
                <a:spcPts val="0"/>
              </a:spcBef>
              <a:spcAft>
                <a:spcPts val="0"/>
              </a:spcAft>
              <a:buSzPts val="1800"/>
              <a:buNone/>
            </a:pPr>
            <a:endParaRPr sz="2000" b="1" dirty="0"/>
          </a:p>
        </p:txBody>
      </p:sp>
      <p:pic>
        <p:nvPicPr>
          <p:cNvPr id="195" name="Google Shape;195;p5"/>
          <p:cNvPicPr preferRelativeResize="0"/>
          <p:nvPr/>
        </p:nvPicPr>
        <p:blipFill rotWithShape="1">
          <a:blip r:embed="rId3">
            <a:alphaModFix/>
          </a:blip>
          <a:srcRect/>
          <a:stretch/>
        </p:blipFill>
        <p:spPr>
          <a:xfrm>
            <a:off x="7803200" y="0"/>
            <a:ext cx="1340800" cy="1340800"/>
          </a:xfrm>
          <a:prstGeom prst="rect">
            <a:avLst/>
          </a:prstGeom>
          <a:noFill/>
          <a:ln>
            <a:noFill/>
          </a:ln>
        </p:spPr>
      </p:pic>
      <p:pic>
        <p:nvPicPr>
          <p:cNvPr id="196" name="Google Shape;196;p5"/>
          <p:cNvPicPr preferRelativeResize="0"/>
          <p:nvPr/>
        </p:nvPicPr>
        <p:blipFill rotWithShape="1">
          <a:blip r:embed="rId4">
            <a:alphaModFix/>
          </a:blip>
          <a:srcRect/>
          <a:stretch/>
        </p:blipFill>
        <p:spPr>
          <a:xfrm>
            <a:off x="7803200" y="1340800"/>
            <a:ext cx="1340800" cy="1340800"/>
          </a:xfrm>
          <a:prstGeom prst="rect">
            <a:avLst/>
          </a:prstGeom>
          <a:noFill/>
          <a:ln>
            <a:noFill/>
          </a:ln>
        </p:spPr>
      </p:pic>
      <p:pic>
        <p:nvPicPr>
          <p:cNvPr id="197" name="Google Shape;197;p5" descr="Text&#10;&#10;Description automatically generated"/>
          <p:cNvPicPr preferRelativeResize="0"/>
          <p:nvPr/>
        </p:nvPicPr>
        <p:blipFill rotWithShape="1">
          <a:blip r:embed="rId5">
            <a:alphaModFix/>
          </a:blip>
          <a:srcRect/>
          <a:stretch/>
        </p:blipFill>
        <p:spPr>
          <a:xfrm>
            <a:off x="7803200" y="2681600"/>
            <a:ext cx="1340800" cy="1340800"/>
          </a:xfrm>
          <a:prstGeom prst="rect">
            <a:avLst/>
          </a:prstGeom>
          <a:solidFill>
            <a:schemeClr val="dk1"/>
          </a:solidFill>
          <a:ln>
            <a:noFill/>
          </a:ln>
        </p:spPr>
      </p:pic>
      <p:pic>
        <p:nvPicPr>
          <p:cNvPr id="198" name="Google Shape;198;p5" descr="Audio Recording Mar 29, 2021 at 10:46:47 AM"/>
          <p:cNvPicPr preferRelativeResize="0"/>
          <p:nvPr/>
        </p:nvPicPr>
        <p:blipFill rotWithShape="1">
          <a:blip r:embed="rId6">
            <a:alphaModFix/>
          </a:blip>
          <a:srcRect/>
          <a:stretch/>
        </p:blipFill>
        <p:spPr>
          <a:xfrm>
            <a:off x="4849089" y="1152475"/>
            <a:ext cx="572655" cy="572655"/>
          </a:xfrm>
          <a:prstGeom prst="rect">
            <a:avLst/>
          </a:prstGeom>
          <a:solidFill>
            <a:schemeClr val="accent6"/>
          </a:solidFill>
          <a:ln>
            <a:noFill/>
          </a:ln>
        </p:spPr>
      </p:pic>
      <p:pic>
        <p:nvPicPr>
          <p:cNvPr id="199" name="Google Shape;199;p5" descr="Shape&#10;&#10;Description automatically generated with medium confidence"/>
          <p:cNvPicPr preferRelativeResize="0"/>
          <p:nvPr/>
        </p:nvPicPr>
        <p:blipFill rotWithShape="1">
          <a:blip r:embed="rId7">
            <a:alphaModFix/>
          </a:blip>
          <a:srcRect/>
          <a:stretch/>
        </p:blipFill>
        <p:spPr>
          <a:xfrm>
            <a:off x="2544094" y="256515"/>
            <a:ext cx="822561" cy="822561"/>
          </a:xfrm>
          <a:prstGeom prst="rect">
            <a:avLst/>
          </a:prstGeom>
          <a:noFill/>
          <a:ln>
            <a:noFill/>
          </a:ln>
        </p:spPr>
      </p:pic>
      <p:pic>
        <p:nvPicPr>
          <p:cNvPr id="200" name="Google Shape;200;p5" descr="Graphical user interface&#10;&#10;Description automatically generated with medium confidence"/>
          <p:cNvPicPr preferRelativeResize="0"/>
          <p:nvPr/>
        </p:nvPicPr>
        <p:blipFill rotWithShape="1">
          <a:blip r:embed="rId8">
            <a:alphaModFix/>
          </a:blip>
          <a:srcRect/>
          <a:stretch/>
        </p:blipFill>
        <p:spPr>
          <a:xfrm>
            <a:off x="3886071" y="294668"/>
            <a:ext cx="1535673" cy="873414"/>
          </a:xfrm>
          <a:prstGeom prst="rect">
            <a:avLst/>
          </a:prstGeom>
          <a:noFill/>
          <a:ln>
            <a:noFill/>
          </a:ln>
        </p:spPr>
      </p:pic>
      <p:pic>
        <p:nvPicPr>
          <p:cNvPr id="201" name="Google Shape;201;p5" descr="A picture containing text, clipart&#10;&#10;Description automatically generated"/>
          <p:cNvPicPr preferRelativeResize="0"/>
          <p:nvPr/>
        </p:nvPicPr>
        <p:blipFill rotWithShape="1">
          <a:blip r:embed="rId9">
            <a:alphaModFix/>
          </a:blip>
          <a:srcRect/>
          <a:stretch/>
        </p:blipFill>
        <p:spPr>
          <a:xfrm>
            <a:off x="5421744" y="125673"/>
            <a:ext cx="1203987" cy="95942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fade">
                                      <p:cBhvr>
                                        <p:cTn id="7" dur="50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6"/>
          <p:cNvSpPr txBox="1">
            <a:spLocks noGrp="1"/>
          </p:cNvSpPr>
          <p:nvPr>
            <p:ph type="title"/>
          </p:nvPr>
        </p:nvSpPr>
        <p:spPr>
          <a:xfrm>
            <a:off x="127000" y="352001"/>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2. Chemicals (</a:t>
            </a:r>
            <a:r>
              <a:rPr lang="en-US">
                <a:solidFill>
                  <a:srgbClr val="202124"/>
                </a:solidFill>
                <a:latin typeface="Arial"/>
                <a:ea typeface="Arial"/>
                <a:cs typeface="Arial"/>
                <a:sym typeface="Arial"/>
              </a:rPr>
              <a:t>chem·i·cal)   </a:t>
            </a:r>
            <a:endParaRPr b="1"/>
          </a:p>
        </p:txBody>
      </p:sp>
      <p:sp>
        <p:nvSpPr>
          <p:cNvPr id="207" name="Google Shape;207;p6"/>
          <p:cNvSpPr txBox="1">
            <a:spLocks noGrp="1"/>
          </p:cNvSpPr>
          <p:nvPr>
            <p:ph type="body" idx="1"/>
          </p:nvPr>
        </p:nvSpPr>
        <p:spPr>
          <a:xfrm>
            <a:off x="127000" y="1312030"/>
            <a:ext cx="7331075" cy="3174245"/>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US" b="1" dirty="0"/>
              <a:t>-    NEVER transfer </a:t>
            </a:r>
            <a:r>
              <a:rPr lang="en-US" b="1" u="sng" dirty="0"/>
              <a:t>chemicals</a:t>
            </a:r>
            <a:r>
              <a:rPr lang="en-US" b="1" dirty="0"/>
              <a:t> to another container.</a:t>
            </a:r>
            <a:endParaRPr dirty="0"/>
          </a:p>
          <a:p>
            <a:pPr marL="457200" lvl="0" indent="-342900" algn="l" rtl="0">
              <a:lnSpc>
                <a:spcPct val="115000"/>
              </a:lnSpc>
              <a:spcBef>
                <a:spcPts val="0"/>
              </a:spcBef>
              <a:spcAft>
                <a:spcPts val="0"/>
              </a:spcAft>
              <a:buSzPts val="1800"/>
              <a:buFont typeface="Arial"/>
              <a:buChar char="-"/>
            </a:pPr>
            <a:r>
              <a:rPr lang="en-US" b="1" dirty="0"/>
              <a:t>NEVER mix different chemicals.</a:t>
            </a:r>
            <a:endParaRPr dirty="0"/>
          </a:p>
          <a:p>
            <a:pPr marL="457200" lvl="0" indent="-342900" algn="l" rtl="0">
              <a:lnSpc>
                <a:spcPct val="115000"/>
              </a:lnSpc>
              <a:spcBef>
                <a:spcPts val="0"/>
              </a:spcBef>
              <a:spcAft>
                <a:spcPts val="0"/>
              </a:spcAft>
              <a:buSzPts val="1800"/>
              <a:buFont typeface="Arial"/>
              <a:buChar char="-"/>
            </a:pPr>
            <a:r>
              <a:rPr lang="en-US" b="1" dirty="0"/>
              <a:t>Store chemicals away from food, pets and children.</a:t>
            </a:r>
            <a:endParaRPr dirty="0"/>
          </a:p>
          <a:p>
            <a:pPr marL="457200" lvl="0" indent="-342900" algn="l" rtl="0">
              <a:lnSpc>
                <a:spcPct val="115000"/>
              </a:lnSpc>
              <a:spcBef>
                <a:spcPts val="0"/>
              </a:spcBef>
              <a:spcAft>
                <a:spcPts val="0"/>
              </a:spcAft>
              <a:buSzPts val="1800"/>
              <a:buFont typeface="Arial"/>
              <a:buChar char="-"/>
            </a:pPr>
            <a:r>
              <a:rPr lang="en-US" b="1" u="sng" dirty="0"/>
              <a:t>Substitute</a:t>
            </a:r>
            <a:r>
              <a:rPr lang="en-US" b="1" dirty="0"/>
              <a:t> for natural cleaners when possible.</a:t>
            </a:r>
            <a:endParaRPr dirty="0"/>
          </a:p>
          <a:p>
            <a:pPr marL="114300" lvl="0" indent="0" algn="l" rtl="0">
              <a:lnSpc>
                <a:spcPct val="115000"/>
              </a:lnSpc>
              <a:spcBef>
                <a:spcPts val="0"/>
              </a:spcBef>
              <a:spcAft>
                <a:spcPts val="0"/>
              </a:spcAft>
              <a:buSzPts val="1800"/>
              <a:buNone/>
            </a:pPr>
            <a:r>
              <a:rPr lang="en-US" b="1" dirty="0"/>
              <a:t>     (e.g. vinegar, baking soda, lemon juice etc.)</a:t>
            </a:r>
            <a:endParaRPr dirty="0"/>
          </a:p>
          <a:p>
            <a:pPr marL="114300" lvl="0" indent="0" algn="l" rtl="0">
              <a:lnSpc>
                <a:spcPct val="115000"/>
              </a:lnSpc>
              <a:spcBef>
                <a:spcPts val="0"/>
              </a:spcBef>
              <a:spcAft>
                <a:spcPts val="0"/>
              </a:spcAft>
              <a:buSzPts val="1800"/>
              <a:buNone/>
            </a:pPr>
            <a:endParaRPr dirty="0"/>
          </a:p>
        </p:txBody>
      </p:sp>
      <p:pic>
        <p:nvPicPr>
          <p:cNvPr id="208" name="Google Shape;208;p6"/>
          <p:cNvPicPr preferRelativeResize="0"/>
          <p:nvPr/>
        </p:nvPicPr>
        <p:blipFill rotWithShape="1">
          <a:blip r:embed="rId3">
            <a:alphaModFix/>
          </a:blip>
          <a:srcRect/>
          <a:stretch/>
        </p:blipFill>
        <p:spPr>
          <a:xfrm>
            <a:off x="7803200" y="0"/>
            <a:ext cx="1340800" cy="1340800"/>
          </a:xfrm>
          <a:prstGeom prst="rect">
            <a:avLst/>
          </a:prstGeom>
          <a:noFill/>
          <a:ln>
            <a:noFill/>
          </a:ln>
        </p:spPr>
      </p:pic>
      <p:pic>
        <p:nvPicPr>
          <p:cNvPr id="209" name="Google Shape;209;p6"/>
          <p:cNvPicPr preferRelativeResize="0"/>
          <p:nvPr/>
        </p:nvPicPr>
        <p:blipFill rotWithShape="1">
          <a:blip r:embed="rId4">
            <a:alphaModFix/>
          </a:blip>
          <a:srcRect/>
          <a:stretch/>
        </p:blipFill>
        <p:spPr>
          <a:xfrm>
            <a:off x="7803200" y="1340800"/>
            <a:ext cx="1340800" cy="1340800"/>
          </a:xfrm>
          <a:prstGeom prst="rect">
            <a:avLst/>
          </a:prstGeom>
          <a:noFill/>
          <a:ln>
            <a:noFill/>
          </a:ln>
        </p:spPr>
      </p:pic>
      <p:pic>
        <p:nvPicPr>
          <p:cNvPr id="210" name="Google Shape;210;p6" descr="Text&#10;&#10;Description automatically generated"/>
          <p:cNvPicPr preferRelativeResize="0"/>
          <p:nvPr/>
        </p:nvPicPr>
        <p:blipFill rotWithShape="1">
          <a:blip r:embed="rId5">
            <a:alphaModFix/>
          </a:blip>
          <a:srcRect/>
          <a:stretch/>
        </p:blipFill>
        <p:spPr>
          <a:xfrm>
            <a:off x="7803200" y="2681600"/>
            <a:ext cx="1340800" cy="1340800"/>
          </a:xfrm>
          <a:prstGeom prst="rect">
            <a:avLst/>
          </a:prstGeom>
          <a:solidFill>
            <a:schemeClr val="dk1"/>
          </a:solidFill>
          <a:ln>
            <a:noFill/>
          </a:ln>
        </p:spPr>
      </p:pic>
      <p:pic>
        <p:nvPicPr>
          <p:cNvPr id="211" name="Google Shape;211;p6" descr="Logo, company name&#10;&#10;Description automatically generated"/>
          <p:cNvPicPr preferRelativeResize="0"/>
          <p:nvPr/>
        </p:nvPicPr>
        <p:blipFill rotWithShape="1">
          <a:blip r:embed="rId6">
            <a:alphaModFix/>
          </a:blip>
          <a:srcRect/>
          <a:stretch/>
        </p:blipFill>
        <p:spPr>
          <a:xfrm>
            <a:off x="6703549" y="1312030"/>
            <a:ext cx="1008904" cy="911979"/>
          </a:xfrm>
          <a:prstGeom prst="rect">
            <a:avLst/>
          </a:prstGeom>
          <a:noFill/>
          <a:ln>
            <a:noFill/>
          </a:ln>
        </p:spPr>
      </p:pic>
      <p:pic>
        <p:nvPicPr>
          <p:cNvPr id="212" name="Google Shape;212;p6" descr="A picture containing bottle, indoor&#10;&#10;Description automatically generated"/>
          <p:cNvPicPr preferRelativeResize="0"/>
          <p:nvPr/>
        </p:nvPicPr>
        <p:blipFill rotWithShape="1">
          <a:blip r:embed="rId7">
            <a:alphaModFix/>
          </a:blip>
          <a:srcRect/>
          <a:stretch/>
        </p:blipFill>
        <p:spPr>
          <a:xfrm>
            <a:off x="5863911" y="55395"/>
            <a:ext cx="1757795" cy="1054677"/>
          </a:xfrm>
          <a:prstGeom prst="rect">
            <a:avLst/>
          </a:prstGeom>
          <a:noFill/>
          <a:ln>
            <a:noFill/>
          </a:ln>
        </p:spPr>
      </p:pic>
      <p:sp>
        <p:nvSpPr>
          <p:cNvPr id="213" name="Google Shape;213;p6">
            <a:hlinkClick r:id="rId8"/>
          </p:cNvPr>
          <p:cNvSpPr/>
          <p:nvPr/>
        </p:nvSpPr>
        <p:spPr>
          <a:xfrm>
            <a:off x="127000" y="563563"/>
            <a:ext cx="406400" cy="406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14" name="Google Shape;214;p6" descr="Audio Recording Mar 29, 2021 at 5:55:16 PM"/>
          <p:cNvPicPr preferRelativeResize="0"/>
          <p:nvPr/>
        </p:nvPicPr>
        <p:blipFill rotWithShape="1">
          <a:blip r:embed="rId9">
            <a:alphaModFix/>
          </a:blip>
          <a:srcRect/>
          <a:stretch/>
        </p:blipFill>
        <p:spPr>
          <a:xfrm>
            <a:off x="4336472" y="276155"/>
            <a:ext cx="641927" cy="641927"/>
          </a:xfrm>
          <a:prstGeom prst="rect">
            <a:avLst/>
          </a:prstGeom>
          <a:solidFill>
            <a:schemeClr val="accent6"/>
          </a:solid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fade">
                                      <p:cBhvr>
                                        <p:cTn id="7" dur="3456"/>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3. Fires (Part A)        </a:t>
            </a:r>
            <a:endParaRPr b="1"/>
          </a:p>
        </p:txBody>
      </p:sp>
      <p:sp>
        <p:nvSpPr>
          <p:cNvPr id="220" name="Google Shape;220;p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US" b="1" dirty="0">
                <a:solidFill>
                  <a:schemeClr val="dk1"/>
                </a:solidFill>
              </a:rPr>
              <a:t>Preventing Fires:</a:t>
            </a:r>
            <a:endParaRPr dirty="0"/>
          </a:p>
          <a:p>
            <a:pPr marL="114300" lvl="0" indent="0" algn="l" rtl="0">
              <a:lnSpc>
                <a:spcPct val="115000"/>
              </a:lnSpc>
              <a:spcBef>
                <a:spcPts val="0"/>
              </a:spcBef>
              <a:spcAft>
                <a:spcPts val="0"/>
              </a:spcAft>
              <a:buSzPts val="1800"/>
              <a:buNone/>
            </a:pPr>
            <a:endParaRPr dirty="0"/>
          </a:p>
          <a:p>
            <a:pPr marL="457200" lvl="0" indent="-342900" algn="l" rtl="0">
              <a:lnSpc>
                <a:spcPct val="115000"/>
              </a:lnSpc>
              <a:spcBef>
                <a:spcPts val="0"/>
              </a:spcBef>
              <a:spcAft>
                <a:spcPts val="0"/>
              </a:spcAft>
              <a:buSzPts val="1800"/>
              <a:buChar char="●"/>
            </a:pPr>
            <a:r>
              <a:rPr lang="en-US" b="1" dirty="0"/>
              <a:t>Use oven mitts – not kitchen towels to remove hot items </a:t>
            </a:r>
            <a:endParaRPr dirty="0"/>
          </a:p>
          <a:p>
            <a:pPr marL="114300" lvl="0" indent="0" algn="l" rtl="0">
              <a:lnSpc>
                <a:spcPct val="115000"/>
              </a:lnSpc>
              <a:spcBef>
                <a:spcPts val="0"/>
              </a:spcBef>
              <a:spcAft>
                <a:spcPts val="0"/>
              </a:spcAft>
              <a:buSzPts val="1800"/>
              <a:buNone/>
            </a:pPr>
            <a:r>
              <a:rPr lang="en-US" b="1" dirty="0"/>
              <a:t>		        from the stove or oven</a:t>
            </a:r>
            <a:endParaRPr dirty="0"/>
          </a:p>
          <a:p>
            <a:pPr marL="457200" lvl="0" indent="-342900" algn="l" rtl="0">
              <a:lnSpc>
                <a:spcPct val="115000"/>
              </a:lnSpc>
              <a:spcBef>
                <a:spcPts val="0"/>
              </a:spcBef>
              <a:spcAft>
                <a:spcPts val="0"/>
              </a:spcAft>
              <a:buSzPts val="1800"/>
              <a:buChar char="●"/>
            </a:pPr>
            <a:r>
              <a:rPr lang="en-US" b="1" dirty="0"/>
              <a:t>Keep </a:t>
            </a:r>
            <a:r>
              <a:rPr lang="en-US" b="1" u="sng" dirty="0"/>
              <a:t>flammable</a:t>
            </a:r>
            <a:r>
              <a:rPr lang="en-US" b="1" dirty="0"/>
              <a:t> items, such as kitchen towels, paper towel,</a:t>
            </a:r>
            <a:endParaRPr dirty="0"/>
          </a:p>
          <a:p>
            <a:pPr marL="114300" lvl="0" indent="0" algn="l" rtl="0">
              <a:lnSpc>
                <a:spcPct val="115000"/>
              </a:lnSpc>
              <a:spcBef>
                <a:spcPts val="0"/>
              </a:spcBef>
              <a:spcAft>
                <a:spcPts val="0"/>
              </a:spcAft>
              <a:buSzPts val="1800"/>
              <a:buNone/>
            </a:pPr>
            <a:r>
              <a:rPr lang="en-US" b="1" dirty="0"/>
              <a:t>      recipes etc. away from the stove.</a:t>
            </a:r>
            <a:endParaRPr dirty="0"/>
          </a:p>
          <a:p>
            <a:pPr marL="457200" lvl="0" indent="-342900" algn="l" rtl="0">
              <a:lnSpc>
                <a:spcPct val="115000"/>
              </a:lnSpc>
              <a:spcBef>
                <a:spcPts val="0"/>
              </a:spcBef>
              <a:spcAft>
                <a:spcPts val="0"/>
              </a:spcAft>
              <a:buSzPts val="1800"/>
              <a:buChar char="●"/>
            </a:pPr>
            <a:r>
              <a:rPr lang="en-US" b="1" dirty="0"/>
              <a:t>Remember to turn the oven and stove off when finished!</a:t>
            </a:r>
            <a:endParaRPr dirty="0"/>
          </a:p>
          <a:p>
            <a:pPr marL="457200" lvl="0" indent="-342900" algn="l" rtl="0">
              <a:lnSpc>
                <a:spcPct val="115000"/>
              </a:lnSpc>
              <a:spcBef>
                <a:spcPts val="0"/>
              </a:spcBef>
              <a:spcAft>
                <a:spcPts val="0"/>
              </a:spcAft>
              <a:buSzPts val="1800"/>
              <a:buChar char="●"/>
            </a:pPr>
            <a:r>
              <a:rPr lang="en-US" b="1" dirty="0"/>
              <a:t>Keep a fire </a:t>
            </a:r>
            <a:r>
              <a:rPr lang="en-US" b="1" u="sng" dirty="0"/>
              <a:t>extinguisher</a:t>
            </a:r>
            <a:r>
              <a:rPr lang="en-US" b="1" dirty="0"/>
              <a:t> close by – opposite your stove.</a:t>
            </a:r>
            <a:endParaRPr dirty="0"/>
          </a:p>
          <a:p>
            <a:pPr marL="114300" lvl="0" indent="0" algn="l" rtl="0">
              <a:lnSpc>
                <a:spcPct val="115000"/>
              </a:lnSpc>
              <a:spcBef>
                <a:spcPts val="0"/>
              </a:spcBef>
              <a:spcAft>
                <a:spcPts val="0"/>
              </a:spcAft>
              <a:buSzPts val="1800"/>
              <a:buNone/>
            </a:pPr>
            <a:endParaRPr dirty="0"/>
          </a:p>
        </p:txBody>
      </p:sp>
      <p:pic>
        <p:nvPicPr>
          <p:cNvPr id="221" name="Google Shape;221;p7"/>
          <p:cNvPicPr preferRelativeResize="0"/>
          <p:nvPr/>
        </p:nvPicPr>
        <p:blipFill rotWithShape="1">
          <a:blip r:embed="rId3">
            <a:alphaModFix/>
          </a:blip>
          <a:srcRect/>
          <a:stretch/>
        </p:blipFill>
        <p:spPr>
          <a:xfrm>
            <a:off x="7803200" y="0"/>
            <a:ext cx="1340800" cy="1340800"/>
          </a:xfrm>
          <a:prstGeom prst="rect">
            <a:avLst/>
          </a:prstGeom>
          <a:noFill/>
          <a:ln>
            <a:noFill/>
          </a:ln>
        </p:spPr>
      </p:pic>
      <p:pic>
        <p:nvPicPr>
          <p:cNvPr id="222" name="Google Shape;222;p7"/>
          <p:cNvPicPr preferRelativeResize="0"/>
          <p:nvPr/>
        </p:nvPicPr>
        <p:blipFill rotWithShape="1">
          <a:blip r:embed="rId4">
            <a:alphaModFix/>
          </a:blip>
          <a:srcRect/>
          <a:stretch/>
        </p:blipFill>
        <p:spPr>
          <a:xfrm>
            <a:off x="7803200" y="1340800"/>
            <a:ext cx="1340800" cy="1340800"/>
          </a:xfrm>
          <a:prstGeom prst="rect">
            <a:avLst/>
          </a:prstGeom>
          <a:noFill/>
          <a:ln>
            <a:noFill/>
          </a:ln>
        </p:spPr>
      </p:pic>
      <p:pic>
        <p:nvPicPr>
          <p:cNvPr id="223" name="Google Shape;223;p7" descr="Text&#10;&#10;Description automatically generated"/>
          <p:cNvPicPr preferRelativeResize="0"/>
          <p:nvPr/>
        </p:nvPicPr>
        <p:blipFill rotWithShape="1">
          <a:blip r:embed="rId5">
            <a:alphaModFix/>
          </a:blip>
          <a:srcRect/>
          <a:stretch/>
        </p:blipFill>
        <p:spPr>
          <a:xfrm>
            <a:off x="7803200" y="2681600"/>
            <a:ext cx="1340800" cy="1340800"/>
          </a:xfrm>
          <a:prstGeom prst="rect">
            <a:avLst/>
          </a:prstGeom>
          <a:solidFill>
            <a:schemeClr val="dk1"/>
          </a:solidFill>
          <a:ln>
            <a:noFill/>
          </a:ln>
        </p:spPr>
      </p:pic>
      <p:pic>
        <p:nvPicPr>
          <p:cNvPr id="224" name="Google Shape;224;p7" descr="Logo, company name&#10;&#10;Description automatically generated"/>
          <p:cNvPicPr preferRelativeResize="0"/>
          <p:nvPr/>
        </p:nvPicPr>
        <p:blipFill rotWithShape="1">
          <a:blip r:embed="rId6">
            <a:alphaModFix/>
          </a:blip>
          <a:srcRect/>
          <a:stretch/>
        </p:blipFill>
        <p:spPr>
          <a:xfrm>
            <a:off x="3431885" y="243240"/>
            <a:ext cx="737423" cy="1097560"/>
          </a:xfrm>
          <a:prstGeom prst="rect">
            <a:avLst/>
          </a:prstGeom>
          <a:noFill/>
          <a:ln>
            <a:noFill/>
          </a:ln>
        </p:spPr>
      </p:pic>
      <p:pic>
        <p:nvPicPr>
          <p:cNvPr id="225" name="Google Shape;225;p7" descr="A red and white fire extinguisher on a white brick wall&#10;&#10;Description automatically generated with medium confidence"/>
          <p:cNvPicPr preferRelativeResize="0"/>
          <p:nvPr/>
        </p:nvPicPr>
        <p:blipFill rotWithShape="1">
          <a:blip r:embed="rId7">
            <a:alphaModFix/>
          </a:blip>
          <a:srcRect/>
          <a:stretch/>
        </p:blipFill>
        <p:spPr>
          <a:xfrm>
            <a:off x="4505919" y="97033"/>
            <a:ext cx="1087215" cy="1449620"/>
          </a:xfrm>
          <a:prstGeom prst="rect">
            <a:avLst/>
          </a:prstGeom>
          <a:noFill/>
          <a:ln>
            <a:noFill/>
          </a:ln>
        </p:spPr>
      </p:pic>
      <p:pic>
        <p:nvPicPr>
          <p:cNvPr id="226" name="Google Shape;226;p7" descr="A picture containing clothing&#10;&#10;Description automatically generated"/>
          <p:cNvPicPr preferRelativeResize="0"/>
          <p:nvPr/>
        </p:nvPicPr>
        <p:blipFill rotWithShape="1">
          <a:blip r:embed="rId8">
            <a:alphaModFix/>
          </a:blip>
          <a:srcRect/>
          <a:stretch/>
        </p:blipFill>
        <p:spPr>
          <a:xfrm>
            <a:off x="5929746" y="117764"/>
            <a:ext cx="1223036" cy="122303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dirty="0"/>
              <a:t>4. Fires (Part B) </a:t>
            </a:r>
            <a:br>
              <a:rPr lang="en-US" dirty="0"/>
            </a:br>
            <a:br>
              <a:rPr lang="en-US" dirty="0"/>
            </a:br>
            <a:r>
              <a:rPr lang="en-US" sz="1800" b="1" dirty="0"/>
              <a:t>What to do if there is a fire:</a:t>
            </a:r>
            <a:br>
              <a:rPr lang="en-US" sz="1800" b="1" dirty="0"/>
            </a:br>
            <a:br>
              <a:rPr lang="en-US" sz="1800" dirty="0"/>
            </a:br>
            <a:r>
              <a:rPr lang="en-US" sz="1600" dirty="0"/>
              <a:t>- </a:t>
            </a:r>
            <a:r>
              <a:rPr lang="en-US" sz="1600" b="1" dirty="0"/>
              <a:t>NEVER attempt to carry a pan with burning contents.</a:t>
            </a:r>
            <a:br>
              <a:rPr lang="en-US" sz="1600" dirty="0"/>
            </a:br>
            <a:r>
              <a:rPr lang="en-US" sz="1600" dirty="0"/>
              <a:t>- </a:t>
            </a:r>
            <a:r>
              <a:rPr lang="en-US" sz="1600" b="1" dirty="0"/>
              <a:t>Can use a dry chemical fire extinguisher.</a:t>
            </a:r>
            <a:br>
              <a:rPr lang="en-US" sz="1600" b="1" dirty="0"/>
            </a:br>
            <a:r>
              <a:rPr lang="en-US" sz="1600" b="1" dirty="0"/>
              <a:t> </a:t>
            </a:r>
            <a:br>
              <a:rPr lang="en-US" sz="1600" dirty="0"/>
            </a:br>
            <a:r>
              <a:rPr lang="en-US" sz="1600" b="1" dirty="0"/>
              <a:t>For </a:t>
            </a:r>
            <a:r>
              <a:rPr lang="en-US" sz="1600" b="1" u="sng" dirty="0"/>
              <a:t>containable</a:t>
            </a:r>
            <a:r>
              <a:rPr lang="en-US" sz="1600" b="1" dirty="0"/>
              <a:t> fires…</a:t>
            </a:r>
            <a:br>
              <a:rPr lang="en-US" sz="1600" dirty="0"/>
            </a:br>
            <a:r>
              <a:rPr lang="en-US" sz="1600" dirty="0"/>
              <a:t>- </a:t>
            </a:r>
            <a:r>
              <a:rPr lang="en-US" sz="1600" b="1" dirty="0"/>
              <a:t>If fire is on the stove top or electric skillet:</a:t>
            </a:r>
            <a:br>
              <a:rPr lang="en-US" sz="1600" dirty="0"/>
            </a:br>
            <a:r>
              <a:rPr lang="en-US" sz="1600" dirty="0"/>
              <a:t>-</a:t>
            </a:r>
            <a:r>
              <a:rPr lang="en-US" sz="1600" b="1" dirty="0"/>
              <a:t>Turn off heat.</a:t>
            </a:r>
            <a:br>
              <a:rPr lang="en-US" sz="1600" dirty="0"/>
            </a:br>
            <a:r>
              <a:rPr lang="en-US" sz="1600" dirty="0"/>
              <a:t>-</a:t>
            </a:r>
            <a:r>
              <a:rPr lang="en-US" sz="1600" b="1" dirty="0"/>
              <a:t>Put a cover on the pan and leave it on OR pour </a:t>
            </a:r>
            <a:r>
              <a:rPr lang="en-US" sz="1600" b="1" i="1" dirty="0">
                <a:solidFill>
                  <a:srgbClr val="FF0000"/>
                </a:solidFill>
              </a:rPr>
              <a:t>salt or baking soda </a:t>
            </a:r>
            <a:r>
              <a:rPr lang="en-US" sz="1600" b="1" dirty="0"/>
              <a:t>on </a:t>
            </a:r>
            <a:br>
              <a:rPr lang="en-US" sz="1600" b="1" dirty="0"/>
            </a:br>
            <a:r>
              <a:rPr lang="en-US" sz="1600" b="1" dirty="0"/>
              <a:t> the flames.</a:t>
            </a:r>
            <a:br>
              <a:rPr lang="en-US" sz="1600" dirty="0"/>
            </a:br>
            <a:r>
              <a:rPr lang="en-US" sz="1600" dirty="0"/>
              <a:t>-</a:t>
            </a:r>
            <a:r>
              <a:rPr lang="en-US" sz="1600" b="1" dirty="0"/>
              <a:t>DO NOT POUR WATER ON A GREASE FIRE!  </a:t>
            </a:r>
            <a:br>
              <a:rPr lang="en-US" sz="1600" dirty="0"/>
            </a:br>
            <a:r>
              <a:rPr lang="en-US" sz="1600" dirty="0"/>
              <a:t>-</a:t>
            </a:r>
            <a:r>
              <a:rPr lang="en-US" sz="1600" b="1" dirty="0"/>
              <a:t>DO NOT POUR  flour or baking powder either – these will all make the fire worse.</a:t>
            </a:r>
            <a:br>
              <a:rPr lang="en-US" sz="1600" dirty="0"/>
            </a:br>
            <a:r>
              <a:rPr lang="en-US" sz="1600" b="1" dirty="0"/>
              <a:t>- Oven, microwave or toaster oven fire: Turn off or disconnect appliance; keep oven        </a:t>
            </a:r>
            <a:endParaRPr sz="1600" b="1" dirty="0"/>
          </a:p>
          <a:p>
            <a:pPr marL="0" lvl="0" indent="0" algn="l" rtl="0">
              <a:lnSpc>
                <a:spcPct val="100000"/>
              </a:lnSpc>
              <a:spcBef>
                <a:spcPts val="0"/>
              </a:spcBef>
              <a:spcAft>
                <a:spcPts val="0"/>
              </a:spcAft>
              <a:buSzPts val="2800"/>
              <a:buNone/>
            </a:pPr>
            <a:r>
              <a:rPr lang="en-US" sz="1600" b="1" dirty="0"/>
              <a:t>  door closed until the fire goes out. </a:t>
            </a:r>
            <a:br>
              <a:rPr lang="en-US" sz="1600" dirty="0"/>
            </a:br>
            <a:br>
              <a:rPr lang="en-US" sz="1600" b="1" dirty="0"/>
            </a:br>
            <a:br>
              <a:rPr lang="en-US" sz="1600" dirty="0"/>
            </a:br>
            <a:br>
              <a:rPr lang="en-US" sz="1600" dirty="0"/>
            </a:br>
            <a:endParaRPr sz="1600" b="1" dirty="0"/>
          </a:p>
        </p:txBody>
      </p:sp>
      <p:pic>
        <p:nvPicPr>
          <p:cNvPr id="232" name="Google Shape;232;p8"/>
          <p:cNvPicPr preferRelativeResize="0"/>
          <p:nvPr/>
        </p:nvPicPr>
        <p:blipFill rotWithShape="1">
          <a:blip r:embed="rId3">
            <a:alphaModFix/>
          </a:blip>
          <a:srcRect/>
          <a:stretch/>
        </p:blipFill>
        <p:spPr>
          <a:xfrm>
            <a:off x="7803200" y="0"/>
            <a:ext cx="1340800" cy="1340800"/>
          </a:xfrm>
          <a:prstGeom prst="rect">
            <a:avLst/>
          </a:prstGeom>
          <a:noFill/>
          <a:ln>
            <a:noFill/>
          </a:ln>
        </p:spPr>
      </p:pic>
      <p:pic>
        <p:nvPicPr>
          <p:cNvPr id="233" name="Google Shape;233;p8"/>
          <p:cNvPicPr preferRelativeResize="0"/>
          <p:nvPr/>
        </p:nvPicPr>
        <p:blipFill rotWithShape="1">
          <a:blip r:embed="rId4">
            <a:alphaModFix/>
          </a:blip>
          <a:srcRect/>
          <a:stretch/>
        </p:blipFill>
        <p:spPr>
          <a:xfrm>
            <a:off x="7803200" y="1340800"/>
            <a:ext cx="1340800" cy="1340800"/>
          </a:xfrm>
          <a:prstGeom prst="rect">
            <a:avLst/>
          </a:prstGeom>
          <a:noFill/>
          <a:ln>
            <a:noFill/>
          </a:ln>
        </p:spPr>
      </p:pic>
      <p:pic>
        <p:nvPicPr>
          <p:cNvPr id="234" name="Google Shape;234;p8" descr="Text&#10;&#10;Description automatically generated"/>
          <p:cNvPicPr preferRelativeResize="0"/>
          <p:nvPr/>
        </p:nvPicPr>
        <p:blipFill rotWithShape="1">
          <a:blip r:embed="rId5">
            <a:alphaModFix/>
          </a:blip>
          <a:srcRect/>
          <a:stretch/>
        </p:blipFill>
        <p:spPr>
          <a:xfrm>
            <a:off x="7803200" y="2681600"/>
            <a:ext cx="1340800" cy="1340800"/>
          </a:xfrm>
          <a:prstGeom prst="rect">
            <a:avLst/>
          </a:prstGeom>
          <a:solidFill>
            <a:schemeClr val="dk1"/>
          </a:solidFill>
          <a:ln>
            <a:noFill/>
          </a:ln>
        </p:spPr>
      </p:pic>
      <p:pic>
        <p:nvPicPr>
          <p:cNvPr id="235" name="Google Shape;235;p8" descr="A picture containing cabinet, oven, appliance, microwave&#10;&#10;Description automatically generated"/>
          <p:cNvPicPr preferRelativeResize="0"/>
          <p:nvPr/>
        </p:nvPicPr>
        <p:blipFill rotWithShape="1">
          <a:blip r:embed="rId6">
            <a:alphaModFix/>
          </a:blip>
          <a:srcRect/>
          <a:stretch/>
        </p:blipFill>
        <p:spPr>
          <a:xfrm>
            <a:off x="3976254" y="169438"/>
            <a:ext cx="1191491" cy="1191491"/>
          </a:xfrm>
          <a:prstGeom prst="rect">
            <a:avLst/>
          </a:prstGeom>
          <a:noFill/>
          <a:ln>
            <a:noFill/>
          </a:ln>
        </p:spPr>
      </p:pic>
      <p:pic>
        <p:nvPicPr>
          <p:cNvPr id="236" name="Google Shape;236;p8" descr="Graphical user interface&#10;&#10;Description automatically generated with medium confidence"/>
          <p:cNvPicPr preferRelativeResize="0"/>
          <p:nvPr/>
        </p:nvPicPr>
        <p:blipFill rotWithShape="1">
          <a:blip r:embed="rId7">
            <a:alphaModFix/>
          </a:blip>
          <a:srcRect/>
          <a:stretch/>
        </p:blipFill>
        <p:spPr>
          <a:xfrm>
            <a:off x="5368508" y="328476"/>
            <a:ext cx="1211866" cy="835306"/>
          </a:xfrm>
          <a:prstGeom prst="rect">
            <a:avLst/>
          </a:prstGeom>
          <a:noFill/>
          <a:ln>
            <a:noFill/>
          </a:ln>
        </p:spPr>
      </p:pic>
      <p:pic>
        <p:nvPicPr>
          <p:cNvPr id="237" name="Google Shape;237;p8" descr="A red and white fire extinguisher on a white brick wall&#10;&#10;Description automatically generated with medium confidence"/>
          <p:cNvPicPr preferRelativeResize="0"/>
          <p:nvPr/>
        </p:nvPicPr>
        <p:blipFill rotWithShape="1">
          <a:blip r:embed="rId8">
            <a:alphaModFix/>
          </a:blip>
          <a:srcRect/>
          <a:stretch/>
        </p:blipFill>
        <p:spPr>
          <a:xfrm>
            <a:off x="6648179" y="40373"/>
            <a:ext cx="1087215" cy="144962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9"/>
          <p:cNvSpPr txBox="1">
            <a:spLocks noGrp="1"/>
          </p:cNvSpPr>
          <p:nvPr>
            <p:ph type="title"/>
          </p:nvPr>
        </p:nvSpPr>
        <p:spPr>
          <a:xfrm>
            <a:off x="311700" y="445025"/>
            <a:ext cx="7349864"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5.  Burns (Part A)</a:t>
            </a:r>
            <a:endParaRPr b="1"/>
          </a:p>
        </p:txBody>
      </p:sp>
      <p:pic>
        <p:nvPicPr>
          <p:cNvPr id="243" name="Google Shape;243;p9"/>
          <p:cNvPicPr preferRelativeResize="0"/>
          <p:nvPr/>
        </p:nvPicPr>
        <p:blipFill rotWithShape="1">
          <a:blip r:embed="rId3">
            <a:alphaModFix/>
          </a:blip>
          <a:srcRect/>
          <a:stretch/>
        </p:blipFill>
        <p:spPr>
          <a:xfrm>
            <a:off x="7803200" y="0"/>
            <a:ext cx="1340800" cy="1340800"/>
          </a:xfrm>
          <a:prstGeom prst="rect">
            <a:avLst/>
          </a:prstGeom>
          <a:noFill/>
          <a:ln>
            <a:noFill/>
          </a:ln>
        </p:spPr>
      </p:pic>
      <p:pic>
        <p:nvPicPr>
          <p:cNvPr id="244" name="Google Shape;244;p9"/>
          <p:cNvPicPr preferRelativeResize="0"/>
          <p:nvPr/>
        </p:nvPicPr>
        <p:blipFill rotWithShape="1">
          <a:blip r:embed="rId4">
            <a:alphaModFix/>
          </a:blip>
          <a:srcRect/>
          <a:stretch/>
        </p:blipFill>
        <p:spPr>
          <a:xfrm>
            <a:off x="7803200" y="1340800"/>
            <a:ext cx="1340800" cy="1340800"/>
          </a:xfrm>
          <a:prstGeom prst="rect">
            <a:avLst/>
          </a:prstGeom>
          <a:noFill/>
          <a:ln>
            <a:noFill/>
          </a:ln>
        </p:spPr>
      </p:pic>
      <p:pic>
        <p:nvPicPr>
          <p:cNvPr id="245" name="Google Shape;245;p9" descr="Text&#10;&#10;Description automatically generated"/>
          <p:cNvPicPr preferRelativeResize="0"/>
          <p:nvPr/>
        </p:nvPicPr>
        <p:blipFill rotWithShape="1">
          <a:blip r:embed="rId5">
            <a:alphaModFix/>
          </a:blip>
          <a:srcRect/>
          <a:stretch/>
        </p:blipFill>
        <p:spPr>
          <a:xfrm>
            <a:off x="7803200" y="2681600"/>
            <a:ext cx="1340800" cy="1340800"/>
          </a:xfrm>
          <a:prstGeom prst="rect">
            <a:avLst/>
          </a:prstGeom>
          <a:solidFill>
            <a:schemeClr val="dk1"/>
          </a:solidFill>
          <a:ln>
            <a:noFill/>
          </a:ln>
        </p:spPr>
      </p:pic>
      <p:sp>
        <p:nvSpPr>
          <p:cNvPr id="246" name="Google Shape;246;p9"/>
          <p:cNvSpPr txBox="1">
            <a:spLocks noGrp="1"/>
          </p:cNvSpPr>
          <p:nvPr>
            <p:ph type="body" idx="1"/>
          </p:nvPr>
        </p:nvSpPr>
        <p:spPr>
          <a:xfrm>
            <a:off x="311700" y="1149927"/>
            <a:ext cx="7349864" cy="3548548"/>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US" b="1" u="sng" dirty="0"/>
              <a:t>How to prevent?</a:t>
            </a:r>
            <a:endParaRPr dirty="0"/>
          </a:p>
          <a:p>
            <a:pPr marL="114300" lvl="0" indent="0" algn="l" rtl="0">
              <a:lnSpc>
                <a:spcPct val="115000"/>
              </a:lnSpc>
              <a:spcBef>
                <a:spcPts val="0"/>
              </a:spcBef>
              <a:spcAft>
                <a:spcPts val="0"/>
              </a:spcAft>
              <a:buSzPts val="1800"/>
              <a:buNone/>
            </a:pPr>
            <a:endParaRPr u="sng" dirty="0"/>
          </a:p>
          <a:p>
            <a:pPr marL="457200" lvl="0" indent="-342900" algn="l" rtl="0">
              <a:lnSpc>
                <a:spcPct val="115000"/>
              </a:lnSpc>
              <a:spcBef>
                <a:spcPts val="0"/>
              </a:spcBef>
              <a:spcAft>
                <a:spcPts val="0"/>
              </a:spcAft>
              <a:buSzPts val="1800"/>
              <a:buChar char="●"/>
            </a:pPr>
            <a:r>
              <a:rPr lang="en-US" b="1" dirty="0"/>
              <a:t>Use oven mitts when picking up or uncovering hot pots and pans</a:t>
            </a:r>
            <a:endParaRPr dirty="0"/>
          </a:p>
          <a:p>
            <a:pPr marL="457200" lvl="0" indent="-342900" algn="l" rtl="0">
              <a:lnSpc>
                <a:spcPct val="115000"/>
              </a:lnSpc>
              <a:spcBef>
                <a:spcPts val="0"/>
              </a:spcBef>
              <a:spcAft>
                <a:spcPts val="0"/>
              </a:spcAft>
              <a:buSzPts val="1800"/>
              <a:buChar char="●"/>
            </a:pPr>
            <a:r>
              <a:rPr lang="en-US" b="1" dirty="0"/>
              <a:t>Remove pot lids by lifting up the far edge of the cover first, </a:t>
            </a:r>
            <a:endParaRPr dirty="0"/>
          </a:p>
          <a:p>
            <a:pPr marL="114300" lvl="0" indent="0" algn="l" rtl="0">
              <a:lnSpc>
                <a:spcPct val="115000"/>
              </a:lnSpc>
              <a:spcBef>
                <a:spcPts val="0"/>
              </a:spcBef>
              <a:spcAft>
                <a:spcPts val="0"/>
              </a:spcAft>
              <a:buSzPts val="1800"/>
              <a:buNone/>
            </a:pPr>
            <a:r>
              <a:rPr lang="en-US" b="1" dirty="0"/>
              <a:t>      so steam will flow away from you</a:t>
            </a:r>
            <a:endParaRPr dirty="0"/>
          </a:p>
          <a:p>
            <a:pPr marL="457200" lvl="0" indent="-342900" algn="l" rtl="0">
              <a:lnSpc>
                <a:spcPct val="115000"/>
              </a:lnSpc>
              <a:spcBef>
                <a:spcPts val="0"/>
              </a:spcBef>
              <a:spcAft>
                <a:spcPts val="0"/>
              </a:spcAft>
              <a:buSzPts val="1800"/>
              <a:buChar char="●"/>
            </a:pPr>
            <a:r>
              <a:rPr lang="en-US" b="1" dirty="0"/>
              <a:t>Keep pot handles turned towards the back or middle of the </a:t>
            </a:r>
            <a:endParaRPr dirty="0"/>
          </a:p>
          <a:p>
            <a:pPr marL="114300" lvl="0" indent="0" algn="l" rtl="0">
              <a:lnSpc>
                <a:spcPct val="115000"/>
              </a:lnSpc>
              <a:spcBef>
                <a:spcPts val="0"/>
              </a:spcBef>
              <a:spcAft>
                <a:spcPts val="0"/>
              </a:spcAft>
              <a:buSzPts val="1800"/>
              <a:buNone/>
            </a:pPr>
            <a:r>
              <a:rPr lang="en-US" b="1" dirty="0"/>
              <a:t>      stove.</a:t>
            </a:r>
            <a:endParaRPr dirty="0"/>
          </a:p>
          <a:p>
            <a:pPr marL="457200" lvl="0" indent="-342900" algn="l" rtl="0">
              <a:lnSpc>
                <a:spcPct val="115000"/>
              </a:lnSpc>
              <a:spcBef>
                <a:spcPts val="0"/>
              </a:spcBef>
              <a:spcAft>
                <a:spcPts val="0"/>
              </a:spcAft>
              <a:buSzPts val="1800"/>
              <a:buChar char="●"/>
            </a:pPr>
            <a:r>
              <a:rPr lang="en-US" b="1" dirty="0"/>
              <a:t>Arrange oven racks properly before turning the oven on.</a:t>
            </a:r>
            <a:endParaRPr dirty="0"/>
          </a:p>
          <a:p>
            <a:pPr marL="457200" lvl="0" indent="-342900" algn="l" rtl="0">
              <a:lnSpc>
                <a:spcPct val="115000"/>
              </a:lnSpc>
              <a:spcBef>
                <a:spcPts val="0"/>
              </a:spcBef>
              <a:spcAft>
                <a:spcPts val="0"/>
              </a:spcAft>
              <a:buSzPts val="1800"/>
              <a:buChar char="●"/>
            </a:pPr>
            <a:r>
              <a:rPr lang="en-US" b="1" dirty="0"/>
              <a:t>Stand to the side when you open the oven door.</a:t>
            </a:r>
            <a:endParaRPr dirty="0"/>
          </a:p>
          <a:p>
            <a:pPr marL="457200" lvl="0" indent="-342900" algn="l" rtl="0">
              <a:lnSpc>
                <a:spcPct val="115000"/>
              </a:lnSpc>
              <a:spcBef>
                <a:spcPts val="0"/>
              </a:spcBef>
              <a:spcAft>
                <a:spcPts val="0"/>
              </a:spcAft>
              <a:buSzPts val="1800"/>
              <a:buChar char="●"/>
            </a:pPr>
            <a:r>
              <a:rPr lang="en-US" b="1" dirty="0"/>
              <a:t>Don't reach in a hot oven; pull rack out first.</a:t>
            </a:r>
            <a:endParaRPr dirty="0"/>
          </a:p>
        </p:txBody>
      </p:sp>
      <p:pic>
        <p:nvPicPr>
          <p:cNvPr id="247" name="Google Shape;247;p9"/>
          <p:cNvPicPr preferRelativeResize="0"/>
          <p:nvPr/>
        </p:nvPicPr>
        <p:blipFill rotWithShape="1">
          <a:blip r:embed="rId6">
            <a:alphaModFix/>
          </a:blip>
          <a:srcRect/>
          <a:stretch/>
        </p:blipFill>
        <p:spPr>
          <a:xfrm>
            <a:off x="4417663" y="216801"/>
            <a:ext cx="1911218" cy="1601848"/>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1340</Words>
  <Application>Microsoft Macintosh PowerPoint</Application>
  <PresentationFormat>On-screen Show (16:9)</PresentationFormat>
  <Paragraphs>256</Paragraphs>
  <Slides>18</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Comic Sans MS</vt:lpstr>
      <vt:lpstr>Calibri</vt:lpstr>
      <vt:lpstr>Arial</vt:lpstr>
      <vt:lpstr>Garamond</vt:lpstr>
      <vt:lpstr>Simple Light</vt:lpstr>
      <vt:lpstr>Default Design</vt:lpstr>
      <vt:lpstr>Kitchen Safety HFN2O/ELL</vt:lpstr>
      <vt:lpstr>Introduction to Kitchen Safety:   </vt:lpstr>
      <vt:lpstr>PowerPoint Presentation</vt:lpstr>
      <vt:lpstr>6 Areas of Safety Awareness in the Kitchen         While cooking in the kitchen it is important to be aware of the space and to keep it clean. We will be discussing some common kitchen accidents and how to prevent them.   </vt:lpstr>
      <vt:lpstr>1. Electricity</vt:lpstr>
      <vt:lpstr>2. Chemicals (chem·i·cal)   </vt:lpstr>
      <vt:lpstr>3. Fires (Part A)        </vt:lpstr>
      <vt:lpstr>4. Fires (Part B)   What to do if there is a fire:  - NEVER attempt to carry a pan with burning contents. - Can use a dry chemical fire extinguisher.   For containable fires… - If fire is on the stove top or electric skillet: -Turn off heat. -Put a cover on the pan and leave it on OR pour salt or baking soda on   the flames. -DO NOT POUR WATER ON A GREASE FIRE!   -DO NOT POUR  flour or baking powder either – these will all make the fire worse. - Oven, microwave or toaster oven fire: Turn off or disconnect appliance; keep oven           door closed until the fire goes out.     </vt:lpstr>
      <vt:lpstr>5.  Burns (Part A)</vt:lpstr>
      <vt:lpstr>5. Burns (Part B)</vt:lpstr>
      <vt:lpstr>5. Cuts (Part A) </vt:lpstr>
      <vt:lpstr>5. Cuts (Part B)</vt:lpstr>
      <vt:lpstr>6. Falls (Part A) </vt:lpstr>
      <vt:lpstr>6. Falls (Part B) </vt:lpstr>
      <vt:lpstr>Vocabulary Chart</vt:lpstr>
      <vt:lpstr>Kitchen Safety Chart</vt:lpstr>
      <vt:lpstr>At Home Activity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Kitchen Safety HFN2O/ELL</dc:title>
  <dc:creator>Camille Naranjit</dc:creator>
  <cp:lastModifiedBy>Mawji, Nahid</cp:lastModifiedBy>
  <cp:revision>3</cp:revision>
  <dcterms:modified xsi:type="dcterms:W3CDTF">2021-06-30T18:30:00Z</dcterms:modified>
</cp:coreProperties>
</file>