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64" r:id="rId12"/>
    <p:sldId id="259" r:id="rId13"/>
    <p:sldId id="262" r:id="rId14"/>
    <p:sldId id="263" r:id="rId15"/>
    <p:sldId id="258" r:id="rId16"/>
    <p:sldId id="26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p15="http://schemas.microsoft.com/office/powerpoint/2012/main" xmlns:go="http://customooxmlschemas.google.com/" roundtripDataSignature="AMtx7mje6yPvogWUH8MqS/OCSz5YjZStag==" r:id="rId23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 Fam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78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9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6/30/21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6/30/21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6/30/21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6/30/21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6/30/21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xNy9hLCl0N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torontosun.com/life/fashion-beauty/0421-lifenational/wcm/52c14d44-dde3-49fb-90da-6bef55271997/amp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huffpost.com/entry/fast-fashion-bad-for-planet_l_607efb04e4b03c18bc2a12bd?fbclid=IwAR0s_rEb05xrhsdFnVJRxie5uwGl_apTkWSSyKU2BBit8yF_qZLCnXma-DU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rapmonster.com/companies/textile-recycling/country/canada/13" TargetMode="External"/><Relationship Id="rId2" Type="http://schemas.openxmlformats.org/officeDocument/2006/relationships/hyperlink" Target="http://www.bag2schoolfundraising.com/bi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sustainablejungle.com/sustainable-fashion/recycled-upcycled-clothin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Vva2h5oSYK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thesprucecrafts.com/learn-stitches-and-hand-sewing-projects-2978472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makezine.com/2016/03/22/5-basic-stitches-you-need-know-plus-textile-tip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a-DApWLikW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yi_J8YeQkw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WjkaTppunE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Mending and Recycling fabric</a:t>
            </a:r>
            <a:br>
              <a:rPr lang="en-US" dirty="0"/>
            </a:br>
            <a:r>
              <a:rPr lang="en-US" sz="1400" dirty="0"/>
              <a:t>Heather Smith-Hudson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337" y="3627192"/>
            <a:ext cx="2606186" cy="25895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59"/>
          <a:stretch/>
        </p:blipFill>
        <p:spPr>
          <a:xfrm>
            <a:off x="2844057" y="3610208"/>
            <a:ext cx="2243757" cy="270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17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Mending 7 – sewing on buttons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effectLst/>
              </a:rPr>
              <a:t>How to Sew on a Button 1 </a:t>
            </a:r>
            <a:r>
              <a:rPr lang="en-US" sz="3200" dirty="0">
                <a:effectLst/>
                <a:hlinkClick r:id="rId2"/>
              </a:rPr>
              <a:t>–</a:t>
            </a:r>
            <a:r>
              <a:rPr lang="en-US" sz="3200" dirty="0">
                <a:effectLst/>
              </a:rPr>
              <a:t> Video </a:t>
            </a:r>
            <a:r>
              <a:rPr lang="en-US" sz="3200" u="sng" dirty="0">
                <a:effectLst/>
                <a:hlinkClick r:id="rId2"/>
              </a:rPr>
              <a:t>https://youtu.be/xNy9hLCl0NM</a:t>
            </a:r>
            <a:endParaRPr lang="en-US" sz="3200" dirty="0">
              <a:effectLst/>
            </a:endParaRPr>
          </a:p>
          <a:p>
            <a:endParaRPr lang="en-US" sz="3200" dirty="0">
              <a:effectLst/>
            </a:endParaRPr>
          </a:p>
          <a:p>
            <a:r>
              <a:rPr lang="en-US" sz="3200" dirty="0">
                <a:effectLst/>
              </a:rPr>
              <a:t>See “Five Steps to Sewing on a Button” handout</a:t>
            </a:r>
            <a:endParaRPr lang="en-US" dirty="0"/>
          </a:p>
        </p:txBody>
      </p:sp>
      <p:pic>
        <p:nvPicPr>
          <p:cNvPr id="4" name="Picture 2" descr="https://lh5.googleusercontent.com/SmLPHpZCrUzsV8f-2-1BrN4CTOzYBIP9L9WdAZKIhEsXslmfrfJ69AE14p0ZubvdK0iDhAO_DXroU9oon116fYwsZjVU2aYCYCwMoBxp4A_pptAXQbvD3b5BawfI0ayhIWxCkqHZD2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870" y="1858963"/>
            <a:ext cx="1306267" cy="130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38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Mending - Handout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See Mending – Hand Stitching Handout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/>
              <a:t>Check for Understanding – Which stitch is called basting stitch when the stitches are far apart?</a:t>
            </a:r>
          </a:p>
          <a:p>
            <a:pPr marL="0" indent="0">
              <a:buNone/>
            </a:pPr>
            <a:r>
              <a:rPr lang="en-US" sz="3200" dirty="0" err="1"/>
              <a:t>Kahoot</a:t>
            </a:r>
            <a:r>
              <a:rPr lang="en-US" sz="3200" dirty="0"/>
              <a:t> - </a:t>
            </a:r>
            <a:r>
              <a:rPr lang="en-US" sz="3200" dirty="0">
                <a:effectLst/>
              </a:rPr>
              <a:t>Review - Basic Hand Sewing Stitches by FACS4LYFE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39880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5533897" cy="1326321"/>
          </a:xfrm>
        </p:spPr>
        <p:txBody>
          <a:bodyPr/>
          <a:lstStyle/>
          <a:p>
            <a:r>
              <a:rPr lang="en-US" dirty="0"/>
              <a:t>A New Way to </a:t>
            </a:r>
            <a:r>
              <a:rPr lang="en-US" dirty="0" err="1"/>
              <a:t>ThINK</a:t>
            </a:r>
            <a:r>
              <a:rPr lang="en-US" dirty="0"/>
              <a:t>!</a:t>
            </a:r>
          </a:p>
        </p:txBody>
      </p:sp>
      <p:pic>
        <p:nvPicPr>
          <p:cNvPr id="4" name="Content Placeholder 3" descr="https://lh3.googleusercontent.com/Y7mXs1xUcuhcdmwbW9Qx0luxW7qQjhT4RIbQ3Az1J-dgv3JP6j1-b81oVCjtW9MU7jTrPc-tn3667RopS21KCtj3FhcP_YFKj3MwiLCk5WJGpyZwFfgTSlTujk1QpL0pxIul4qYwu_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830" y="0"/>
            <a:ext cx="4829908" cy="67759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44769" y="1735015"/>
            <a:ext cx="6270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216" y="4876334"/>
            <a:ext cx="1416286" cy="140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68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Recycling Summary Activities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4" y="2297723"/>
            <a:ext cx="10797559" cy="4114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Read article(s) and write a summary article of 5 points:</a:t>
            </a:r>
          </a:p>
          <a:p>
            <a:r>
              <a:rPr lang="en-US" sz="3200" b="1" dirty="0"/>
              <a:t>Reduce, recycle, relieve the planet of its landfill burden this Earth Day. </a:t>
            </a:r>
            <a:r>
              <a:rPr lang="en-US" sz="3200" b="1" dirty="0">
                <a:hlinkClick r:id="rId2"/>
              </a:rPr>
              <a:t>https://torontosun.com/life/fashion-beauty/0421-lifenational/wcm/52c14d44-dde3-49fb-90da-6bef55271997/amp/</a:t>
            </a:r>
            <a:endParaRPr lang="en-US" sz="32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0" y="1748098"/>
            <a:ext cx="1364182" cy="63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79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Recycling Summary Activities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4" y="1453662"/>
            <a:ext cx="10797559" cy="4958861"/>
          </a:xfrm>
        </p:spPr>
        <p:txBody>
          <a:bodyPr>
            <a:noAutofit/>
          </a:bodyPr>
          <a:lstStyle/>
          <a:p>
            <a:r>
              <a:rPr lang="en-US" sz="3200" b="1" dirty="0"/>
              <a:t>You Know Fast Fashion Is Bad For The Planet. So Why Can't You Stop Buying It?  </a:t>
            </a:r>
            <a:r>
              <a:rPr lang="en-US" sz="3200" b="1" dirty="0">
                <a:solidFill>
                  <a:srgbClr val="FF0000"/>
                </a:solidFill>
              </a:rPr>
              <a:t>(Note Pictures) </a:t>
            </a:r>
            <a:r>
              <a:rPr lang="en-US" sz="3200" b="1" dirty="0">
                <a:hlinkClick r:id="rId2"/>
              </a:rPr>
              <a:t>https://www.huffpost.com/entry/fast-fashion-bad-for-planet_l_607efb04e4b03c18bc2a12bd?fbclid=IwAR0s_rEb05xrhsdFnVJRxie5uwGl_apTkWSSyKU2BBit8yF_qZLCnXma-DU</a:t>
            </a:r>
            <a:endParaRPr lang="en-US" sz="3200" b="1" dirty="0"/>
          </a:p>
          <a:p>
            <a:r>
              <a:rPr lang="en-US" sz="3200" dirty="0"/>
              <a:t>Check for understanding – Add 1 word to describe “fast fashion” to the class </a:t>
            </a:r>
            <a:r>
              <a:rPr lang="en-US" sz="3200" dirty="0" err="1"/>
              <a:t>Jamboard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757" y="2063260"/>
            <a:ext cx="1364182" cy="63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14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Coke shirt (partially) made from recycled bottles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714" y="1762124"/>
            <a:ext cx="3625081" cy="36957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89141" y="1188183"/>
            <a:ext cx="3562352" cy="47498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95046" y="5533292"/>
            <a:ext cx="9108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Polyester/Cotton Blend</a:t>
            </a:r>
            <a:endParaRPr lang="en-US" dirty="0"/>
          </a:p>
          <a:p>
            <a:r>
              <a:rPr lang="en-US" b="1" dirty="0"/>
              <a:t>80% Cotton</a:t>
            </a:r>
            <a:endParaRPr lang="en-US" dirty="0"/>
          </a:p>
          <a:p>
            <a:r>
              <a:rPr lang="en-US" b="1" dirty="0"/>
              <a:t>20% Polyester from recycled Coke bottles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368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277" y="609600"/>
            <a:ext cx="10796954" cy="1031631"/>
          </a:xfrm>
        </p:spPr>
        <p:txBody>
          <a:bodyPr/>
          <a:lstStyle/>
          <a:p>
            <a:r>
              <a:rPr lang="en-US" dirty="0"/>
              <a:t>Clothing Recycling Programs/Brands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547446"/>
            <a:ext cx="10353762" cy="4243754"/>
          </a:xfrm>
        </p:spPr>
        <p:txBody>
          <a:bodyPr>
            <a:noAutofit/>
          </a:bodyPr>
          <a:lstStyle/>
          <a:p>
            <a:r>
              <a:rPr lang="en-US" sz="2400" b="1" dirty="0">
                <a:effectLst/>
              </a:rPr>
              <a:t>Bag2School North America. </a:t>
            </a:r>
            <a:r>
              <a:rPr lang="en-US" sz="2400" b="1" dirty="0">
                <a:effectLst/>
                <a:hlinkClick r:id="rId2"/>
              </a:rPr>
              <a:t>http://www.bag2schoolfundraising.com/bio</a:t>
            </a:r>
            <a:r>
              <a:rPr lang="en-US" sz="2400" b="1" dirty="0">
                <a:effectLst/>
              </a:rPr>
              <a:t> (fundraising)</a:t>
            </a:r>
          </a:p>
          <a:p>
            <a:pPr marL="0" indent="0">
              <a:buNone/>
            </a:pPr>
            <a:endParaRPr lang="en-US" sz="2400" dirty="0">
              <a:effectLst/>
            </a:endParaRPr>
          </a:p>
          <a:p>
            <a:r>
              <a:rPr lang="en-US" sz="2400" b="1" dirty="0">
                <a:effectLst/>
              </a:rPr>
              <a:t>Scrap Monster. Textile Recycling Companies in Canada. </a:t>
            </a:r>
            <a:r>
              <a:rPr lang="en-US" sz="2400" b="1" u="sng" dirty="0">
                <a:effectLst/>
                <a:hlinkClick r:id="rId3"/>
              </a:rPr>
              <a:t>https://www.scrapmonster.com/companies/textile-recycling/country/canada/13</a:t>
            </a:r>
            <a:endParaRPr lang="en-US" sz="2400" dirty="0">
              <a:effectLst/>
            </a:endParaRPr>
          </a:p>
          <a:p>
            <a:endParaRPr lang="en-US" sz="2400" dirty="0">
              <a:effectLst/>
            </a:endParaRPr>
          </a:p>
          <a:p>
            <a:r>
              <a:rPr lang="en-US" sz="2400" b="1" dirty="0">
                <a:effectLst/>
              </a:rPr>
              <a:t>Sustainable Jungle.  17 Fashion Brands For Recycled And Upcycled Clothing </a:t>
            </a:r>
            <a:r>
              <a:rPr lang="en-US" sz="2400" b="1" u="sng" dirty="0">
                <a:effectLst/>
                <a:hlinkClick r:id="rId4"/>
              </a:rPr>
              <a:t>https://www.sustainablejungle.com/sustainable-fashion/recycled-upcycled-clothing/</a:t>
            </a:r>
            <a:endParaRPr lang="en-US" sz="2400" dirty="0">
              <a:effectLst/>
            </a:endParaRP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557" y="1419849"/>
            <a:ext cx="1364182" cy="63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880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>
                <a:effectLst/>
              </a:rPr>
              <a:t>Buying a quality garment and mending (sewing on new buttons or mending small holes) is better for the environment and your budget than replacing it [e.g. with a cheaply made fashionable garment (fast fashion)]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170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Clothes are Torn or Worn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987" y="1593870"/>
            <a:ext cx="10353762" cy="4867890"/>
          </a:xfrm>
        </p:spPr>
        <p:txBody>
          <a:bodyPr>
            <a:noAutofit/>
          </a:bodyPr>
          <a:lstStyle/>
          <a:p>
            <a:r>
              <a:rPr lang="en-US" sz="3200" dirty="0"/>
              <a:t>Mend them</a:t>
            </a:r>
          </a:p>
          <a:p>
            <a:r>
              <a:rPr lang="en-US" sz="3200" dirty="0"/>
              <a:t>Use the remaining material to make something new</a:t>
            </a:r>
          </a:p>
          <a:p>
            <a:r>
              <a:rPr lang="en-US" sz="3200" dirty="0"/>
              <a:t>Save the small material for scraps to use in sewing class!</a:t>
            </a:r>
          </a:p>
          <a:p>
            <a:r>
              <a:rPr lang="en-US" sz="3200" dirty="0"/>
              <a:t>Use them as rags for cleaning</a:t>
            </a:r>
          </a:p>
          <a:p>
            <a:r>
              <a:rPr lang="en-US" sz="3200" dirty="0"/>
              <a:t>Send them to a clothing recycling program</a:t>
            </a:r>
          </a:p>
          <a:p>
            <a:r>
              <a:rPr lang="en-US" sz="3200" dirty="0"/>
              <a:t>Do not throw them in the garbage!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46008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Mending 1 - stitches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>
                <a:effectLst/>
              </a:rPr>
              <a:t>Learn to hand sew for beginners - </a:t>
            </a:r>
            <a:r>
              <a:rPr lang="en-US" sz="3200" u="sng" dirty="0">
                <a:effectLst/>
                <a:hlinkClick r:id="rId2"/>
              </a:rPr>
              <a:t>https://youtu.be/Vva2h5oSYK8</a:t>
            </a:r>
            <a:endParaRPr lang="en-US" sz="3200" dirty="0">
              <a:effectLst/>
            </a:endParaRPr>
          </a:p>
          <a:p>
            <a:r>
              <a:rPr lang="en-US" sz="3200" dirty="0">
                <a:effectLst/>
              </a:rPr>
              <a:t>includes threading a needle, knotting, using a thimble, pinning fabric, running stitch, whipstitch, ripping out stitches using a seam ripper, making a hem, how to sew on a button</a:t>
            </a:r>
          </a:p>
          <a:p>
            <a:endParaRPr lang="en-US" dirty="0"/>
          </a:p>
        </p:txBody>
      </p:sp>
      <p:pic>
        <p:nvPicPr>
          <p:cNvPr id="4" name="Picture 2" descr="https://lh5.googleusercontent.com/SmLPHpZCrUzsV8f-2-1BrN4CTOzYBIP9L9WdAZKIhEsXslmfrfJ69AE14p0ZubvdK0iDhAO_DXroU9oon116fYwsZjVU2aYCYCwMoBxp4A_pptAXQbvD3b5BawfI0ayhIWxCkqHZD2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762" y="1683116"/>
            <a:ext cx="1306267" cy="130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lh4.googleusercontent.com/pn0X-oK9vaxedLVnl4g36M2_9IgSry-zmRLLbfJCHlXVADbjkVamHz95Ve-UT-M89H5xaaEYpwik4506vtGX1p0oneFfBGqwDGZ6ZYQPCqaaewSSIUbyh1RUn93Du4-jqQ2iX_sdZ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8677" y="1709920"/>
            <a:ext cx="1239894" cy="123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361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Mending 2 - Stitches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>
                <a:effectLst/>
              </a:rPr>
              <a:t>Stitches and techniques for hand sewing - </a:t>
            </a:r>
            <a:r>
              <a:rPr lang="en-US" sz="3200" u="sng" dirty="0">
                <a:effectLst/>
                <a:hlinkClick r:id="rId2"/>
              </a:rPr>
              <a:t>https://www.thesprucecrafts.com/learn-stitches-and-hand-sewing-projects-2978472</a:t>
            </a:r>
            <a:endParaRPr lang="en-US" sz="3200" dirty="0">
              <a:effectLst/>
            </a:endParaRPr>
          </a:p>
          <a:p>
            <a:r>
              <a:rPr lang="en-US" sz="3200" dirty="0">
                <a:effectLst/>
              </a:rPr>
              <a:t>includes how to thread a needle, basting stitch (a wider version of running stitch), how to sew on a button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988" y="1935668"/>
            <a:ext cx="1364182" cy="63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603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Mending 3 - stitches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effectLst/>
              </a:rPr>
              <a:t>5 Basic Stitches You Need to Know, Plus Other Textile Tips -  </a:t>
            </a:r>
            <a:r>
              <a:rPr lang="en-US" sz="3200" u="sng" dirty="0">
                <a:effectLst/>
                <a:hlinkClick r:id="rId2"/>
              </a:rPr>
              <a:t>https://makezine.com/2016/03/22/5-basic-stitches-you-need-know-plus-textile-tips/</a:t>
            </a:r>
            <a:endParaRPr lang="en-US" sz="3200" dirty="0">
              <a:effectLst/>
            </a:endParaRPr>
          </a:p>
          <a:p>
            <a:r>
              <a:rPr lang="en-US" sz="3200" dirty="0">
                <a:effectLst/>
              </a:rPr>
              <a:t>includes cross-stitch, whipstitch, running stitch, ladder stitch, back stitch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525" y="4947137"/>
            <a:ext cx="1364182" cy="63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75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Mending 4 – repairing a hole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effectLst/>
              </a:rPr>
              <a:t>How to: Clothing repairs:  Repairing a Hole. </a:t>
            </a:r>
            <a:r>
              <a:rPr lang="en-US" sz="3200" u="sng" dirty="0">
                <a:effectLst/>
                <a:hlinkClick r:id="rId2"/>
              </a:rPr>
              <a:t>https://www.youtube.com/watch?v=a-DApWLikWQ</a:t>
            </a:r>
            <a:endParaRPr lang="en-US" sz="3200" dirty="0">
              <a:effectLst/>
            </a:endParaRPr>
          </a:p>
          <a:p>
            <a:endParaRPr lang="en-US" dirty="0"/>
          </a:p>
        </p:txBody>
      </p:sp>
      <p:pic>
        <p:nvPicPr>
          <p:cNvPr id="4" name="Picture 2" descr="https://lh5.googleusercontent.com/SmLPHpZCrUzsV8f-2-1BrN4CTOzYBIP9L9WdAZKIhEsXslmfrfJ69AE14p0ZubvdK0iDhAO_DXroU9oon116fYwsZjVU2aYCYCwMoBxp4A_pptAXQbvD3b5BawfI0ayhIWxCkqHZD2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47" y="4262194"/>
            <a:ext cx="1306267" cy="130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lh4.googleusercontent.com/pn0X-oK9vaxedLVnl4g36M2_9IgSry-zmRLLbfJCHlXVADbjkVamHz95Ve-UT-M89H5xaaEYpwik4506vtGX1p0oneFfBGqwDGZ6ZYQPCqaaewSSIUbyh1RUn93Du4-jqQ2iX_sdZ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446" y="4262194"/>
            <a:ext cx="1324707" cy="132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804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Mending 5 - darning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effectLst/>
              </a:rPr>
              <a:t>How to repair a hole in a sock with darning - </a:t>
            </a:r>
            <a:r>
              <a:rPr lang="en-US" sz="3200" u="sng" dirty="0">
                <a:effectLst/>
                <a:hlinkClick r:id="rId2"/>
              </a:rPr>
              <a:t>https://youtu.be/yi_J8YeQkww</a:t>
            </a:r>
            <a:endParaRPr lang="en-US" sz="3200" dirty="0">
              <a:effectLst/>
            </a:endParaRPr>
          </a:p>
          <a:p>
            <a:endParaRPr lang="en-US" dirty="0"/>
          </a:p>
        </p:txBody>
      </p:sp>
      <p:pic>
        <p:nvPicPr>
          <p:cNvPr id="4" name="Picture 2" descr="https://lh5.googleusercontent.com/SmLPHpZCrUzsV8f-2-1BrN4CTOzYBIP9L9WdAZKIhEsXslmfrfJ69AE14p0ZubvdK0iDhAO_DXroU9oon116fYwsZjVU2aYCYCwMoBxp4A_pptAXQbvD3b5BawfI0ayhIWxCkqHZD2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86" y="3722932"/>
            <a:ext cx="1306267" cy="130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lh4.googleusercontent.com/pn0X-oK9vaxedLVnl4g36M2_9IgSry-zmRLLbfJCHlXVADbjkVamHz95Ve-UT-M89H5xaaEYpwik4506vtGX1p0oneFfBGqwDGZ6ZYQPCqaaewSSIUbyh1RUn93Du4-jqQ2iX_sdZ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14" y="3756118"/>
            <a:ext cx="1273081" cy="12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725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Mending 6 - knotting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effectLst/>
              </a:rPr>
              <a:t>How to Tie a Basic Quilter's Knot - </a:t>
            </a:r>
            <a:r>
              <a:rPr lang="en-US" sz="3200" u="sng" dirty="0">
                <a:effectLst/>
                <a:hlinkClick r:id="rId2"/>
              </a:rPr>
              <a:t>https://youtu.be/WjkaTppunEk</a:t>
            </a:r>
            <a:endParaRPr lang="en-US" sz="3200" dirty="0">
              <a:effectLst/>
            </a:endParaRPr>
          </a:p>
          <a:p>
            <a:endParaRPr lang="en-US" b="1" dirty="0"/>
          </a:p>
        </p:txBody>
      </p:sp>
      <p:pic>
        <p:nvPicPr>
          <p:cNvPr id="4" name="Picture 2" descr="https://lh5.googleusercontent.com/SmLPHpZCrUzsV8f-2-1BrN4CTOzYBIP9L9WdAZKIhEsXslmfrfJ69AE14p0ZubvdK0iDhAO_DXroU9oon116fYwsZjVU2aYCYCwMoBxp4A_pptAXQbvD3b5BawfI0ayhIWxCkqHZD2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48" y="3840163"/>
            <a:ext cx="1306267" cy="130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5758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787</TotalTime>
  <Words>595</Words>
  <Application>Microsoft Macintosh PowerPoint</Application>
  <PresentationFormat>Widescreen</PresentationFormat>
  <Paragraphs>52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Bookman Old Style</vt:lpstr>
      <vt:lpstr>Rockwell</vt:lpstr>
      <vt:lpstr>Damask</vt:lpstr>
      <vt:lpstr>Mending and Recycling fabric Heather Smith-Hudson</vt:lpstr>
      <vt:lpstr>overview</vt:lpstr>
      <vt:lpstr>If Clothes are Torn or Worn</vt:lpstr>
      <vt:lpstr>Mending 1 - stitches</vt:lpstr>
      <vt:lpstr>Mending 2 - Stitches</vt:lpstr>
      <vt:lpstr>Mending 3 - stitches</vt:lpstr>
      <vt:lpstr>Mending 4 – repairing a hole</vt:lpstr>
      <vt:lpstr>Mending 5 - darning</vt:lpstr>
      <vt:lpstr>Mending 6 - knotting</vt:lpstr>
      <vt:lpstr>Mending 7 – sewing on buttons</vt:lpstr>
      <vt:lpstr>Mending - Handout</vt:lpstr>
      <vt:lpstr>A New Way to ThINK!</vt:lpstr>
      <vt:lpstr>Recycling Summary Activities 1</vt:lpstr>
      <vt:lpstr>Recycling Summary Activities 2</vt:lpstr>
      <vt:lpstr>Coke shirt (partially) made from recycled bottles</vt:lpstr>
      <vt:lpstr>Clothing Recycling Programs/Brands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</dc:creator>
  <cp:lastModifiedBy>Mawji, Nahid</cp:lastModifiedBy>
  <cp:revision>34</cp:revision>
  <dcterms:created xsi:type="dcterms:W3CDTF">2014-08-26T23:50:27Z</dcterms:created>
  <dcterms:modified xsi:type="dcterms:W3CDTF">2021-06-30T18:56:33Z</dcterms:modified>
</cp:coreProperties>
</file>