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7"/>
  </p:notesMasterIdLst>
  <p:sldIdLst>
    <p:sldId id="261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ille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AA"/>
    <a:srgbClr val="FF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9"/>
    <p:restoredTop sz="94565"/>
  </p:normalViewPr>
  <p:slideViewPr>
    <p:cSldViewPr snapToGrid="0" snapToObjects="1">
      <p:cViewPr varScale="1">
        <p:scale>
          <a:sx n="97" d="100"/>
          <a:sy n="97" d="100"/>
        </p:scale>
        <p:origin x="2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97C1-2380-6349-A1BF-53AF04951FA9}" type="datetimeFigureOut">
              <a:rPr lang="en-US" smtClean="0"/>
              <a:pPr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2A82-ACB7-DC4A-8718-796348F16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www.thinkuknow.co.uk</a:t>
            </a:r>
            <a:r>
              <a:rPr lang="en-US" dirty="0"/>
              <a:t>/</a:t>
            </a:r>
            <a:r>
              <a:rPr lang="en-US" dirty="0" err="1"/>
              <a:t>globalassets</a:t>
            </a:r>
            <a:r>
              <a:rPr lang="en-US" dirty="0"/>
              <a:t>/</a:t>
            </a:r>
            <a:r>
              <a:rPr lang="en-US" dirty="0" err="1"/>
              <a:t>thinkuknow</a:t>
            </a:r>
            <a:r>
              <a:rPr lang="en-US" dirty="0"/>
              <a:t>/documents/</a:t>
            </a:r>
            <a:r>
              <a:rPr lang="en-US" dirty="0" err="1"/>
              <a:t>thinkuknow</a:t>
            </a:r>
            <a:r>
              <a:rPr lang="en-US" dirty="0"/>
              <a:t>/parents/pdf/activity-sheet-cyber-</a:t>
            </a:r>
            <a:r>
              <a:rPr lang="en-US" dirty="0" err="1"/>
              <a:t>security.pdf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A82-ACB7-DC4A-8718-796348F161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https://www.youtube.com/watch?v=aMSHtE42mmI</a:t>
            </a:r>
            <a:r>
              <a:rPr lang="en-US" baseline="0" dirty="0"/>
              <a:t> </a:t>
            </a:r>
          </a:p>
          <a:p>
            <a:r>
              <a:rPr lang="en-US" baseline="0" dirty="0"/>
              <a:t>(REMEMBER TO SHOW VIDEO)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E2A82-ACB7-DC4A-8718-796348F161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5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8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0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6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9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5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14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globalassets/thinkuknow/documents/thinkuknow/parents/pdf/activity-sheet-cyber-security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xton.com/" TargetMode="External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powtoon.com/blog/best-free-animation-software-for-creating-explainer-video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MSHtE42mmI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A18A-E753-3647-8BD2-35BBD05D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6137"/>
            <a:ext cx="10353762" cy="818367"/>
          </a:xfrm>
          <a:solidFill>
            <a:srgbClr val="FFFAAA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Activity # 1: Cyber Secure Classmates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9CE8-1528-6541-AEDC-763026EE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8804"/>
            <a:ext cx="11771334" cy="5633059"/>
          </a:xfrm>
        </p:spPr>
        <p:txBody>
          <a:bodyPr>
            <a:normAutofit fontScale="40000" lnSpcReduction="20000"/>
          </a:bodyPr>
          <a:lstStyle/>
          <a:p>
            <a:pPr marL="369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In this activity, we will learn who in our class is the most cyber secure.</a:t>
            </a:r>
          </a:p>
          <a:p>
            <a:pPr marL="369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latin typeface="American Typewriter" panose="02090604020004020304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9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Instructions:</a:t>
            </a:r>
          </a:p>
          <a:p>
            <a:pPr marL="4941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Write down all the different online accounts that you have.</a:t>
            </a:r>
          </a:p>
          <a:p>
            <a:pPr marL="756900" lvl="1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This includes your personal accounts and any shared accounts you have with your family and friends.</a:t>
            </a:r>
          </a:p>
          <a:p>
            <a:pPr marL="4941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Think about how many different passwords you have for all of your accounts.</a:t>
            </a:r>
          </a:p>
          <a:p>
            <a:pPr marL="8712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Do you use the same password for everything? Do you use different passwords? (Please do not write down your passwords)</a:t>
            </a:r>
          </a:p>
          <a:p>
            <a:pPr marL="4941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Count how many different passwords you use in total.</a:t>
            </a:r>
          </a:p>
          <a:p>
            <a:pPr marL="4941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6000" dirty="0">
              <a:latin typeface="American Typewriter" panose="02090604020004020304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9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3E5"/>
                </a:solidFill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The student with the highest number wins! </a:t>
            </a:r>
          </a:p>
          <a:p>
            <a:pPr marL="369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latin typeface="American Typewriter" panose="02090604020004020304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9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Everyone else should change their passwords as soon as possible. </a:t>
            </a:r>
            <a:r>
              <a:rPr lang="en-US" sz="6000" dirty="0"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</a:t>
            </a:r>
            <a:endParaRPr lang="en-US" sz="6000" dirty="0">
              <a:latin typeface="American Typewriter" panose="02090604020004020304" pitchFamily="18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941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200" dirty="0"/>
          </a:p>
          <a:p>
            <a:pPr marL="4941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F2D6F-B271-8C4B-BAC4-9C00253D7B80}"/>
              </a:ext>
            </a:extLst>
          </p:cNvPr>
          <p:cNvSpPr txBox="1"/>
          <p:nvPr/>
        </p:nvSpPr>
        <p:spPr>
          <a:xfrm>
            <a:off x="9507255" y="6584905"/>
            <a:ext cx="2793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Adapted from </a:t>
            </a:r>
            <a:r>
              <a:rPr lang="en-US" sz="1050" dirty="0">
                <a:hlinkClick r:id="rId3"/>
              </a:rPr>
              <a:t>National Cyber Security Centre</a:t>
            </a:r>
            <a:endParaRPr lang="en-US" sz="1050" dirty="0"/>
          </a:p>
        </p:txBody>
      </p:sp>
      <p:pic>
        <p:nvPicPr>
          <p:cNvPr id="1026" name="Picture 2" descr="Award symbol vector image">
            <a:extLst>
              <a:ext uri="{FF2B5EF4-FFF2-40B4-BE49-F238E27FC236}">
                <a16:creationId xmlns:a16="http://schemas.microsoft.com/office/drawing/2014/main" id="{4B0D7BF2-459D-864B-A861-FC77D8EC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75" y="4667250"/>
            <a:ext cx="1693059" cy="18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5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A926-21DA-5C47-AE75-55233BA537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AAA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Activity # 2: Online Safety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80F7-7609-084C-8FAF-F5FD1A636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Think about everything that you learned about online safety today. What do you think other teens should know?</a:t>
            </a:r>
          </a:p>
          <a:p>
            <a:r>
              <a:rPr lang="en-US" sz="3200" dirty="0"/>
              <a:t>Discuss with a partner or write down 3 – 5 pieces of advice about online safety that you think are the most important for other teens need to know</a:t>
            </a:r>
          </a:p>
          <a:p>
            <a:r>
              <a:rPr lang="en-US" sz="3200" dirty="0"/>
              <a:t>Research one resource in your community that is available to support newcomers with online safety. How is this resource helpful?</a:t>
            </a:r>
          </a:p>
          <a:p>
            <a:r>
              <a:rPr lang="en-US" sz="3200" dirty="0"/>
              <a:t>Create a poster, comic or video that includes your advice and information on the community resource</a:t>
            </a:r>
          </a:p>
        </p:txBody>
      </p:sp>
      <p:pic>
        <p:nvPicPr>
          <p:cNvPr id="2050" name="Picture 2" descr="Note, Thumbtack, Reminder, Notes">
            <a:extLst>
              <a:ext uri="{FF2B5EF4-FFF2-40B4-BE49-F238E27FC236}">
                <a16:creationId xmlns:a16="http://schemas.microsoft.com/office/drawing/2014/main" id="{5199A850-A6DA-9545-9D1F-6CE19DCD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91" y="5078540"/>
            <a:ext cx="2208984" cy="15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4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5626-BFB7-E649-AA4F-A4EEA7D729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AAA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F771-1072-734F-8660-477B9D95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Ideas for formatting your assignment</a:t>
            </a:r>
          </a:p>
          <a:p>
            <a:pPr lvl="1"/>
            <a:r>
              <a:rPr lang="en-US" sz="2400" dirty="0"/>
              <a:t>If you would like to make a poster, try using </a:t>
            </a:r>
            <a:r>
              <a:rPr lang="en-US" sz="2400" dirty="0">
                <a:hlinkClick r:id="rId2"/>
              </a:rPr>
              <a:t>Canva</a:t>
            </a:r>
            <a:endParaRPr lang="en-US" sz="2400" dirty="0"/>
          </a:p>
          <a:p>
            <a:pPr lvl="1"/>
            <a:r>
              <a:rPr lang="en-US" sz="2400" dirty="0"/>
              <a:t>If you would like to make a comic, try using </a:t>
            </a:r>
            <a:r>
              <a:rPr lang="en-US" sz="2400" dirty="0" err="1">
                <a:hlinkClick r:id="rId3"/>
              </a:rPr>
              <a:t>Pixton</a:t>
            </a:r>
            <a:endParaRPr lang="en-US" sz="2400" dirty="0"/>
          </a:p>
          <a:p>
            <a:pPr lvl="1"/>
            <a:r>
              <a:rPr lang="en-US" sz="2400" dirty="0"/>
              <a:t>If you would like to make a video, try using </a:t>
            </a:r>
            <a:r>
              <a:rPr lang="en-US" sz="2400" dirty="0" err="1">
                <a:hlinkClick r:id="rId4"/>
              </a:rPr>
              <a:t>Powtoon</a:t>
            </a:r>
            <a:endParaRPr lang="en-US" sz="2400" dirty="0"/>
          </a:p>
        </p:txBody>
      </p:sp>
      <p:pic>
        <p:nvPicPr>
          <p:cNvPr id="3074" name="Picture 2" descr="Lightbulb, Concept, Cork, Bulletin, Post">
            <a:extLst>
              <a:ext uri="{FF2B5EF4-FFF2-40B4-BE49-F238E27FC236}">
                <a16:creationId xmlns:a16="http://schemas.microsoft.com/office/drawing/2014/main" id="{8F4E274B-12EC-A84B-B69F-7A69CF4FF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0294" r="45074" b="17242"/>
          <a:stretch/>
        </p:blipFill>
        <p:spPr bwMode="auto">
          <a:xfrm>
            <a:off x="9315450" y="3933824"/>
            <a:ext cx="2414588" cy="23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6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1A80-CFBC-8642-AC97-5FB6DA24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52425"/>
            <a:ext cx="10353762" cy="1257300"/>
          </a:xfrm>
          <a:solidFill>
            <a:srgbClr val="FFFAAA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Exemplar</a:t>
            </a:r>
          </a:p>
        </p:txBody>
      </p:sp>
      <p:pic>
        <p:nvPicPr>
          <p:cNvPr id="4" name="Online Media 3" descr="Online safety: Staying safe online [FREE RESOURCE]">
            <a:hlinkClick r:id="" action="ppaction://media"/>
            <a:extLst>
              <a:ext uri="{FF2B5EF4-FFF2-40B4-BE49-F238E27FC236}">
                <a16:creationId xmlns:a16="http://schemas.microsoft.com/office/drawing/2014/main" id="{FA119955-DCD3-3F43-BF94-70B61EAD69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1570" y="1866900"/>
            <a:ext cx="8558212" cy="48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Slate">
      <a:majorFont>
        <a:latin typeface="Bookman Old Style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312</Words>
  <Application>Microsoft Macintosh PowerPoint</Application>
  <PresentationFormat>Widescreen</PresentationFormat>
  <Paragraphs>30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American Typewriter</vt:lpstr>
      <vt:lpstr>Bookman Old Style</vt:lpstr>
      <vt:lpstr>Calibri</vt:lpstr>
      <vt:lpstr>Franklin Gothic Book</vt:lpstr>
      <vt:lpstr>Wingdings 2</vt:lpstr>
      <vt:lpstr>SlateVTI</vt:lpstr>
      <vt:lpstr>PowerPoint Presentation</vt:lpstr>
      <vt:lpstr>Activity # 1: Cyber Secure Classmates</vt:lpstr>
      <vt:lpstr>Activity # 2: Online Safety Advice</vt:lpstr>
      <vt:lpstr>Format</vt:lpstr>
      <vt:lpstr>Exemplar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Activities</dc:title>
  <dc:creator>Microsoft Office User</dc:creator>
  <cp:lastModifiedBy>Mawji, Nahid</cp:lastModifiedBy>
  <cp:revision>19</cp:revision>
  <dcterms:created xsi:type="dcterms:W3CDTF">2021-05-28T20:34:20Z</dcterms:created>
  <dcterms:modified xsi:type="dcterms:W3CDTF">2021-06-30T15:48:59Z</dcterms:modified>
</cp:coreProperties>
</file>