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75" r:id="rId3"/>
    <p:sldId id="259" r:id="rId4"/>
    <p:sldId id="273" r:id="rId5"/>
    <p:sldId id="270" r:id="rId6"/>
    <p:sldId id="271" r:id="rId7"/>
    <p:sldId id="274" r:id="rId8"/>
    <p:sldId id="272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7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77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1ECB5-9450-48C1-BC8B-02C838CDE6B9}" type="datetimeFigureOut">
              <a:rPr lang="en-US"/>
              <a:pPr/>
              <a:t>6/30/21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2BE9C-E2E4-43F3-8D67-E9DB812BB9B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579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E0964-1A1C-492A-8ABB-97C526CFCDFB}" type="datetimeFigureOut">
              <a:rPr lang="en-US"/>
              <a:pPr/>
              <a:t>6/30/21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6ED93-11B9-488C-8E71-3FBEB8F36D4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63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1905000" y="1464287"/>
            <a:ext cx="8382000" cy="2729554"/>
          </a:xfrm>
        </p:spPr>
        <p:txBody>
          <a:bodyPr tIns="0" bIns="0" anchor="b"/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193840"/>
            <a:ext cx="8382000" cy="1108883"/>
          </a:xfrm>
        </p:spPr>
        <p:txBody>
          <a:bodyPr t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16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200">
          <p15:clr>
            <a:srgbClr val="5ACBF0"/>
          </p15:clr>
        </p15:guide>
        <p15:guide id="2" pos="6480">
          <p15:clr>
            <a:srgbClr val="5ACBF0"/>
          </p15:clr>
        </p15:guide>
        <p15:guide id="3" orient="horz" pos="2160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0200" y="2171700"/>
            <a:ext cx="5707039" cy="4000500"/>
          </a:xfrm>
          <a:solidFill>
            <a:schemeClr val="bg1">
              <a:lumMod val="75000"/>
            </a:schemeClr>
          </a:solidFill>
          <a:ln w="63500">
            <a:solidFill>
              <a:schemeClr val="tx1">
                <a:lumMod val="50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09895" y="2171700"/>
            <a:ext cx="3081905" cy="40005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pPr/>
              <a:t>6/30/21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93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pPr/>
              <a:t>6/30/21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79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91800" y="685799"/>
            <a:ext cx="1409700" cy="5491163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85799"/>
            <a:ext cx="9038544" cy="5491164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24627" y="6511119"/>
            <a:ext cx="2651162" cy="275839"/>
          </a:xfrm>
        </p:spPr>
        <p:txBody>
          <a:bodyPr/>
          <a:lstStyle/>
          <a:p>
            <a:fld id="{17DAC9ED-883A-4295-875C-D653C1FCD32D}" type="datetimeFigureOut">
              <a:rPr lang="en-US"/>
              <a:pPr/>
              <a:t>6/30/21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1119"/>
            <a:ext cx="5157725" cy="275839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4490" y="6511119"/>
            <a:ext cx="1115786" cy="275839"/>
          </a:xfrm>
        </p:spPr>
        <p:txBody>
          <a:bodyPr/>
          <a:lstStyle/>
          <a:p>
            <a:fld id="{29927BEA-0E01-4643-B2DE-F82012A02F2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pPr/>
              <a:t>6/30/21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1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609724" y="1686073"/>
            <a:ext cx="8982076" cy="2081276"/>
          </a:xfrm>
        </p:spPr>
        <p:txBody>
          <a:bodyPr tIns="0" bIns="0" anchor="b">
            <a:normAutofit/>
          </a:bodyPr>
          <a:lstStyle>
            <a:lvl1pPr>
              <a:defRPr sz="4800" b="1">
                <a:solidFill>
                  <a:schemeClr val="tx2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9724" y="3767351"/>
            <a:ext cx="8982076" cy="1080448"/>
          </a:xfrm>
        </p:spPr>
        <p:txBody>
          <a:bodyPr tIns="0" bIns="0"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pPr/>
              <a:t>6/30/21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1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724" y="1686073"/>
            <a:ext cx="8982076" cy="2081276"/>
          </a:xfrm>
        </p:spPr>
        <p:txBody>
          <a:bodyPr tIns="0" bIns="0"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1609724" y="3767351"/>
            <a:ext cx="8982076" cy="1080448"/>
          </a:xfrm>
        </p:spPr>
        <p:txBody>
          <a:bodyPr tIns="0" bIns="0"/>
          <a:lstStyle>
            <a:lvl1pPr marL="0" indent="0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pPr/>
              <a:t>6/30/21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283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2171699"/>
            <a:ext cx="4419600" cy="4005263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71699"/>
            <a:ext cx="4419600" cy="4005263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pPr/>
              <a:t>6/30/21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70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9723" y="1681163"/>
            <a:ext cx="441655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9723" y="2505075"/>
            <a:ext cx="4416552" cy="368458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419600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419600" cy="368458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pPr/>
              <a:t>6/30/21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347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pPr/>
              <a:t>6/30/21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596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7DAC9ED-883A-4295-875C-D653C1FCD32D}" type="datetimeFigureOut">
              <a:rPr lang="en-US"/>
              <a:pPr/>
              <a:t>6/30/21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9927BEA-0E01-4643-B2DE-F82012A02F2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697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171700"/>
            <a:ext cx="5707038" cy="4000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09895" y="2171700"/>
            <a:ext cx="3081905" cy="40005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pPr/>
              <a:t>6/30/21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515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1600200" y="295562"/>
            <a:ext cx="8991600" cy="1008247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9725" y="2171700"/>
            <a:ext cx="8991600" cy="40005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6151" y="6511119"/>
            <a:ext cx="2651162" cy="275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7DAC9ED-883A-4295-875C-D653C1FCD32D}" type="datetimeFigureOut">
              <a:rPr lang="en-US"/>
              <a:pPr/>
              <a:t>6/30/21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724" y="6511119"/>
            <a:ext cx="5157725" cy="275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6014" y="6511119"/>
            <a:ext cx="1115786" cy="275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9927BEA-0E01-4643-B2DE-F82012A02F2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22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100000"/>
        </a:lnSpc>
        <a:spcBef>
          <a:spcPts val="1200"/>
        </a:spcBef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675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24712" indent="-155448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581912" indent="-155448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391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4963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535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107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679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pos="6672">
          <p15:clr>
            <a:srgbClr val="F26B43"/>
          </p15:clr>
        </p15:guide>
        <p15:guide id="3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log.treasurie.com/sewing-safe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iQ6a56EwuY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tzf4BZ7zNC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HKpoqrllYP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464287"/>
            <a:ext cx="8382000" cy="1794728"/>
          </a:xfrm>
        </p:spPr>
        <p:txBody>
          <a:bodyPr/>
          <a:lstStyle/>
          <a:p>
            <a:r>
              <a:rPr lang="en-US" dirty="0"/>
              <a:t>Safety in the Family Studies Sewing Lab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96" y="3317996"/>
            <a:ext cx="42037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Sewing for Beginners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Sewing Safety – Best Tips for Beginners - </a:t>
            </a:r>
            <a:r>
              <a:rPr lang="en-CA" sz="3200" u="sng" dirty="0">
                <a:hlinkClick r:id="rId2"/>
              </a:rPr>
              <a:t>https://blog.treasurie.com/sewing-safety/</a:t>
            </a:r>
            <a:endParaRPr lang="en-CA" sz="3200" u="sng" dirty="0"/>
          </a:p>
          <a:p>
            <a:pPr marL="0" indent="0">
              <a:buNone/>
            </a:pPr>
            <a:endParaRPr lang="en-CA" sz="3200" u="sng" dirty="0"/>
          </a:p>
          <a:p>
            <a:pPr marL="0" indent="0">
              <a:buNone/>
            </a:pPr>
            <a:r>
              <a:rPr lang="en-CA" sz="3200" dirty="0"/>
              <a:t>Look at all photos.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122" name="Picture 2" descr="https://lh3.googleusercontent.com/PP9mtI-Q0VXb15mUPjSSqtTStc5gMhpBUuVawbnCtfckETQ40nxLuJAQyVb4GX4k0Kp45_Wvmq1hTxSsgT7JIieiMkZRXshQutLGPg9cihl4pgK4p0bgQAeURbdoLY9q_70XEqKeHF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8" y="2169631"/>
            <a:ext cx="1526687" cy="70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3.googleusercontent.com/wG0IRaY77z-Pz2ZYuhG03-Yixg88BZ5o9o_98Ass1gR1vudYf5ElZXeoBSlZVTDAixQ6BMciIXXGVoLALCysKkKnoDHcbNrJD83cBFg7J2Z50GbC_Fny2NRgttPOO7vUJXVJrkhh2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5" y="3746378"/>
            <a:ext cx="1112105" cy="111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96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Sewing for Beginners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How to Use a Sewing Machine for Beginners - </a:t>
            </a:r>
            <a:r>
              <a:rPr lang="en-CA" sz="3200" dirty="0">
                <a:hlinkClick r:id="rId2"/>
              </a:rPr>
              <a:t>https://youtu.be/iQ6a56EwuYw</a:t>
            </a:r>
            <a:endParaRPr lang="en-CA" sz="3200" dirty="0"/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/>
              <a:t>Check for Understanding:</a:t>
            </a:r>
          </a:p>
          <a:p>
            <a:pPr marL="0" indent="0">
              <a:buNone/>
            </a:pPr>
            <a:r>
              <a:rPr lang="en-CA" sz="3200" dirty="0"/>
              <a:t>True/False – Cotton thread is used.</a:t>
            </a:r>
          </a:p>
          <a:p>
            <a:pPr marL="0" indent="0">
              <a:buNone/>
            </a:pPr>
            <a:r>
              <a:rPr lang="en-CA" sz="3200" dirty="0"/>
              <a:t>True/False – Stitch length should be 2.5 cm.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26" name="Picture 2" descr="https://lh3.googleusercontent.com/wG0IRaY77z-Pz2ZYuhG03-Yixg88BZ5o9o_98Ass1gR1vudYf5ElZXeoBSlZVTDAixQ6BMciIXXGVoLALCysKkKnoDHcbNrJD83cBFg7J2Z50GbC_Fny2NRgttPOO7vUJXVJrkhh2o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8" y="1765178"/>
            <a:ext cx="1090249" cy="10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pn0X-oK9vaxedLVnl4g36M2_9IgSry-zmRLLbfJCHlXVADbjkVamHz95Ve-UT-M89H5xaaEYpwik4506vtGX1p0oneFfBGqwDGZ6ZYQPCqaaewSSIUbyh1RUn93Du4-jqQ2iX_sdZ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8" y="2960936"/>
            <a:ext cx="1090249" cy="109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3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Sewing for Beginners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Understanding the Basic Parts of a Sewing Machine</a:t>
            </a:r>
            <a:r>
              <a:rPr lang="en-US" sz="3200" b="1" dirty="0"/>
              <a:t> - </a:t>
            </a:r>
            <a:r>
              <a:rPr lang="en-CA" sz="3200" u="sng" dirty="0">
                <a:hlinkClick r:id="rId2"/>
              </a:rPr>
              <a:t>https://youtu.be/tzf4BZ7zNC0</a:t>
            </a:r>
            <a:endParaRPr lang="en-CA" sz="3200" u="sng" dirty="0"/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/>
              <a:t>Review: Now, you will place labels on your sewing machine.</a:t>
            </a:r>
            <a:endParaRPr lang="en-US" sz="3200" dirty="0"/>
          </a:p>
        </p:txBody>
      </p:sp>
      <p:pic>
        <p:nvPicPr>
          <p:cNvPr id="1026" name="Picture 2" descr="https://lh3.googleusercontent.com/wG0IRaY77z-Pz2ZYuhG03-Yixg88BZ5o9o_98Ass1gR1vudYf5ElZXeoBSlZVTDAixQ6BMciIXXGVoLALCysKkKnoDHcbNrJD83cBFg7J2Z50GbC_Fny2NRgttPOO7vUJXVJrkhh2o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741734"/>
            <a:ext cx="1157409" cy="115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4.googleusercontent.com/pn0X-oK9vaxedLVnl4g36M2_9IgSry-zmRLLbfJCHlXVADbjkVamHz95Ve-UT-M89H5xaaEYpwik4506vtGX1p0oneFfBGqwDGZ6ZYQPCqaaewSSIUbyh1RUn93Du4-jqQ2iX_sdZ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7" y="2992929"/>
            <a:ext cx="1153867" cy="115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yhsaDSbB2dUniNfC8v52Uv3TZTDVAEBYea9BAz4f1NxPzx__vbCU0EbIalqL0f1boB7UOe6UO8xd53NPoyft9lePCpm0rKaIz0MIWf0T3Jh-3k02a2cqiU6HNtZ51IHTu4mzG1q0e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738" y="3833446"/>
            <a:ext cx="1370380" cy="137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92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1" y="0"/>
            <a:ext cx="859301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308" y="785446"/>
            <a:ext cx="25439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you have placed labels on your sewing machine, then you will label your diagram handout.</a:t>
            </a:r>
          </a:p>
        </p:txBody>
      </p:sp>
      <p:pic>
        <p:nvPicPr>
          <p:cNvPr id="6146" name="Picture 2" descr="https://lh5.googleusercontent.com/iP6_NsJaYi_tfKB4C1FnvbpiAowzXKwkKyali20WEcXzIKoEAZKvFwW1FCFA6ShOYDJw9ULLILd2vLPYa2JbkNFp5_lGnlnX0Omx-CsDjbEkACX86_e7yfv3xcEyX-qSttJuxlvz8A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5" y="5309761"/>
            <a:ext cx="1288806" cy="128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20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Sewing for Beginners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CA" sz="3200" dirty="0"/>
              <a:t>Back Stitch Reverse Stitch to Reinforce Sewing - </a:t>
            </a:r>
            <a:r>
              <a:rPr lang="en-CA" sz="3200" u="sng" dirty="0">
                <a:hlinkClick r:id="rId2"/>
              </a:rPr>
              <a:t>https://youtu.be/HKpoqrllYPY</a:t>
            </a:r>
            <a:endParaRPr lang="en-CA" sz="3200" u="sng" dirty="0"/>
          </a:p>
          <a:p>
            <a:pPr marL="0" lvl="0" indent="0">
              <a:buNone/>
            </a:pPr>
            <a:endParaRPr lang="en-CA" sz="3200" u="sng" dirty="0"/>
          </a:p>
          <a:p>
            <a:pPr marL="0" indent="0">
              <a:buNone/>
            </a:pPr>
            <a:r>
              <a:rPr lang="en-CA" sz="3200" dirty="0"/>
              <a:t>Check for Understanding:</a:t>
            </a:r>
          </a:p>
          <a:p>
            <a:pPr marL="0" lvl="0" indent="0">
              <a:buNone/>
            </a:pPr>
            <a:r>
              <a:rPr lang="en-US" sz="3200" dirty="0"/>
              <a:t>Draw a picture of what the ‘reverse stitch’ symbol looks like.</a:t>
            </a:r>
          </a:p>
          <a:p>
            <a:endParaRPr lang="en-US" sz="2800" dirty="0"/>
          </a:p>
        </p:txBody>
      </p:sp>
      <p:pic>
        <p:nvPicPr>
          <p:cNvPr id="4" name="Picture 2" descr="https://lh3.googleusercontent.com/wG0IRaY77z-Pz2ZYuhG03-Yixg88BZ5o9o_98Ass1gR1vudYf5ElZXeoBSlZVTDAixQ6BMciIXXGVoLALCysKkKnoDHcbNrJD83cBFg7J2Z50GbC_Fny2NRgttPOO7vUJXVJrkhh2o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741733"/>
            <a:ext cx="1005010" cy="10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4.googleusercontent.com/pn0X-oK9vaxedLVnl4g36M2_9IgSry-zmRLLbfJCHlXVADbjkVamHz95Ve-UT-M89H5xaaEYpwik4506vtGX1p0oneFfBGqwDGZ6ZYQPCqaaewSSIUbyh1RUn93Du4-jqQ2iX_sdZ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7" y="2831977"/>
            <a:ext cx="1001468" cy="100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06" y="5152292"/>
            <a:ext cx="1437909" cy="143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Sewing Machine Maintenance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65145" y="2260600"/>
          <a:ext cx="6080760" cy="3822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2700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4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2260600"/>
            <a:ext cx="29241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87" y="2260600"/>
            <a:ext cx="29241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65463" y="2260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65463" y="2717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6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724" y="1686073"/>
            <a:ext cx="8982076" cy="158466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Safety Rules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9724" y="3423138"/>
            <a:ext cx="8982076" cy="1424661"/>
          </a:xfrm>
        </p:spPr>
        <p:txBody>
          <a:bodyPr/>
          <a:lstStyle/>
          <a:p>
            <a:pPr algn="ctr"/>
            <a:r>
              <a:rPr lang="en-US" dirty="0"/>
              <a:t>Family Studies Sewing Lab Safety Contract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Matching Game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82" y="3318992"/>
            <a:ext cx="1623788" cy="750277"/>
          </a:xfrm>
          <a:prstGeom prst="rect">
            <a:avLst/>
          </a:prstGeom>
        </p:spPr>
      </p:pic>
      <p:pic>
        <p:nvPicPr>
          <p:cNvPr id="5" name="Picture 4" descr="https://lh6.googleusercontent.com/yhsaDSbB2dUniNfC8v52Uv3TZTDVAEBYea9BAz4f1NxPzx__vbCU0EbIalqL0f1boB7UOe6UO8xd53NPoyft9lePCpm0rKaIz0MIWf0T3Jh-3k02a2cqiU6HNtZ51IHTu4mzG1q0e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916" y="4069269"/>
            <a:ext cx="1077303" cy="107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30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Placeholder 4" descr="Closeup of needle, thread bobbins and thimble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950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itched Border 16x9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181</Words>
  <Application>Microsoft Macintosh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Wingdings</vt:lpstr>
      <vt:lpstr>Stitched Border 16x9</vt:lpstr>
      <vt:lpstr>Safety in the Family Studies Sewing Lab</vt:lpstr>
      <vt:lpstr>Safe Sewing for Beginners</vt:lpstr>
      <vt:lpstr>Safe Sewing for Beginners</vt:lpstr>
      <vt:lpstr>Safe Sewing for Beginners</vt:lpstr>
      <vt:lpstr>PowerPoint Presentation</vt:lpstr>
      <vt:lpstr>Safe Sewing for Beginners</vt:lpstr>
      <vt:lpstr>Sewing Machine Maintenance</vt:lpstr>
      <vt:lpstr>Safety Rules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Heather</dc:creator>
  <cp:lastModifiedBy>Mawji, Nahid</cp:lastModifiedBy>
  <cp:revision>12</cp:revision>
  <dcterms:created xsi:type="dcterms:W3CDTF">2014-04-18T01:40:54Z</dcterms:created>
  <dcterms:modified xsi:type="dcterms:W3CDTF">2021-06-30T18:55:42Z</dcterms:modified>
</cp:coreProperties>
</file>